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29.10.2013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158" y="5429264"/>
            <a:ext cx="8572560" cy="1752600"/>
          </a:xfrm>
        </p:spPr>
        <p:txBody>
          <a:bodyPr/>
          <a:lstStyle/>
          <a:p>
            <a:pPr algn="l"/>
            <a:r>
              <a:rPr lang="cs-CZ" dirty="0" smtClean="0"/>
              <a:t>6. Seminář					     Jaroslav </a:t>
            </a:r>
            <a:r>
              <a:rPr lang="cs-CZ" dirty="0" err="1" smtClean="0"/>
              <a:t>Biolek</a:t>
            </a:r>
            <a:endParaRPr lang="cs-CZ" dirty="0" smtClean="0"/>
          </a:p>
          <a:p>
            <a:pPr algn="l"/>
            <a:r>
              <a:rPr lang="cs-CZ" dirty="0" smtClean="0"/>
              <a:t>Podzim 2013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Geografie Slovenska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Zhodnocení cvičení 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FG charakteristiky  – většina kvalitně obsahově i formálně zpracována</a:t>
            </a:r>
          </a:p>
          <a:p>
            <a:r>
              <a:rPr lang="cs-CZ" dirty="0" smtClean="0"/>
              <a:t>Mapy, zdroje – drobné nedostatky</a:t>
            </a:r>
          </a:p>
          <a:p>
            <a:r>
              <a:rPr lang="cs-CZ" dirty="0" smtClean="0"/>
              <a:t>L</a:t>
            </a:r>
            <a:r>
              <a:rPr lang="cs-CZ" dirty="0" smtClean="0"/>
              <a:t>and use, závěr – často chybí zhodnocení potenciálu a hrozeb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Zadání cvičení II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10158"/>
          </a:xfrm>
        </p:spPr>
        <p:txBody>
          <a:bodyPr>
            <a:normAutofit/>
          </a:bodyPr>
          <a:lstStyle/>
          <a:p>
            <a:r>
              <a:rPr lang="cs-CZ" dirty="0" smtClean="0"/>
              <a:t>Prezentace vybraného tématu socioekonomické geografie Slovenska ve 3-4 členných </a:t>
            </a:r>
            <a:r>
              <a:rPr lang="cs-CZ" dirty="0" smtClean="0"/>
              <a:t>skupinách</a:t>
            </a:r>
            <a:endParaRPr lang="cs-CZ" dirty="0" smtClean="0"/>
          </a:p>
          <a:p>
            <a:r>
              <a:rPr lang="cs-CZ" dirty="0" smtClean="0"/>
              <a:t>Geografická analýza tématu / problému</a:t>
            </a:r>
          </a:p>
          <a:p>
            <a:r>
              <a:rPr lang="cs-CZ" dirty="0" smtClean="0"/>
              <a:t>Tematické okruhy:</a:t>
            </a:r>
          </a:p>
          <a:p>
            <a:pPr lvl="1"/>
            <a:r>
              <a:rPr lang="cs-CZ" dirty="0" smtClean="0"/>
              <a:t>Historický vývoj Slovenska</a:t>
            </a:r>
          </a:p>
          <a:p>
            <a:pPr lvl="1"/>
            <a:r>
              <a:rPr lang="cs-CZ" dirty="0" smtClean="0"/>
              <a:t>Obyvatelstvo Slovenska a jeho sociální struktura</a:t>
            </a:r>
          </a:p>
          <a:p>
            <a:pPr lvl="1"/>
            <a:r>
              <a:rPr lang="cs-CZ" dirty="0" smtClean="0"/>
              <a:t>Hospodářství a zemědělství Slovenska</a:t>
            </a:r>
          </a:p>
          <a:p>
            <a:pPr lvl="1"/>
            <a:r>
              <a:rPr lang="cs-CZ" dirty="0" smtClean="0"/>
              <a:t>Doprava a cestovní ruch na Slovensku</a:t>
            </a:r>
          </a:p>
          <a:p>
            <a:pPr lvl="1"/>
            <a:r>
              <a:rPr lang="cs-CZ" dirty="0" smtClean="0"/>
              <a:t>Regionální disparity a politika rozvoje Slovenska</a:t>
            </a:r>
          </a:p>
          <a:p>
            <a:r>
              <a:rPr lang="cs-CZ" dirty="0" smtClean="0"/>
              <a:t>15 minut prezentace + 5 minut diskuze (- připravit si otázky do diskuze</a:t>
            </a:r>
            <a:r>
              <a:rPr lang="cs-CZ" dirty="0" smtClean="0"/>
              <a:t>) + </a:t>
            </a:r>
            <a:r>
              <a:rPr lang="cs-CZ" dirty="0" smtClean="0"/>
              <a:t>handout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</TotalTime>
  <Words>96</Words>
  <PresentationFormat>Předvádění na obrazovce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Jmění</vt:lpstr>
      <vt:lpstr>Geografie Slovenska</vt:lpstr>
      <vt:lpstr>Zhodnocení cvičení I</vt:lpstr>
      <vt:lpstr>Zadání cvičení 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Slovenska</dc:title>
  <cp:lastModifiedBy>Jarda</cp:lastModifiedBy>
  <cp:revision>2</cp:revision>
  <dcterms:modified xsi:type="dcterms:W3CDTF">2013-10-29T08:58:19Z</dcterms:modified>
</cp:coreProperties>
</file>