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5.11.2013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57158" y="5105400"/>
            <a:ext cx="8643998" cy="1752600"/>
          </a:xfrm>
        </p:spPr>
        <p:txBody>
          <a:bodyPr/>
          <a:lstStyle/>
          <a:p>
            <a:pPr algn="l"/>
            <a:r>
              <a:rPr lang="cs-CZ" dirty="0" smtClean="0"/>
              <a:t>7. Seminář						Jaroslav </a:t>
            </a:r>
            <a:r>
              <a:rPr lang="cs-CZ" dirty="0" err="1" smtClean="0"/>
              <a:t>Biolek</a:t>
            </a:r>
            <a:r>
              <a:rPr lang="cs-CZ" dirty="0" smtClean="0"/>
              <a:t> </a:t>
            </a:r>
          </a:p>
          <a:p>
            <a:pPr algn="l"/>
            <a:r>
              <a:rPr lang="cs-CZ" dirty="0" smtClean="0"/>
              <a:t>Podzim 2013	</a:t>
            </a: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Geografie Slovenska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Geografická analýza tématu / problému socioekonomické geografie </a:t>
            </a:r>
          </a:p>
          <a:p>
            <a:r>
              <a:rPr lang="cs-CZ" dirty="0" smtClean="0"/>
              <a:t>15 - 20 minut prezentace + 10 minut diskuze (- připravit si otázky do diskuze) + handout</a:t>
            </a:r>
          </a:p>
          <a:p>
            <a:r>
              <a:rPr lang="cs-CZ" dirty="0" smtClean="0"/>
              <a:t>Po prezentaci a zpětné vazbě k tématu vytvořit krátkou seminární práci </a:t>
            </a:r>
            <a:r>
              <a:rPr lang="cs-CZ" dirty="0" smtClean="0"/>
              <a:t>(cca 5 stran) – </a:t>
            </a:r>
            <a:r>
              <a:rPr lang="cs-CZ" dirty="0" smtClean="0"/>
              <a:t>geografickou analýzu </a:t>
            </a:r>
            <a:r>
              <a:rPr lang="cs-CZ" dirty="0" smtClean="0"/>
              <a:t>problému</a:t>
            </a:r>
          </a:p>
          <a:p>
            <a:pPr lvl="1"/>
            <a:r>
              <a:rPr lang="cs-CZ" dirty="0" smtClean="0"/>
              <a:t>Úvod, popis problému</a:t>
            </a:r>
          </a:p>
          <a:p>
            <a:pPr lvl="1"/>
            <a:r>
              <a:rPr lang="cs-CZ" dirty="0" smtClean="0"/>
              <a:t>Analýza problému</a:t>
            </a:r>
          </a:p>
          <a:p>
            <a:pPr lvl="1"/>
            <a:r>
              <a:rPr lang="cs-CZ" dirty="0" smtClean="0"/>
              <a:t>Závěr, shrnutí výsledků</a:t>
            </a:r>
            <a:endParaRPr lang="cs-CZ" dirty="0" smtClean="0"/>
          </a:p>
          <a:p>
            <a:endParaRPr lang="en-US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Cvičení II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Hodnocení (+ -) z hlediska:</a:t>
            </a:r>
          </a:p>
          <a:p>
            <a:pPr lvl="1"/>
            <a:r>
              <a:rPr lang="cs-CZ" dirty="0" smtClean="0"/>
              <a:t>„geografičnosti Slovenska“ – jak se vztahuje ke geografii Slovenska? (1)</a:t>
            </a:r>
            <a:endParaRPr lang="cs-CZ" dirty="0" smtClean="0"/>
          </a:p>
          <a:p>
            <a:pPr lvl="1"/>
            <a:r>
              <a:rPr lang="cs-CZ" dirty="0" smtClean="0"/>
              <a:t>„problematičnosti“ – jedná se o aktuální, relevantní geografický problém, který lze analyzovat? (2)</a:t>
            </a:r>
          </a:p>
          <a:p>
            <a:pPr lvl="1"/>
            <a:r>
              <a:rPr lang="cs-CZ" dirty="0" smtClean="0"/>
              <a:t>„originality, inovativnosti, zajímavost“ – jaké jsou potenciální přínosy analýzy? (3)</a:t>
            </a:r>
            <a:endParaRPr lang="cs-CZ" dirty="0" smtClean="0"/>
          </a:p>
          <a:p>
            <a:pPr lvl="1"/>
            <a:r>
              <a:rPr lang="cs-CZ" dirty="0" smtClean="0"/>
              <a:t>„doporučení„ – jak upravit výzkumný problém / téma? (4)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H</a:t>
            </a:r>
            <a:r>
              <a:rPr lang="cs-CZ" dirty="0" smtClean="0"/>
              <a:t>odnocení témat A x B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27</TotalTime>
  <Words>139</Words>
  <PresentationFormat>Předvádění na obrazovce (4:3)</PresentationFormat>
  <Paragraphs>16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Papír</vt:lpstr>
      <vt:lpstr>Geografie Slovenska</vt:lpstr>
      <vt:lpstr>Cvičení II</vt:lpstr>
      <vt:lpstr>Hodnocení témat A x B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Geografie Slovenska</dc:title>
  <cp:lastModifiedBy>Jarda</cp:lastModifiedBy>
  <cp:revision>4</cp:revision>
  <dcterms:modified xsi:type="dcterms:W3CDTF">2013-11-05T08:55:51Z</dcterms:modified>
</cp:coreProperties>
</file>