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12.11.2013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12.11.2013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12.11.2013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12.11.2013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12.11.2013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12.11.2013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12.11.2013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12.11.2013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12.11.2013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12.11.2013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12.11.2013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12.11.2013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yiPGlusUjg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Geografie Slovenska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2910" y="5105400"/>
            <a:ext cx="8858280" cy="1752600"/>
          </a:xfrm>
        </p:spPr>
        <p:txBody>
          <a:bodyPr/>
          <a:lstStyle/>
          <a:p>
            <a:pPr algn="l"/>
            <a:r>
              <a:rPr lang="cs-CZ" dirty="0" smtClean="0"/>
              <a:t>Seminář </a:t>
            </a:r>
            <a:r>
              <a:rPr lang="cs-CZ" dirty="0" smtClean="0"/>
              <a:t>8</a:t>
            </a:r>
            <a:r>
              <a:rPr lang="cs-CZ" dirty="0" smtClean="0"/>
              <a:t>				Jaroslav </a:t>
            </a:r>
            <a:r>
              <a:rPr lang="cs-CZ" dirty="0" err="1" smtClean="0"/>
              <a:t>Biolek</a:t>
            </a:r>
            <a:endParaRPr lang="cs-CZ" dirty="0" smtClean="0"/>
          </a:p>
          <a:p>
            <a:pPr algn="l"/>
            <a:r>
              <a:rPr lang="cs-CZ" dirty="0" smtClean="0"/>
              <a:t>Podzim 2013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problému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</a:t>
            </a:r>
            <a:r>
              <a:rPr lang="cs-CZ" dirty="0" smtClean="0"/>
              <a:t>ociálně-geografická </a:t>
            </a:r>
            <a:r>
              <a:rPr lang="cs-CZ" dirty="0" smtClean="0"/>
              <a:t>situace  romské populace v sociálně vyloučených lokalitách…</a:t>
            </a:r>
          </a:p>
          <a:p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youtube.com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watch</a:t>
            </a:r>
            <a:r>
              <a:rPr lang="cs-CZ" dirty="0" smtClean="0">
                <a:hlinkClick r:id="rId2"/>
              </a:rPr>
              <a:t>?v=</a:t>
            </a:r>
            <a:r>
              <a:rPr lang="cs-CZ" dirty="0" err="1" smtClean="0">
                <a:hlinkClick r:id="rId2"/>
              </a:rPr>
              <a:t>yiPGlusUjgM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</Words>
  <PresentationFormat>Předvádění na obrazovce 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3" baseType="lpstr">
      <vt:lpstr>Motiv sady Office</vt:lpstr>
      <vt:lpstr>Geografie Slovenska</vt:lpstr>
      <vt:lpstr>Analýza problému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Geografie Slovenska</dc:title>
  <cp:lastModifiedBy>Jarda</cp:lastModifiedBy>
  <cp:revision>2</cp:revision>
  <dcterms:modified xsi:type="dcterms:W3CDTF">2013-11-12T13:56:42Z</dcterms:modified>
</cp:coreProperties>
</file>