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Z0076 Meteorologie a klimatologie 2013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193EC-17E5-4F50-AFB4-6532C52CDD12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11084-1AEC-453A-989E-CA699C3B9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08470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Z0076 Meteorologie a klimatologie 2013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CA5FE-33FB-4F81-B152-A29C0B54A049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89E12-81A1-436D-9A7C-CFE2288E1F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1268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9E12-81A1-436D-9A7C-CFE2288E1F82}" type="slidenum">
              <a:rPr lang="cs-CZ" smtClean="0"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l-PL" smtClean="0"/>
              <a:t>Z0076 Meteorologie a klimatologie 2013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38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4BE4-72C0-44FD-9336-92495BCA4817}" type="datetime1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33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3FD9-19EB-470C-A5E8-042BD8929515}" type="datetime1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75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27A7E-C961-4551-8A26-4CE8C7EA3F51}" type="datetime1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2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2764-3058-4410-9AFC-C405FEA940D2}" type="datetime1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8BD7-1B11-4076-81ED-D607D7493D2C}" type="datetime1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88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8F22-BDCC-4B9E-8F9F-16F1081EF9CE}" type="datetime1">
              <a:rPr lang="cs-CZ" smtClean="0"/>
              <a:t>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52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8D7F-BFDD-4AAB-A8B0-1BFEAFE82395}" type="datetime1">
              <a:rPr lang="cs-CZ" smtClean="0"/>
              <a:t>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89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938F-EDAE-4575-BCD8-E186E8FA1BF6}" type="datetime1">
              <a:rPr lang="cs-CZ" smtClean="0"/>
              <a:t>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48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DFD9F-2745-4DFD-9D22-4DD417EAF1B8}" type="datetime1">
              <a:rPr lang="cs-CZ" smtClean="0"/>
              <a:t>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68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5B55-EB05-4113-8170-C0FA44E60E86}" type="datetime1">
              <a:rPr lang="cs-CZ" smtClean="0"/>
              <a:t>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89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437E-0B82-4674-8F96-C9608E79C5BA}" type="datetime1">
              <a:rPr lang="cs-CZ" smtClean="0"/>
              <a:t>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59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1E628-EB46-491A-A630-E72C24B9C1FD}" type="datetime1">
              <a:rPr lang="cs-CZ" smtClean="0"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98FC-776F-4489-8EA4-D14AE2080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Meteorologie a klimatologie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Klimatologické indexy </a:t>
            </a:r>
          </a:p>
          <a:p>
            <a:r>
              <a:rPr lang="cs-CZ" b="1" dirty="0" smtClean="0"/>
              <a:t>nejčastější chyby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7987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Špatné popisy tabulek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Tabulka se popisuje nahoře</a:t>
            </a:r>
          </a:p>
          <a:p>
            <a:r>
              <a:rPr lang="cs-CZ" dirty="0" smtClean="0"/>
              <a:t>Popis obsahuje popisovanou hodnotu, jednotku, pro jaké místo a jaké období se hodnoty vztahují</a:t>
            </a:r>
          </a:p>
          <a:p>
            <a:endParaRPr lang="cs-CZ" dirty="0" smtClean="0"/>
          </a:p>
          <a:p>
            <a:r>
              <a:rPr lang="cs-CZ" dirty="0" smtClean="0"/>
              <a:t>Správně např.: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i="1" dirty="0" smtClean="0"/>
              <a:t>Tab. </a:t>
            </a:r>
            <a:r>
              <a:rPr lang="cs-CZ" b="1" i="1" dirty="0"/>
              <a:t>2: </a:t>
            </a:r>
            <a:r>
              <a:rPr lang="cs-CZ" i="1" dirty="0"/>
              <a:t>Průměrná teplota </a:t>
            </a:r>
            <a:r>
              <a:rPr lang="en-US" i="1" dirty="0" smtClean="0"/>
              <a:t>[</a:t>
            </a:r>
            <a:r>
              <a:rPr lang="cs-CZ" i="1" dirty="0" smtClean="0"/>
              <a:t>°C</a:t>
            </a:r>
            <a:r>
              <a:rPr lang="en-US" i="1" dirty="0" smtClean="0"/>
              <a:t>]</a:t>
            </a:r>
            <a:r>
              <a:rPr lang="cs-CZ" i="1" dirty="0" smtClean="0"/>
              <a:t> pro </a:t>
            </a:r>
            <a:r>
              <a:rPr lang="cs-CZ" i="1" dirty="0"/>
              <a:t>stanice </a:t>
            </a:r>
            <a:r>
              <a:rPr lang="cs-CZ" i="1" dirty="0" err="1"/>
              <a:t>Penhas</a:t>
            </a:r>
            <a:r>
              <a:rPr lang="cs-CZ" i="1" dirty="0"/>
              <a:t> </a:t>
            </a:r>
            <a:r>
              <a:rPr lang="cs-CZ" i="1" dirty="0" err="1"/>
              <a:t>Douradas</a:t>
            </a:r>
            <a:r>
              <a:rPr lang="cs-CZ" i="1" dirty="0"/>
              <a:t>, </a:t>
            </a:r>
            <a:r>
              <a:rPr lang="cs-CZ" i="1" dirty="0" err="1"/>
              <a:t>Ternopil</a:t>
            </a:r>
            <a:r>
              <a:rPr lang="cs-CZ" i="1" dirty="0"/>
              <a:t> a </a:t>
            </a:r>
            <a:r>
              <a:rPr lang="cs-CZ" i="1" dirty="0" err="1"/>
              <a:t>Kasprowy</a:t>
            </a:r>
            <a:r>
              <a:rPr lang="cs-CZ" i="1" dirty="0"/>
              <a:t> </a:t>
            </a:r>
            <a:r>
              <a:rPr lang="cs-CZ" i="1" dirty="0" err="1" smtClean="0"/>
              <a:t>Wierch</a:t>
            </a:r>
            <a:r>
              <a:rPr lang="cs-CZ" i="1" dirty="0" smtClean="0"/>
              <a:t> </a:t>
            </a:r>
            <a:r>
              <a:rPr lang="cs-CZ" i="1" dirty="0" smtClean="0"/>
              <a:t>v období 1961–1990 </a:t>
            </a:r>
            <a:endParaRPr lang="cs-CZ" i="1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61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Špatné popisy obrázků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 se popisuje dole</a:t>
            </a:r>
          </a:p>
          <a:p>
            <a:r>
              <a:rPr lang="cs-CZ" dirty="0" smtClean="0"/>
              <a:t>Za obrázek se považuje graf, mapa … ne vzorec!</a:t>
            </a:r>
          </a:p>
          <a:p>
            <a:r>
              <a:rPr lang="cs-CZ" dirty="0" smtClean="0"/>
              <a:t>Graf netřeba </a:t>
            </a:r>
          </a:p>
          <a:p>
            <a:pPr marL="0" indent="0">
              <a:buNone/>
            </a:pPr>
            <a:r>
              <a:rPr lang="cs-CZ" dirty="0" smtClean="0"/>
              <a:t>popisovat přímo </a:t>
            </a:r>
          </a:p>
          <a:p>
            <a:pPr marL="0" indent="0">
              <a:buNone/>
            </a:pPr>
            <a:r>
              <a:rPr lang="cs-CZ" dirty="0" smtClean="0"/>
              <a:t>do grafu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852936"/>
            <a:ext cx="4324826" cy="3840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4427984" y="2996952"/>
            <a:ext cx="2736304" cy="57606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4427984" y="2996952"/>
            <a:ext cx="2736304" cy="7200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580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Špatné popisy obrázků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Popis obsahuje zobrazené hodnoty, pro jaké místo a jaké období se hodnoty vztahují</a:t>
            </a:r>
          </a:p>
          <a:p>
            <a:r>
              <a:rPr lang="cs-CZ" dirty="0" smtClean="0"/>
              <a:t>Do popisu se nepíše slovo „graf“, „mapa“ ad.</a:t>
            </a:r>
          </a:p>
          <a:p>
            <a:endParaRPr lang="cs-CZ" dirty="0" smtClean="0"/>
          </a:p>
          <a:p>
            <a:r>
              <a:rPr lang="cs-CZ" dirty="0" smtClean="0"/>
              <a:t>Správně např.:</a:t>
            </a:r>
          </a:p>
          <a:p>
            <a:r>
              <a:rPr lang="cs-CZ" b="1" i="1" dirty="0"/>
              <a:t>Obr. </a:t>
            </a:r>
            <a:r>
              <a:rPr lang="cs-CZ" b="1" i="1" dirty="0" smtClean="0"/>
              <a:t>3: </a:t>
            </a:r>
            <a:r>
              <a:rPr lang="cs-CZ" i="1" dirty="0"/>
              <a:t>Měsíční srážkové úhrny </a:t>
            </a:r>
            <a:r>
              <a:rPr lang="en-US" i="1" dirty="0" smtClean="0"/>
              <a:t>[</a:t>
            </a:r>
            <a:r>
              <a:rPr lang="cs-CZ" i="1" dirty="0" smtClean="0"/>
              <a:t>mm</a:t>
            </a:r>
            <a:r>
              <a:rPr lang="en-US" i="1" dirty="0" smtClean="0"/>
              <a:t>]</a:t>
            </a:r>
            <a:r>
              <a:rPr lang="cs-CZ" i="1" dirty="0" smtClean="0"/>
              <a:t> na </a:t>
            </a:r>
            <a:r>
              <a:rPr lang="cs-CZ" i="1" dirty="0"/>
              <a:t>stanicích </a:t>
            </a:r>
            <a:r>
              <a:rPr lang="cs-CZ" i="1" dirty="0" err="1"/>
              <a:t>Aberporth</a:t>
            </a:r>
            <a:r>
              <a:rPr lang="cs-CZ" i="1" dirty="0"/>
              <a:t> (GB), Minsk (BY) a </a:t>
            </a:r>
            <a:r>
              <a:rPr lang="cs-CZ" i="1" dirty="0" err="1"/>
              <a:t>Kasprowy</a:t>
            </a:r>
            <a:r>
              <a:rPr lang="cs-CZ" i="1" dirty="0"/>
              <a:t> </a:t>
            </a:r>
            <a:r>
              <a:rPr lang="cs-CZ" i="1" dirty="0" err="1"/>
              <a:t>Wierch</a:t>
            </a:r>
            <a:r>
              <a:rPr lang="cs-CZ" i="1" dirty="0"/>
              <a:t> (PL) za období </a:t>
            </a:r>
            <a:r>
              <a:rPr lang="cs-CZ" i="1" dirty="0" smtClean="0"/>
              <a:t>1961–1990</a:t>
            </a:r>
            <a:endParaRPr lang="cs-CZ" i="1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93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Méně vážné nedostatky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Jednotky udávat v popiscích tabulek a obrázků, ale i při popisu vzorců!</a:t>
            </a:r>
          </a:p>
          <a:p>
            <a:r>
              <a:rPr lang="cs-CZ" dirty="0" smtClean="0"/>
              <a:t>Chybějící název osy „Y“ u grafu pluviometrického koeficientu </a:t>
            </a:r>
          </a:p>
          <a:p>
            <a:r>
              <a:rPr lang="cs-CZ" dirty="0" smtClean="0"/>
              <a:t>Standartní chyba: m n. m.</a:t>
            </a:r>
          </a:p>
          <a:p>
            <a:r>
              <a:rPr lang="cs-CZ" dirty="0" smtClean="0"/>
              <a:t>Chybějící jednotky na osách X a Y</a:t>
            </a:r>
          </a:p>
          <a:p>
            <a:r>
              <a:rPr lang="cs-CZ" dirty="0" smtClean="0"/>
              <a:t>Chybějící zdroj dat</a:t>
            </a:r>
          </a:p>
          <a:p>
            <a:r>
              <a:rPr lang="cs-CZ" dirty="0" smtClean="0"/>
              <a:t>Text nezarovnaný do bloku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82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Méně vážné nedostatky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Užívání nevědeckého jazyka („</a:t>
            </a:r>
            <a:r>
              <a:rPr lang="cs-CZ" i="1" dirty="0" smtClean="0"/>
              <a:t>Můžeme </a:t>
            </a:r>
            <a:r>
              <a:rPr lang="cs-CZ" i="1" dirty="0"/>
              <a:t>to uzavřít </a:t>
            </a:r>
            <a:r>
              <a:rPr lang="cs-CZ" i="1" dirty="0" smtClean="0"/>
              <a:t>tvrzením</a:t>
            </a:r>
            <a:r>
              <a:rPr lang="cs-CZ" dirty="0" smtClean="0"/>
              <a:t>“ …)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98FC-776F-4489-8EA4-D14AE208067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4728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214</Words>
  <Application>Microsoft Office PowerPoint</Application>
  <PresentationFormat>Předvádění na obrazovce (4:3)</PresentationFormat>
  <Paragraphs>37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Meteorologie a klimatologie</vt:lpstr>
      <vt:lpstr>Špatné popisy tabulek</vt:lpstr>
      <vt:lpstr>Špatné popisy obrázků</vt:lpstr>
      <vt:lpstr>Špatné popisy obrázků</vt:lpstr>
      <vt:lpstr>Méně vážné nedostatky</vt:lpstr>
      <vt:lpstr>Méně vážné nedostatky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Meteorologie a klimatologie</dc:title>
  <dc:creator>Dolli</dc:creator>
  <cp:lastModifiedBy>Dolli</cp:lastModifiedBy>
  <cp:revision>8</cp:revision>
  <dcterms:created xsi:type="dcterms:W3CDTF">2013-11-02T21:35:08Z</dcterms:created>
  <dcterms:modified xsi:type="dcterms:W3CDTF">2013-11-02T22:09:40Z</dcterms:modified>
</cp:coreProperties>
</file>