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2" r:id="rId5"/>
    <p:sldId id="263" r:id="rId6"/>
    <p:sldId id="261" r:id="rId7"/>
    <p:sldId id="27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633EB3-E05E-4D3F-9874-6B5031D76390}" type="datetimeFigureOut">
              <a:rPr lang="cs-CZ" smtClean="0"/>
              <a:pPr/>
              <a:t>28. 10. 2013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umakad.cz/cz-odkazy/projekty/fair-flowers" TargetMode="External"/><Relationship Id="rId2" Type="http://schemas.openxmlformats.org/officeDocument/2006/relationships/hyperlink" Target="http://www.new-ag.info/en/developments/devItem.php?a=19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.rozhlas.cz/radiozurnal/reportaze/_zprava/pestovani-ruzi-v-keni-zamorene-prostredi-a-zdravotni-problemy--96195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cW_Zp6dnr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94545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Rozvojové země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99792" y="38610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Cvičení č. 5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299695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investice: záchrana vs. zkáza </a:t>
            </a:r>
            <a:endParaRPr lang="cs-CZ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48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Vysoké vstupní náklady</a:t>
            </a:r>
          </a:p>
          <a:p>
            <a:pPr lvl="1"/>
            <a:r>
              <a:rPr lang="cs-CZ" dirty="0" smtClean="0"/>
              <a:t>např. keňské květinové farmy vlastní </a:t>
            </a:r>
            <a:r>
              <a:rPr lang="cs-CZ" dirty="0" err="1" smtClean="0"/>
              <a:t>Unilever</a:t>
            </a:r>
            <a:endParaRPr lang="cs-CZ" dirty="0" smtClean="0"/>
          </a:p>
          <a:p>
            <a:pPr lvl="2">
              <a:buNone/>
            </a:pPr>
            <a:r>
              <a:rPr lang="cs-CZ" dirty="0" smtClean="0"/>
              <a:t>=&gt; lze mluvit o odpovědnosti?</a:t>
            </a:r>
          </a:p>
          <a:p>
            <a:r>
              <a:rPr lang="cs-CZ" dirty="0" smtClean="0"/>
              <a:t>Minimum čistého příjmu získá producent</a:t>
            </a:r>
          </a:p>
          <a:p>
            <a:pPr lvl="1"/>
            <a:r>
              <a:rPr lang="cs-CZ" dirty="0" smtClean="0"/>
              <a:t>Nizozemí: 90 – 94 % částky</a:t>
            </a:r>
          </a:p>
          <a:p>
            <a:pPr lvl="1"/>
            <a:r>
              <a:rPr lang="cs-CZ" dirty="0" err="1" smtClean="0"/>
              <a:t>Rozv</a:t>
            </a:r>
            <a:r>
              <a:rPr lang="cs-CZ" dirty="0" smtClean="0"/>
              <a:t>. země: 15 % částky</a:t>
            </a:r>
          </a:p>
          <a:p>
            <a:r>
              <a:rPr lang="cs-CZ" dirty="0" smtClean="0"/>
              <a:t>Velký handicap vzdálenosti:</a:t>
            </a:r>
          </a:p>
          <a:p>
            <a:pPr lvl="1"/>
            <a:r>
              <a:rPr lang="cs-CZ" dirty="0" smtClean="0"/>
              <a:t>náklady letecké dopravy (až 50 %)</a:t>
            </a:r>
          </a:p>
          <a:p>
            <a:pPr lvl="1"/>
            <a:r>
              <a:rPr lang="cs-CZ" dirty="0" smtClean="0"/>
              <a:t>neschopnost pružně reagovat na změny</a:t>
            </a:r>
          </a:p>
          <a:p>
            <a:pPr lvl="1"/>
            <a:r>
              <a:rPr lang="cs-CZ" dirty="0" smtClean="0"/>
              <a:t>drahé nové cibulky – rychle zastarávají</a:t>
            </a:r>
          </a:p>
          <a:p>
            <a:pPr lvl="1"/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ten major flower farms produce exports, mainly of roses, worth US$35 million a year as well as employing an estimated 6,000 workers with a further 30,000 indirectly dependent through industries like transport and storage.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Snaží se vyspělé státy podporou květinového průmyslu o rozvoj oblastí? Jaký je význam dotací</a:t>
            </a:r>
          </a:p>
          <a:p>
            <a:pPr lvl="1"/>
            <a:r>
              <a:rPr lang="cs-CZ" dirty="0" smtClean="0"/>
              <a:t>existence určitého cyklu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=&gt; environmentální, sociální problémy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Velké závlahy =&gt; ničení vodních zdrojů, jezer</a:t>
            </a:r>
          </a:p>
          <a:p>
            <a:r>
              <a:rPr lang="cs-CZ" dirty="0" smtClean="0"/>
              <a:t>Kontaminace vody</a:t>
            </a:r>
          </a:p>
          <a:p>
            <a:r>
              <a:rPr lang="cs-CZ" dirty="0" smtClean="0"/>
              <a:t>Dopad na rybářství</a:t>
            </a:r>
          </a:p>
          <a:p>
            <a:pPr lvl="1"/>
            <a:r>
              <a:rPr lang="cs-CZ" dirty="0" smtClean="0"/>
              <a:t>Zaplevelení přilehlých ploch, jezer</a:t>
            </a:r>
          </a:p>
          <a:p>
            <a:r>
              <a:rPr lang="cs-CZ" dirty="0" smtClean="0"/>
              <a:t>Přenášení chorob, škůdců</a:t>
            </a:r>
          </a:p>
          <a:p>
            <a:r>
              <a:rPr lang="cs-CZ" dirty="0" smtClean="0"/>
              <a:t>Zabírání půdy na úkor potravinové produkce</a:t>
            </a:r>
          </a:p>
          <a:p>
            <a:pPr lvl="1"/>
            <a:r>
              <a:rPr lang="cs-CZ" dirty="0" smtClean="0"/>
              <a:t>někdy dovoz potravin až 200 km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problémy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minimální mzdy, často pod úrovní přežití (minimální mzda uměle snižována vládami)</a:t>
            </a:r>
          </a:p>
          <a:p>
            <a:pPr lvl="1"/>
            <a:r>
              <a:rPr lang="cs-CZ" dirty="0" smtClean="0"/>
              <a:t>Keňa 24 $, Ekvádor 165 $ měsíčně)</a:t>
            </a:r>
          </a:p>
          <a:p>
            <a:pPr lvl="1"/>
            <a:r>
              <a:rPr lang="cs-CZ" dirty="0" err="1" smtClean="0"/>
              <a:t>Tanzánie</a:t>
            </a:r>
            <a:r>
              <a:rPr lang="cs-CZ" dirty="0" smtClean="0"/>
              <a:t>: stálý </a:t>
            </a:r>
            <a:r>
              <a:rPr lang="cs-CZ" dirty="0" err="1" smtClean="0"/>
              <a:t>zam</a:t>
            </a:r>
            <a:r>
              <a:rPr lang="cs-CZ" dirty="0" smtClean="0"/>
              <a:t>. 112 $, najatý 28 $</a:t>
            </a:r>
          </a:p>
          <a:p>
            <a:r>
              <a:rPr lang="cs-CZ" dirty="0" smtClean="0"/>
              <a:t>nezabezpečení pomůcek, zdravotních opatření</a:t>
            </a:r>
          </a:p>
          <a:p>
            <a:r>
              <a:rPr lang="cs-CZ" dirty="0" smtClean="0"/>
              <a:t>práce dětí</a:t>
            </a:r>
          </a:p>
          <a:p>
            <a:r>
              <a:rPr lang="cs-CZ" dirty="0" smtClean="0"/>
              <a:t>znásilňování žen</a:t>
            </a:r>
          </a:p>
          <a:p>
            <a:r>
              <a:rPr lang="cs-CZ" dirty="0" smtClean="0"/>
              <a:t>zdravotní problémy způsobené chemií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problémy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cs-CZ" dirty="0" smtClean="0"/>
              <a:t>Je fair </a:t>
            </a:r>
            <a:r>
              <a:rPr lang="cs-CZ" dirty="0" err="1" smtClean="0"/>
              <a:t>trade</a:t>
            </a:r>
            <a:r>
              <a:rPr lang="cs-CZ" dirty="0" smtClean="0"/>
              <a:t> řešením?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59" y="5382176"/>
            <a:ext cx="3960441" cy="1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profile.ak.fbcdn.net/hprofile-ak-prn1/50334_160006810687966_192089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380671" cy="2552407"/>
          </a:xfrm>
          <a:prstGeom prst="rect">
            <a:avLst/>
          </a:prstGeom>
          <a:noFill/>
        </p:spPr>
      </p:pic>
      <p:pic>
        <p:nvPicPr>
          <p:cNvPr id="20486" name="Picture 6" descr="http://www.bne-portal.de/coremedia/generator/unesco/de/Bilder/05__UN__Dekade__Deutschland/Dekade-Projekte/Projekt_20der_20Woche/1153__Flower_20Label,property=BigImage,slc=unesco_2F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2977808" cy="4810815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420888"/>
            <a:ext cx="2445556" cy="342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926365"/>
            <a:ext cx="2339752" cy="28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052736"/>
            <a:ext cx="4004603" cy="7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722307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Existuje řešení?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</a:t>
            </a:r>
            <a:r>
              <a:rPr lang="cs-CZ" dirty="0" smtClean="0"/>
              <a:t>yberte si obdobný problém z rozvojového světa z oblasti regionálního rozvoje (kde jsou zájmy rozvojového světa i západního světa)</a:t>
            </a:r>
          </a:p>
          <a:p>
            <a:r>
              <a:rPr lang="cs-CZ" dirty="0" smtClean="0"/>
              <a:t>Popište jednotlivé aktéry konfliktu</a:t>
            </a:r>
          </a:p>
          <a:p>
            <a:r>
              <a:rPr lang="cs-CZ" dirty="0" smtClean="0"/>
              <a:t>Popište „problém“</a:t>
            </a:r>
          </a:p>
          <a:p>
            <a:r>
              <a:rPr lang="cs-CZ" dirty="0" smtClean="0"/>
              <a:t>Analyzujte postoje stran</a:t>
            </a:r>
            <a:endParaRPr lang="cs-CZ" dirty="0"/>
          </a:p>
          <a:p>
            <a:r>
              <a:rPr lang="cs-CZ" dirty="0" smtClean="0"/>
              <a:t>Jak do problému zasahuje „vyspělý svět“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=&gt; komplexní analýza dané problematiky, nahlížení na problém z různých úhlů pohledu jednotlivých </a:t>
            </a:r>
            <a:r>
              <a:rPr lang="cs-CZ" dirty="0" err="1" smtClean="0">
                <a:solidFill>
                  <a:srgbClr val="FF0000"/>
                </a:solidFill>
              </a:rPr>
              <a:t>akterů</a:t>
            </a:r>
            <a:r>
              <a:rPr lang="cs-CZ" dirty="0" smtClean="0">
                <a:solidFill>
                  <a:srgbClr val="FF0000"/>
                </a:solidFill>
              </a:rPr>
              <a:t>!!!</a:t>
            </a: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cs-CZ" dirty="0" smtClean="0"/>
              <a:t>Minimální rozsah 1,5 strany textu </a:t>
            </a:r>
            <a:r>
              <a:rPr lang="cs-CZ" dirty="0" smtClean="0"/>
              <a:t>– </a:t>
            </a:r>
            <a:r>
              <a:rPr lang="cs-CZ" dirty="0" err="1"/>
              <a:t>T</a:t>
            </a:r>
            <a:r>
              <a:rPr lang="cs-CZ" dirty="0" err="1" smtClean="0"/>
              <a:t>imes</a:t>
            </a:r>
            <a:r>
              <a:rPr lang="cs-CZ" dirty="0" smtClean="0"/>
              <a:t> New Roman 12, řádkování 1,15 (obrázky a tabulky se nezapočítávají do rozsahu)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Termín:</a:t>
            </a:r>
          </a:p>
          <a:p>
            <a:pPr lvl="1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Úterní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sk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.: 3. 11. 2013</a:t>
            </a:r>
          </a:p>
          <a:p>
            <a:pPr lvl="1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Středeční skupina 4. 11. 2013</a:t>
            </a: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případě oprav jakéhokoli cvičení je na opravu 7 dní!!!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Cvičení vycházelo z diplomové práce:</a:t>
            </a:r>
          </a:p>
          <a:p>
            <a:pPr>
              <a:buNone/>
            </a:pPr>
            <a:r>
              <a:rPr lang="cs-CZ" dirty="0" smtClean="0"/>
              <a:t>	KOSOVÁ, Kateřina. </a:t>
            </a:r>
            <a:r>
              <a:rPr lang="cs-CZ" i="1" dirty="0" smtClean="0"/>
              <a:t>Riskantní krása květin: environmentální a sociálně-ekonomické důsledky květinového průmyslu a informovanost spotřebitelů</a:t>
            </a:r>
            <a:r>
              <a:rPr lang="cs-CZ" dirty="0" smtClean="0"/>
              <a:t>. 2006, 89 l., [7] l. </a:t>
            </a:r>
            <a:r>
              <a:rPr lang="cs-CZ" dirty="0" err="1" smtClean="0"/>
              <a:t>příl</a:t>
            </a:r>
            <a:r>
              <a:rPr lang="cs-CZ" dirty="0" smtClean="0"/>
              <a:t>.</a:t>
            </a: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new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ag.info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en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developments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devItem.php</a:t>
            </a:r>
            <a:r>
              <a:rPr lang="cs-CZ" dirty="0" smtClean="0">
                <a:hlinkClick r:id="rId2"/>
              </a:rPr>
              <a:t>?a=1936</a:t>
            </a:r>
            <a:endParaRPr lang="cs-CZ" dirty="0" smtClean="0">
              <a:hlinkClick r:id="rId3"/>
            </a:endParaRPr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ekumakad.cz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-odkazy/projekty/fair-</a:t>
            </a:r>
            <a:r>
              <a:rPr lang="cs-CZ" dirty="0" err="1" smtClean="0">
                <a:hlinkClick r:id="rId3"/>
              </a:rPr>
              <a:t>flowers</a:t>
            </a:r>
            <a:endParaRPr lang="cs-CZ" dirty="0" smtClean="0"/>
          </a:p>
          <a:p>
            <a:endParaRPr lang="cs-CZ" dirty="0" smtClean="0">
              <a:hlinkClick r:id="rId4"/>
            </a:endParaRPr>
          </a:p>
          <a:p>
            <a:r>
              <a:rPr lang="cs-CZ" dirty="0" smtClean="0">
                <a:hlinkClick r:id="rId4"/>
              </a:rPr>
              <a:t>http://m.rozhlas.</a:t>
            </a:r>
            <a:r>
              <a:rPr lang="cs-CZ" dirty="0" err="1" smtClean="0">
                <a:hlinkClick r:id="rId4"/>
              </a:rPr>
              <a:t>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radiozurnal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reportaze</a:t>
            </a:r>
            <a:r>
              <a:rPr lang="cs-CZ" dirty="0" smtClean="0">
                <a:hlinkClick r:id="rId4"/>
              </a:rPr>
              <a:t>/_zprava/</a:t>
            </a:r>
            <a:r>
              <a:rPr lang="cs-CZ" dirty="0" err="1" smtClean="0">
                <a:hlinkClick r:id="rId4"/>
              </a:rPr>
              <a:t>pestovani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ruzi</a:t>
            </a:r>
            <a:r>
              <a:rPr lang="cs-CZ" dirty="0" smtClean="0">
                <a:hlinkClick r:id="rId4"/>
              </a:rPr>
              <a:t>-v-</a:t>
            </a:r>
            <a:r>
              <a:rPr lang="cs-CZ" dirty="0" err="1" smtClean="0">
                <a:hlinkClick r:id="rId4"/>
              </a:rPr>
              <a:t>keni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zamorene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prostredi</a:t>
            </a:r>
            <a:r>
              <a:rPr lang="cs-CZ" dirty="0" smtClean="0">
                <a:hlinkClick r:id="rId4"/>
              </a:rPr>
              <a:t>-a-</a:t>
            </a:r>
            <a:r>
              <a:rPr lang="cs-CZ" dirty="0" err="1" smtClean="0">
                <a:hlinkClick r:id="rId4"/>
              </a:rPr>
              <a:t>zdravotni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problemy</a:t>
            </a:r>
            <a:r>
              <a:rPr lang="cs-CZ" dirty="0" smtClean="0">
                <a:hlinkClick r:id="rId4"/>
              </a:rPr>
              <a:t>--961950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010339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3995936" cy="1772816"/>
          </a:xfrm>
        </p:spPr>
        <p:txBody>
          <a:bodyPr/>
          <a:lstStyle/>
          <a:p>
            <a:pPr algn="ctr"/>
            <a:r>
              <a:rPr lang="cs-CZ" dirty="0" smtClean="0"/>
              <a:t>A </a:t>
            </a:r>
            <a:r>
              <a:rPr lang="cs-CZ" dirty="0" err="1" smtClean="0"/>
              <a:t>blooming</a:t>
            </a:r>
            <a:r>
              <a:rPr lang="cs-CZ" dirty="0" smtClean="0"/>
              <a:t> business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jizni_amerika-_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3915715" cy="4221088"/>
          </a:xfrm>
          <a:prstGeom prst="rect">
            <a:avLst/>
          </a:prstGeom>
        </p:spPr>
      </p:pic>
      <p:pic>
        <p:nvPicPr>
          <p:cNvPr id="6" name="Obrázek 5" descr="mapa-evropy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3485" y="0"/>
            <a:ext cx="4960515" cy="4760571"/>
          </a:xfrm>
          <a:prstGeom prst="rect">
            <a:avLst/>
          </a:prstGeom>
        </p:spPr>
      </p:pic>
      <p:pic>
        <p:nvPicPr>
          <p:cNvPr id="7" name="Obrázek 6" descr="mapa-afri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9451" y="2636913"/>
            <a:ext cx="5224550" cy="4221088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755576" y="2708920"/>
            <a:ext cx="86409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012160" y="1484784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876256" y="566124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6948264" y="4509120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7308304" y="458112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THM6yR1qExg1m6sJvCldORbu9ASnd6lxNd2GMALIuIyT7rIK5I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3812855" cy="2855963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encrypted-tbn2.gstatic.com/images?q=tbn:ANd9GcT3dRVJpYHdNj5tCRvit4kkVaMjimw6dYD3nA_Oeh2wT2XblL6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4626768" cy="3470076"/>
          </a:xfrm>
          <a:prstGeom prst="rect">
            <a:avLst/>
          </a:prstGeom>
          <a:noFill/>
        </p:spPr>
      </p:pic>
      <p:pic>
        <p:nvPicPr>
          <p:cNvPr id="1032" name="Picture 8" descr="http://www.cestujemesdetmi.cz/wp-content/uploads/2012/06/16794-img_9999_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136108"/>
            <a:ext cx="5580112" cy="372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81328"/>
            <a:ext cx="4032448" cy="50440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 smtClean="0"/>
              <a:t>Umístění květinové farmy v Keni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Oblast jezera </a:t>
            </a:r>
            <a:br>
              <a:rPr lang="cs-CZ" dirty="0" smtClean="0"/>
            </a:br>
            <a:r>
              <a:rPr lang="cs-CZ" dirty="0" err="1" smtClean="0"/>
              <a:t>Naivasha</a:t>
            </a:r>
            <a:endParaRPr lang="cs-CZ" dirty="0" smtClean="0"/>
          </a:p>
          <a:p>
            <a:pPr>
              <a:lnSpc>
                <a:spcPct val="170000"/>
              </a:lnSpc>
            </a:pPr>
            <a:r>
              <a:rPr lang="cs-CZ" dirty="0" smtClean="0"/>
              <a:t>Pěstování asi 25 milionů ks květin ročně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Rozloha cca desítky až stovky ha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/>
              <a:t>=&gt; velký závod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Primárně zaměstnání pro ženy 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Muži ve sklenících a více ve vyšších pozicích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projektu zahraničního investora</a:t>
            </a:r>
            <a:endParaRPr lang="cs-CZ" dirty="0"/>
          </a:p>
        </p:txBody>
      </p:sp>
      <p:pic>
        <p:nvPicPr>
          <p:cNvPr id="17410" name="Picture 2" descr="http://kenya2004.blacksuns.net/images/maps/Kenya-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371" y="1087618"/>
            <a:ext cx="4937629" cy="5770382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3923928" y="2564904"/>
            <a:ext cx="2520280" cy="1800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620688"/>
            <a:ext cx="2592288" cy="6237312"/>
          </a:xfrm>
        </p:spPr>
        <p:txBody>
          <a:bodyPr>
            <a:normAutofit/>
          </a:bodyPr>
          <a:lstStyle/>
          <a:p>
            <a:r>
              <a:rPr lang="cs-CZ" dirty="0" smtClean="0"/>
              <a:t>1,5 l vody pro každou růži denně</a:t>
            </a:r>
          </a:p>
          <a:p>
            <a:endParaRPr lang="cs-CZ" dirty="0" smtClean="0"/>
          </a:p>
          <a:p>
            <a:r>
              <a:rPr lang="cs-CZ" dirty="0" smtClean="0"/>
              <a:t>Vysoká spotřeba energie</a:t>
            </a:r>
          </a:p>
          <a:p>
            <a:endParaRPr lang="cs-CZ" dirty="0" smtClean="0"/>
          </a:p>
          <a:p>
            <a:r>
              <a:rPr lang="cs-CZ" dirty="0" smtClean="0"/>
              <a:t>Využívání chemických prostředků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Lake Naivasha National Park Ke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541" y="404664"/>
            <a:ext cx="6550459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1. skupina: ZAHRANIČNÍ INVESTOR	</a:t>
            </a:r>
          </a:p>
          <a:p>
            <a:pPr lvl="1"/>
            <a:r>
              <a:rPr lang="cs-CZ" dirty="0" smtClean="0"/>
              <a:t>Přístup: Argumenty pro umístění květinového průmyslu v oblasti</a:t>
            </a:r>
          </a:p>
          <a:p>
            <a:endParaRPr lang="cs-CZ" dirty="0" smtClean="0"/>
          </a:p>
          <a:p>
            <a:r>
              <a:rPr lang="cs-CZ" dirty="0" smtClean="0"/>
              <a:t>2. skupina: NEZISKOVÁ ORGANIZACE</a:t>
            </a:r>
          </a:p>
          <a:p>
            <a:pPr lvl="1"/>
            <a:r>
              <a:rPr lang="cs-CZ" dirty="0" smtClean="0"/>
              <a:t>Přístup: Argumenty proti umístění květinového průmyslu v oblasti</a:t>
            </a:r>
          </a:p>
          <a:p>
            <a:endParaRPr lang="cs-CZ" dirty="0" smtClean="0"/>
          </a:p>
          <a:p>
            <a:r>
              <a:rPr lang="cs-CZ" dirty="0" smtClean="0"/>
              <a:t>3. skupina: VLÁDA ZEMĚ</a:t>
            </a:r>
          </a:p>
          <a:p>
            <a:pPr lvl="1"/>
            <a:r>
              <a:rPr lang="cs-CZ" dirty="0" smtClean="0"/>
              <a:t>Přístup: analýza projektu získaného od zahraničního investora, podmínky, za kterých umožní umístění květinového průmyslu v oblasti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do 3 skupin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082347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?v=4cW_Zp6dnrQ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50 % vypěstovaných květin pochází z Nizozemí</a:t>
            </a:r>
          </a:p>
          <a:p>
            <a:r>
              <a:rPr lang="cs-CZ" dirty="0" smtClean="0"/>
              <a:t>1. květinové burzy 1637, moderní před 80 lety</a:t>
            </a:r>
          </a:p>
          <a:p>
            <a:r>
              <a:rPr lang="cs-CZ" dirty="0" smtClean="0"/>
              <a:t>3 hlavní trhy: </a:t>
            </a:r>
          </a:p>
          <a:p>
            <a:pPr lvl="1"/>
            <a:r>
              <a:rPr lang="cs-CZ" dirty="0" smtClean="0"/>
              <a:t>Evropský</a:t>
            </a:r>
          </a:p>
          <a:p>
            <a:pPr lvl="1"/>
            <a:r>
              <a:rPr lang="cs-CZ" dirty="0" smtClean="0"/>
              <a:t>Japonský</a:t>
            </a:r>
          </a:p>
          <a:p>
            <a:pPr lvl="1"/>
            <a:r>
              <a:rPr lang="cs-CZ" dirty="0" smtClean="0"/>
              <a:t>Americký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Zajímavosti z oblasti květinového průmyslu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minulosti považována květinová produkce za lék na ekonomickou krizi</a:t>
            </a:r>
          </a:p>
          <a:p>
            <a:r>
              <a:rPr lang="cs-CZ" dirty="0" smtClean="0"/>
              <a:t>Kolumbie, Zimbabwe, Zambie, Indie, Keňa, Uganda</a:t>
            </a:r>
          </a:p>
          <a:p>
            <a:r>
              <a:rPr lang="cs-CZ" dirty="0" smtClean="0"/>
              <a:t>Postupný rozvoj =&gt; zvyšování konkurence =&gt; zvyšování chemie</a:t>
            </a:r>
          </a:p>
          <a:p>
            <a:pPr lvl="1"/>
            <a:r>
              <a:rPr lang="cs-CZ" dirty="0" smtClean="0"/>
              <a:t>Důsledky pro rozvojové země? A pro Nizozemí?</a:t>
            </a:r>
          </a:p>
          <a:p>
            <a:r>
              <a:rPr lang="cs-CZ" dirty="0" smtClean="0"/>
              <a:t>Vliv EU na květinový průmysl</a:t>
            </a:r>
          </a:p>
          <a:p>
            <a:pPr lvl="1"/>
            <a:r>
              <a:rPr lang="cs-CZ" dirty="0" smtClean="0"/>
              <a:t>Země ACP – od roku 1992 bezcelní vstup do EU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Vliv květinového průmyslu na rozvojové země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341</TotalTime>
  <Words>469</Words>
  <Application>Microsoft Office PowerPoint</Application>
  <PresentationFormat>Předvádění na obrazovce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Shluk</vt:lpstr>
      <vt:lpstr>Rozvojové země </vt:lpstr>
      <vt:lpstr>A blooming business</vt:lpstr>
      <vt:lpstr>Prezentace aplikace PowerPoint</vt:lpstr>
      <vt:lpstr>Návrh projektu zahraničního investora</vt:lpstr>
      <vt:lpstr>Prezentace aplikace PowerPoint</vt:lpstr>
      <vt:lpstr>Rozdělení do 3 skupin</vt:lpstr>
      <vt:lpstr>Prezentace aplikace PowerPoint</vt:lpstr>
      <vt:lpstr>Zajímavosti z oblasti květinového průmyslu</vt:lpstr>
      <vt:lpstr>Vliv květinového průmyslu na rozvojové země</vt:lpstr>
      <vt:lpstr>Prezentace aplikace PowerPoint</vt:lpstr>
      <vt:lpstr>Prezentace aplikace PowerPoint</vt:lpstr>
      <vt:lpstr>Environmentální problémy</vt:lpstr>
      <vt:lpstr>Sociální problémy</vt:lpstr>
      <vt:lpstr>Je fair trade řešením?</vt:lpstr>
      <vt:lpstr>Prezentace aplikace PowerPoint</vt:lpstr>
      <vt:lpstr>Zadání cvičení</vt:lpstr>
      <vt:lpstr>Prezentace aplikace PowerPoint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Rozvojové země</dc:title>
  <dc:creator>Kamila</dc:creator>
  <cp:lastModifiedBy>KK</cp:lastModifiedBy>
  <cp:revision>33</cp:revision>
  <dcterms:created xsi:type="dcterms:W3CDTF">2012-10-26T08:48:03Z</dcterms:created>
  <dcterms:modified xsi:type="dcterms:W3CDTF">2013-10-28T20:31:14Z</dcterms:modified>
</cp:coreProperties>
</file>