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5" r:id="rId4"/>
    <p:sldId id="267" r:id="rId5"/>
    <p:sldId id="257" r:id="rId6"/>
    <p:sldId id="270" r:id="rId7"/>
    <p:sldId id="266" r:id="rId8"/>
    <p:sldId id="271" r:id="rId9"/>
    <p:sldId id="26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olak\Plocha\&#352;kola\Doktorsk&#233;%20studium\V&#253;uka\Z0026%20Fyzick&#225;%20geografie%20podzim%202014\Prezentace%20cvi&#269;en&#237;\Animace%20-%20litosf&#233;ra%20a%20deskov&#225;%20tektonika\Pohyb%20magmatu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olak\Plocha\&#352;kola\Doktorsk&#233;%20studium\V&#253;uka\Z0026%20Fyzick&#225;%20geografie%20podzim%202014\Prezentace%20cvi&#269;en&#237;\Animace%20-%20litosf&#233;ra%20a%20deskov&#225;%20tektonika\Vznik%20divergentn&#237;ho%20rozhran&#237;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olak\Plocha\&#352;kola\Doktorsk&#233;%20studium\V&#253;uka\Z0026%20Fyzick&#225;%20geografie%20podzim%202014\Prezentace%20cvi&#269;en&#237;\Animace%20-%20litosf&#233;ra%20a%20deskov&#225;%20tektonika\Sopky%20na%20divergentn&#237;m%20rozhran&#237;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olak\Plocha\&#352;kola\Doktorsk&#233;%20studium\V&#253;uka\Z0026%20Fyzick&#225;%20geografie%20podzim%202014\Prezentace%20cvi&#269;en&#237;\Animace%20-%20litosf&#233;ra%20a%20deskov&#225;%20tektonika\Konvergentn&#237;%20rozhran&#237;%20oce&#225;n-pevnina.sw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olak\Plocha\&#352;kola\Doktorsk&#233;%20studium\V&#253;uka\Z0026%20Fyzick&#225;%20geografie%20podzim%202014\Prezentace%20cvi&#269;en&#237;\Animace%20-%20litosf&#233;ra%20a%20deskov&#225;%20tektonika\Konvergentn&#237;%20rozhran&#237;%20oce&#225;n-oce&#225;n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olak\Plocha\&#352;kola\Doktorsk&#233;%20studium\V&#253;uka\Z0026%20Fyzick&#225;%20geografie%20podzim%202014\Prezentace%20cvi&#269;en&#237;\Animace%20-%20litosf&#233;ra%20a%20deskov&#225;%20tektonika\Sopky%20na%20konvergentn&#237;m%20rozhran&#237;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olak\Plocha\&#352;kola\Doktorsk&#233;%20studium\V&#253;uka\Z0026%20Fyzick&#225;%20geografie%20podzim%202014\Prezentace%20cvi&#269;en&#237;\Animace%20-%20litosf&#233;ra%20a%20deskov&#225;%20tektonika\Rozpad%20Pangey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Litosféra a desková tektonika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et Bc. Ján </a:t>
            </a:r>
            <a:r>
              <a:rPr lang="cs-CZ" dirty="0" err="1" smtClean="0"/>
              <a:t>Babej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73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Pohyb magmatu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ohyb magmatu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744" y="2276872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Vznik divergentního rozhraní 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Vznik divergentního rozhraní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744" y="2276872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Vulkanická aktivita na divergentním rozhraní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Sopky na divergentním rozhraní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744" y="2276872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Konvergentní rozhraní oceán-oceán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Konvergentní rozhraní oceán-pevnina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744" y="2276872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Konvergentní rozhraní oceán-pevnina</a:t>
            </a:r>
          </a:p>
        </p:txBody>
      </p:sp>
      <p:pic>
        <p:nvPicPr>
          <p:cNvPr id="4" name="Konvergentní rozhraní oceán-oceán.swf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744" y="2276872"/>
            <a:ext cx="4404320" cy="33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Vulkanická aktivita na </a:t>
            </a:r>
            <a:r>
              <a:rPr lang="cs-CZ" b="1" dirty="0" smtClean="0"/>
              <a:t>konvergentním </a:t>
            </a:r>
            <a:r>
              <a:rPr lang="cs-CZ" b="1" dirty="0"/>
              <a:t>rozhraní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Sopky na konvergentním rozhraní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744" y="2276872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Kolize kontinent-kontinent</a:t>
            </a:r>
            <a:endParaRPr lang="cs-CZ" b="1" dirty="0"/>
          </a:p>
        </p:txBody>
      </p:sp>
      <p:pic>
        <p:nvPicPr>
          <p:cNvPr id="4" name="Kolize kontinent-kontinen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24025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5161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Rozpad Pangey</a:t>
            </a:r>
            <a:endParaRPr lang="cs-CZ" b="1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Rozpad Pangey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744" y="2276872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</TotalTime>
  <Words>36</Words>
  <Application>Microsoft Office PowerPoint</Application>
  <PresentationFormat>Předvádění na obrazovce (4:3)</PresentationFormat>
  <Paragraphs>10</Paragraphs>
  <Slides>9</Slides>
  <Notes>0</Notes>
  <HiddenSlides>0</HiddenSlides>
  <MMClips>8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Přehlednost</vt:lpstr>
      <vt:lpstr>Litosféra a desková tektonika</vt:lpstr>
      <vt:lpstr>Pohyb magmatu</vt:lpstr>
      <vt:lpstr>Vznik divergentního rozhraní </vt:lpstr>
      <vt:lpstr>Vulkanická aktivita na divergentním rozhraní</vt:lpstr>
      <vt:lpstr>Konvergentní rozhraní oceán-oceán</vt:lpstr>
      <vt:lpstr>Konvergentní rozhraní oceán-pevnina</vt:lpstr>
      <vt:lpstr>Vulkanická aktivita na konvergentním rozhraní</vt:lpstr>
      <vt:lpstr>Kolize kontinent-kontinent</vt:lpstr>
      <vt:lpstr>Rozpad Pangey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Litosféra a desková tektonika</dc:title>
  <cp:lastModifiedBy>xxx</cp:lastModifiedBy>
  <cp:revision>7</cp:revision>
  <dcterms:modified xsi:type="dcterms:W3CDTF">2014-10-01T13:10:59Z</dcterms:modified>
</cp:coreProperties>
</file>