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73" r:id="rId7"/>
    <p:sldId id="274" r:id="rId8"/>
    <p:sldId id="275" r:id="rId9"/>
    <p:sldId id="265" r:id="rId10"/>
    <p:sldId id="266" r:id="rId11"/>
    <p:sldId id="276" r:id="rId12"/>
    <p:sldId id="267" r:id="rId13"/>
    <p:sldId id="268" r:id="rId14"/>
    <p:sldId id="277" r:id="rId15"/>
    <p:sldId id="271" r:id="rId16"/>
    <p:sldId id="272" r:id="rId17"/>
    <p:sldId id="278" r:id="rId18"/>
    <p:sldId id="269" r:id="rId19"/>
    <p:sldId id="270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D577-A509-469C-8931-719FB24C1B78}" type="datetimeFigureOut">
              <a:rPr lang="cs-CZ" smtClean="0"/>
              <a:pPr/>
              <a:t>7. 10. 2014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286B-68C1-4282-AEBE-5E352A010B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27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D577-A509-469C-8931-719FB24C1B78}" type="datetimeFigureOut">
              <a:rPr lang="cs-CZ" smtClean="0"/>
              <a:pPr/>
              <a:t>7. 10. 2014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286B-68C1-4282-AEBE-5E352A010B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65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D577-A509-469C-8931-719FB24C1B78}" type="datetimeFigureOut">
              <a:rPr lang="cs-CZ" smtClean="0"/>
              <a:pPr/>
              <a:t>7. 10. 2014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286B-68C1-4282-AEBE-5E352A010B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96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D577-A509-469C-8931-719FB24C1B78}" type="datetimeFigureOut">
              <a:rPr lang="cs-CZ" smtClean="0"/>
              <a:pPr/>
              <a:t>7. 10. 2014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286B-68C1-4282-AEBE-5E352A010B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198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D577-A509-469C-8931-719FB24C1B78}" type="datetimeFigureOut">
              <a:rPr lang="cs-CZ" smtClean="0"/>
              <a:pPr/>
              <a:t>7. 10. 2014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286B-68C1-4282-AEBE-5E352A010B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57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D577-A509-469C-8931-719FB24C1B78}" type="datetimeFigureOut">
              <a:rPr lang="cs-CZ" smtClean="0"/>
              <a:pPr/>
              <a:t>7. 10. 2014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286B-68C1-4282-AEBE-5E352A010B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908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D577-A509-469C-8931-719FB24C1B78}" type="datetimeFigureOut">
              <a:rPr lang="cs-CZ" smtClean="0"/>
              <a:pPr/>
              <a:t>7. 10. 2014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286B-68C1-4282-AEBE-5E352A010B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32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D577-A509-469C-8931-719FB24C1B78}" type="datetimeFigureOut">
              <a:rPr lang="cs-CZ" smtClean="0"/>
              <a:pPr/>
              <a:t>7. 10. 2014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286B-68C1-4282-AEBE-5E352A010B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653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D577-A509-469C-8931-719FB24C1B78}" type="datetimeFigureOut">
              <a:rPr lang="cs-CZ" smtClean="0"/>
              <a:pPr/>
              <a:t>7. 10. 2014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286B-68C1-4282-AEBE-5E352A010B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942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D577-A509-469C-8931-719FB24C1B78}" type="datetimeFigureOut">
              <a:rPr lang="cs-CZ" smtClean="0"/>
              <a:pPr/>
              <a:t>7. 10. 2014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286B-68C1-4282-AEBE-5E352A010B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533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D577-A509-469C-8931-719FB24C1B78}" type="datetimeFigureOut">
              <a:rPr lang="cs-CZ" smtClean="0"/>
              <a:pPr/>
              <a:t>7. 10. 2014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286B-68C1-4282-AEBE-5E352A010B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016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6D577-A509-469C-8931-719FB24C1B78}" type="datetimeFigureOut">
              <a:rPr lang="cs-CZ" smtClean="0"/>
              <a:pPr/>
              <a:t>7. 10. 2014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4286B-68C1-4282-AEBE-5E352A010B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24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Z0047 Geografie průmyslu a zemědělství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Cvičení z geografie zemědělství</a:t>
            </a:r>
          </a:p>
          <a:p>
            <a:r>
              <a:rPr lang="cs-CZ" dirty="0" smtClean="0"/>
              <a:t>Michael Král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207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Postavení zemědělství v ekonomice - vypracování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tabulka – 2000 a 2010</a:t>
            </a:r>
          </a:p>
          <a:p>
            <a:pPr lvl="1"/>
            <a:r>
              <a:rPr lang="cs-CZ" dirty="0" smtClean="0"/>
              <a:t>ekonomicky aktivní, ekonomicky aktivní v zemědělství, podíl ekonomicky aktivních v zemědělství na celkovém počtu ekonomicky aktivních</a:t>
            </a:r>
          </a:p>
          <a:p>
            <a:r>
              <a:rPr lang="cs-CZ" dirty="0" smtClean="0"/>
              <a:t>Index změny 2010/2010 - tabulka</a:t>
            </a:r>
          </a:p>
          <a:p>
            <a:pPr lvl="1"/>
            <a:r>
              <a:rPr lang="cs-CZ" dirty="0" smtClean="0"/>
              <a:t>Pro všechny ukazatele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4624"/>
            <a:ext cx="8408597" cy="650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69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Výrobní struktura 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Rostlinná výroba</a:t>
            </a:r>
          </a:p>
          <a:p>
            <a:pPr lvl="1"/>
            <a:r>
              <a:rPr lang="cs-CZ" dirty="0" smtClean="0"/>
              <a:t>Zemědělská půda (</a:t>
            </a:r>
            <a:r>
              <a:rPr lang="cs-CZ" dirty="0" err="1" smtClean="0"/>
              <a:t>Agricultural</a:t>
            </a:r>
            <a:r>
              <a:rPr lang="cs-CZ" dirty="0" smtClean="0"/>
              <a:t> area)</a:t>
            </a:r>
          </a:p>
          <a:p>
            <a:pPr lvl="1"/>
            <a:r>
              <a:rPr lang="cs-CZ" dirty="0" smtClean="0"/>
              <a:t>Orná půda (</a:t>
            </a:r>
            <a:r>
              <a:rPr lang="cs-CZ" dirty="0" err="1" smtClean="0"/>
              <a:t>Arable</a:t>
            </a:r>
            <a:r>
              <a:rPr lang="cs-CZ" dirty="0" smtClean="0"/>
              <a:t> </a:t>
            </a:r>
            <a:r>
              <a:rPr lang="cs-CZ" dirty="0" err="1" smtClean="0"/>
              <a:t>land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Osevní plochy (Area </a:t>
            </a:r>
            <a:r>
              <a:rPr lang="cs-CZ" dirty="0" err="1" smtClean="0"/>
              <a:t>harvested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Produkce (</a:t>
            </a:r>
            <a:r>
              <a:rPr lang="cs-CZ" dirty="0" err="1" smtClean="0"/>
              <a:t>Production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Výnosy (</a:t>
            </a:r>
            <a:r>
              <a:rPr lang="cs-CZ" dirty="0" err="1" smtClean="0"/>
              <a:t>Yield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Živočišná produkce</a:t>
            </a:r>
          </a:p>
          <a:p>
            <a:pPr lvl="1"/>
            <a:r>
              <a:rPr lang="cs-CZ" dirty="0" smtClean="0"/>
              <a:t>Počty kusů (</a:t>
            </a:r>
            <a:r>
              <a:rPr lang="cs-CZ" dirty="0" err="1" smtClean="0"/>
              <a:t>Head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Výrobní struktura zemědělství - vypracování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Tabulka – 2000 a 2010</a:t>
            </a:r>
          </a:p>
          <a:p>
            <a:pPr lvl="1"/>
            <a:r>
              <a:rPr lang="cs-CZ" dirty="0" smtClean="0"/>
              <a:t>10 nejvýznamnějších plodin (dle produkce)</a:t>
            </a:r>
          </a:p>
          <a:p>
            <a:pPr lvl="2"/>
            <a:r>
              <a:rPr lang="cs-CZ" dirty="0" smtClean="0"/>
              <a:t>Zemědělská půda, orná půda</a:t>
            </a:r>
          </a:p>
          <a:p>
            <a:pPr lvl="2"/>
            <a:r>
              <a:rPr lang="cs-CZ" dirty="0" smtClean="0"/>
              <a:t>Osevní plochy, produkce, výnosy, indexy změny, podíl na celkové produkci a osevních ploch</a:t>
            </a:r>
          </a:p>
          <a:p>
            <a:pPr lvl="1"/>
            <a:r>
              <a:rPr lang="cs-CZ" dirty="0" smtClean="0"/>
              <a:t>5 nejvýznamnějších zvířat (dle počtu)</a:t>
            </a:r>
          </a:p>
          <a:p>
            <a:pPr lvl="2"/>
            <a:r>
              <a:rPr lang="cs-CZ" dirty="0" smtClean="0"/>
              <a:t>Počet kusů, index změny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-4953"/>
            <a:ext cx="8910389" cy="680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915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Využívání hnojiv a ekologické 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Spotřeba hnojiv</a:t>
            </a:r>
          </a:p>
          <a:p>
            <a:pPr lvl="1"/>
            <a:r>
              <a:rPr lang="cs-CZ" dirty="0" smtClean="0"/>
              <a:t>Zemědělská půda (</a:t>
            </a:r>
            <a:r>
              <a:rPr lang="cs-CZ" dirty="0" err="1" smtClean="0"/>
              <a:t>Agricultural</a:t>
            </a:r>
            <a:r>
              <a:rPr lang="cs-CZ" dirty="0" smtClean="0"/>
              <a:t> area)</a:t>
            </a:r>
          </a:p>
          <a:p>
            <a:pPr lvl="1"/>
            <a:r>
              <a:rPr lang="cs-CZ" dirty="0" smtClean="0"/>
              <a:t>Dusíkatá hnojiva (</a:t>
            </a:r>
            <a:r>
              <a:rPr lang="cs-CZ" dirty="0" err="1" smtClean="0"/>
              <a:t>Nitrogen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Fosforečná hnojiva (</a:t>
            </a:r>
            <a:r>
              <a:rPr lang="cs-CZ" dirty="0" err="1" smtClean="0"/>
              <a:t>Phosphate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Draselná hnojiva (</a:t>
            </a:r>
            <a:r>
              <a:rPr lang="cs-CZ" dirty="0" err="1" smtClean="0"/>
              <a:t>Potash</a:t>
            </a:r>
            <a:r>
              <a:rPr lang="cs-CZ" dirty="0" smtClean="0"/>
              <a:t>) </a:t>
            </a:r>
          </a:p>
          <a:p>
            <a:pPr lvl="0"/>
            <a:r>
              <a:rPr lang="cs-CZ" dirty="0" smtClean="0"/>
              <a:t>Ekologické zemědělství</a:t>
            </a:r>
          </a:p>
          <a:p>
            <a:pPr lvl="1"/>
            <a:r>
              <a:rPr lang="cs-CZ" dirty="0" smtClean="0"/>
              <a:t>Zemědělská půda (</a:t>
            </a:r>
            <a:r>
              <a:rPr lang="cs-CZ" dirty="0" err="1" smtClean="0"/>
              <a:t>Agricultural</a:t>
            </a:r>
            <a:r>
              <a:rPr lang="cs-CZ" dirty="0" smtClean="0"/>
              <a:t> area)</a:t>
            </a:r>
          </a:p>
          <a:p>
            <a:pPr lvl="1"/>
            <a:r>
              <a:rPr lang="cs-CZ" dirty="0" smtClean="0"/>
              <a:t>Ekologická zemědělská půda (</a:t>
            </a:r>
            <a:r>
              <a:rPr lang="cs-CZ" dirty="0" err="1" smtClean="0"/>
              <a:t>Agricultural</a:t>
            </a:r>
            <a:r>
              <a:rPr lang="cs-CZ" dirty="0" smtClean="0"/>
              <a:t> area </a:t>
            </a:r>
            <a:r>
              <a:rPr lang="cs-CZ" dirty="0" err="1" smtClean="0"/>
              <a:t>organic</a:t>
            </a:r>
            <a:r>
              <a:rPr lang="cs-CZ" dirty="0" smtClean="0"/>
              <a:t>, </a:t>
            </a:r>
            <a:r>
              <a:rPr lang="cs-CZ" dirty="0" err="1" smtClean="0"/>
              <a:t>total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Využívání hnojiv a ekologické zemědělství – vypracování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Tabulka – 2000 a 2010</a:t>
            </a:r>
          </a:p>
          <a:p>
            <a:pPr lvl="1"/>
            <a:r>
              <a:rPr lang="cs-CZ" dirty="0" smtClean="0"/>
              <a:t>Využívání hnojiv</a:t>
            </a:r>
          </a:p>
          <a:p>
            <a:pPr lvl="2"/>
            <a:r>
              <a:rPr lang="cs-CZ" dirty="0" smtClean="0"/>
              <a:t>Zemědělská půda</a:t>
            </a:r>
          </a:p>
          <a:p>
            <a:pPr lvl="2"/>
            <a:r>
              <a:rPr lang="cs-CZ" dirty="0" smtClean="0"/>
              <a:t>Spotřeba N, P, K hnojiv</a:t>
            </a:r>
          </a:p>
          <a:p>
            <a:pPr lvl="2"/>
            <a:r>
              <a:rPr lang="cs-CZ" dirty="0" smtClean="0"/>
              <a:t>Spotřeba N, P, K hnojiv na ha</a:t>
            </a:r>
          </a:p>
          <a:p>
            <a:pPr lvl="1"/>
            <a:r>
              <a:rPr lang="cs-CZ" dirty="0" smtClean="0"/>
              <a:t>Ekologické zemědělství</a:t>
            </a:r>
          </a:p>
          <a:p>
            <a:pPr lvl="2"/>
            <a:r>
              <a:rPr lang="cs-CZ" dirty="0" smtClean="0"/>
              <a:t>zemědělská půda, zemědělská půda v ekologickém zemědělství, podíl ekologického zemědělství na zemědělské půdě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933"/>
            <a:ext cx="8827183" cy="680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082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 – stručná charakteristika státu</a:t>
            </a:r>
          </a:p>
          <a:p>
            <a:r>
              <a:rPr lang="cs-CZ" dirty="0" smtClean="0"/>
              <a:t>Vlastní analýza zemědělství – včetně komentářů každého ukazatele</a:t>
            </a:r>
          </a:p>
          <a:p>
            <a:r>
              <a:rPr lang="cs-CZ" dirty="0" smtClean="0"/>
              <a:t>Tabelární a grafické výstupy </a:t>
            </a:r>
          </a:p>
          <a:p>
            <a:r>
              <a:rPr lang="cs-CZ" dirty="0" smtClean="0"/>
              <a:t>Závěr – charakteristika vývoj a současného stavu zemědělství daného státu, typ zemědělství</a:t>
            </a:r>
          </a:p>
          <a:p>
            <a:r>
              <a:rPr lang="cs-CZ" dirty="0" smtClean="0"/>
              <a:t>Zdroje – seznam všech použitých zdrojů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Rozsah: Min. 4 normostran (7 200 znaků)</a:t>
            </a:r>
          </a:p>
          <a:p>
            <a:r>
              <a:rPr lang="cs-CZ" dirty="0" smtClean="0"/>
              <a:t>Grafické zpracování</a:t>
            </a:r>
          </a:p>
          <a:p>
            <a:pPr lvl="1"/>
            <a:r>
              <a:rPr lang="cs-CZ" dirty="0" smtClean="0"/>
              <a:t>Značení obr., tab., zdroje, přehlednost</a:t>
            </a:r>
          </a:p>
          <a:p>
            <a:r>
              <a:rPr lang="cs-CZ" dirty="0" smtClean="0"/>
              <a:t>Datum odevzdání: 26. 10. </a:t>
            </a:r>
          </a:p>
          <a:p>
            <a:pPr lvl="1"/>
            <a:r>
              <a:rPr lang="cs-CZ" dirty="0" smtClean="0"/>
              <a:t>Termín na opravu: 2. 11</a:t>
            </a:r>
          </a:p>
          <a:p>
            <a:r>
              <a:rPr lang="cs-CZ" dirty="0" smtClean="0"/>
              <a:t>Prezentace: 5 min </a:t>
            </a:r>
          </a:p>
          <a:p>
            <a:pPr lvl="1"/>
            <a:r>
              <a:rPr lang="cs-CZ" dirty="0" smtClean="0"/>
              <a:t>Povinná</a:t>
            </a:r>
          </a:p>
          <a:p>
            <a:pPr lvl="1"/>
            <a:r>
              <a:rPr lang="cs-CZ" dirty="0" smtClean="0"/>
              <a:t>Pondělí: 27</a:t>
            </a:r>
            <a:r>
              <a:rPr lang="cs-CZ" dirty="0" smtClean="0"/>
              <a:t>. 10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Úterý: 4. 11. (M-Ž) a 11. 11. (A-L)</a:t>
            </a:r>
            <a:endParaRPr lang="cs-CZ" dirty="0" smtClean="0"/>
          </a:p>
          <a:p>
            <a:r>
              <a:rPr lang="cs-CZ" dirty="0" smtClean="0"/>
              <a:t>Zdroje</a:t>
            </a:r>
          </a:p>
          <a:p>
            <a:pPr lvl="1"/>
            <a:r>
              <a:rPr lang="cs-CZ" dirty="0" smtClean="0"/>
              <a:t>Viz zadání</a:t>
            </a:r>
          </a:p>
          <a:p>
            <a:pPr lvl="1"/>
            <a:r>
              <a:rPr lang="cs-CZ" dirty="0" smtClean="0"/>
              <a:t>Přednášky a doporučená literatura ke zkoušce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ANALÝZA ZEMĚDĚLSTVÍ VYBRANÉHO STÁTU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Cvičení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15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základě studia podkladových materiálů zanalyzujte stav a vývoj zemědělství daného státu. Výsledky okomentujte.</a:t>
            </a:r>
          </a:p>
          <a:p>
            <a:r>
              <a:rPr lang="cs-CZ" dirty="0" smtClean="0"/>
              <a:t>Části</a:t>
            </a:r>
          </a:p>
          <a:p>
            <a:pPr lvl="1"/>
            <a:r>
              <a:rPr lang="cs-CZ" dirty="0" smtClean="0"/>
              <a:t>Využití půdy</a:t>
            </a:r>
          </a:p>
          <a:p>
            <a:pPr lvl="1"/>
            <a:r>
              <a:rPr lang="cs-CZ" dirty="0" smtClean="0"/>
              <a:t>Postavení zemědělství v ekonomice</a:t>
            </a:r>
          </a:p>
          <a:p>
            <a:pPr lvl="1"/>
            <a:r>
              <a:rPr lang="cs-CZ" dirty="0" smtClean="0"/>
              <a:t>Výrobní struktura zemědělství</a:t>
            </a:r>
          </a:p>
          <a:p>
            <a:pPr lvl="1"/>
            <a:r>
              <a:rPr lang="cs-CZ" dirty="0" smtClean="0"/>
              <a:t>Využívání hnojiv a ekologické zemědělství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76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půdy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Zemědělská půda (</a:t>
            </a:r>
            <a:r>
              <a:rPr lang="cs-CZ" dirty="0" err="1" smtClean="0"/>
              <a:t>Agricultural</a:t>
            </a:r>
            <a:r>
              <a:rPr lang="cs-CZ" dirty="0" smtClean="0"/>
              <a:t> area)</a:t>
            </a:r>
          </a:p>
          <a:p>
            <a:pPr lvl="1"/>
            <a:r>
              <a:rPr lang="cs-CZ" dirty="0" smtClean="0"/>
              <a:t>Orná půda (</a:t>
            </a:r>
            <a:r>
              <a:rPr lang="cs-CZ" dirty="0" err="1" smtClean="0"/>
              <a:t>Arable</a:t>
            </a:r>
            <a:r>
              <a:rPr lang="cs-CZ" dirty="0" smtClean="0"/>
              <a:t> </a:t>
            </a:r>
            <a:r>
              <a:rPr lang="cs-CZ" dirty="0" err="1" smtClean="0"/>
              <a:t>land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TTP (Permanent </a:t>
            </a:r>
            <a:r>
              <a:rPr lang="cs-CZ" dirty="0" err="1" smtClean="0"/>
              <a:t>meadows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pastures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Trvalé plodiny (Permanent </a:t>
            </a:r>
            <a:r>
              <a:rPr lang="cs-CZ" dirty="0" err="1" smtClean="0"/>
              <a:t>crops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Les (</a:t>
            </a:r>
            <a:r>
              <a:rPr lang="cs-CZ" dirty="0" err="1" smtClean="0"/>
              <a:t>Forest</a:t>
            </a:r>
            <a:r>
              <a:rPr lang="cs-CZ" dirty="0" smtClean="0"/>
              <a:t> area)</a:t>
            </a:r>
          </a:p>
          <a:p>
            <a:pPr lvl="0"/>
            <a:r>
              <a:rPr lang="cs-CZ" dirty="0" smtClean="0"/>
              <a:t>Vodní plochy (</a:t>
            </a:r>
            <a:r>
              <a:rPr lang="cs-CZ" dirty="0" err="1" smtClean="0"/>
              <a:t>Inland</a:t>
            </a:r>
            <a:r>
              <a:rPr lang="cs-CZ" dirty="0" smtClean="0"/>
              <a:t> </a:t>
            </a:r>
            <a:r>
              <a:rPr lang="cs-CZ" dirty="0" err="1" smtClean="0"/>
              <a:t>water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Ostatní plochy (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land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2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Využití půdy – vypracování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Tabulka – rok 2000 a 2010</a:t>
            </a:r>
          </a:p>
          <a:p>
            <a:r>
              <a:rPr lang="cs-CZ" dirty="0" smtClean="0"/>
              <a:t>Graf (výsečový) – rok 2000 a 2010</a:t>
            </a:r>
          </a:p>
          <a:p>
            <a:r>
              <a:rPr lang="cs-CZ" dirty="0" smtClean="0"/>
              <a:t>Index změny 2010/2000</a:t>
            </a:r>
          </a:p>
          <a:p>
            <a:r>
              <a:rPr lang="cs-CZ" dirty="0" smtClean="0"/>
              <a:t>Data: FAOSTAT</a:t>
            </a:r>
          </a:p>
          <a:p>
            <a:pPr lvl="1"/>
            <a:r>
              <a:rPr lang="cs-CZ" dirty="0" smtClean="0"/>
              <a:t>Pozor na převod jednotek! </a:t>
            </a:r>
          </a:p>
          <a:p>
            <a:pPr lvl="1"/>
            <a:r>
              <a:rPr lang="cs-CZ" dirty="0" smtClean="0"/>
              <a:t>převést na km</a:t>
            </a:r>
            <a:r>
              <a:rPr lang="cs-CZ" baseline="30000" dirty="0" smtClean="0"/>
              <a:t>2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476678"/>
            <a:ext cx="3952503" cy="238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128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0"/>
            <a:ext cx="8686800" cy="6847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252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0"/>
            <a:ext cx="8604448" cy="683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414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2300"/>
            <a:ext cx="8824328" cy="684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209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Postavení zemědělství v ekonomice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Ekonomicky aktivní (</a:t>
            </a:r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economically</a:t>
            </a:r>
            <a:r>
              <a:rPr lang="cs-CZ" dirty="0" smtClean="0"/>
              <a:t> 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population</a:t>
            </a:r>
            <a:r>
              <a:rPr lang="cs-CZ" dirty="0" smtClean="0"/>
              <a:t>) </a:t>
            </a:r>
          </a:p>
          <a:p>
            <a:pPr lvl="0"/>
            <a:r>
              <a:rPr lang="cs-CZ" dirty="0" smtClean="0"/>
              <a:t>Ekonomicky aktivní v zemědělství (</a:t>
            </a:r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economically</a:t>
            </a:r>
            <a:r>
              <a:rPr lang="cs-CZ" dirty="0" smtClean="0"/>
              <a:t> 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population</a:t>
            </a:r>
            <a:r>
              <a:rPr lang="cs-CZ" dirty="0" smtClean="0"/>
              <a:t> in </a:t>
            </a:r>
            <a:r>
              <a:rPr lang="cs-CZ" dirty="0" err="1" smtClean="0"/>
              <a:t>Agr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2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465</Words>
  <Application>Microsoft Office PowerPoint</Application>
  <PresentationFormat>Předvádění na obrazovce (4:3)</PresentationFormat>
  <Paragraphs>87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systému Office</vt:lpstr>
      <vt:lpstr>Z0047 Geografie průmyslu a zemědělství</vt:lpstr>
      <vt:lpstr>ANALÝZA ZEMĚDĚLSTVÍ VYBRANÉHO STÁTU</vt:lpstr>
      <vt:lpstr>Zadání</vt:lpstr>
      <vt:lpstr>Využití půdy</vt:lpstr>
      <vt:lpstr>Využití půdy – vypracování</vt:lpstr>
      <vt:lpstr>Prezentace aplikace PowerPoint</vt:lpstr>
      <vt:lpstr>Prezentace aplikace PowerPoint</vt:lpstr>
      <vt:lpstr>Prezentace aplikace PowerPoint</vt:lpstr>
      <vt:lpstr>Postavení zemědělství v ekonomice</vt:lpstr>
      <vt:lpstr>Postavení zemědělství v ekonomice - vypracování</vt:lpstr>
      <vt:lpstr>Prezentace aplikace PowerPoint</vt:lpstr>
      <vt:lpstr>Výrobní struktura zemědělství</vt:lpstr>
      <vt:lpstr>Výrobní struktura zemědělství - vypracování</vt:lpstr>
      <vt:lpstr>Prezentace aplikace PowerPoint</vt:lpstr>
      <vt:lpstr>Využívání hnojiv a ekologické zemědělství</vt:lpstr>
      <vt:lpstr>Využívání hnojiv a ekologické zemědělství – vypracování 1</vt:lpstr>
      <vt:lpstr>Prezentace aplikace PowerPoint</vt:lpstr>
      <vt:lpstr>Struktura práce</vt:lpstr>
      <vt:lpstr>Formality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 Král</dc:creator>
  <cp:lastModifiedBy>Michael Král</cp:lastModifiedBy>
  <cp:revision>27</cp:revision>
  <dcterms:created xsi:type="dcterms:W3CDTF">2013-09-10T12:23:00Z</dcterms:created>
  <dcterms:modified xsi:type="dcterms:W3CDTF">2014-10-07T07:50:46Z</dcterms:modified>
</cp:coreProperties>
</file>