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2" r:id="rId6"/>
    <p:sldId id="261" r:id="rId7"/>
    <p:sldId id="259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0646-423C-4BFB-98EF-E7ADBAB96C5E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9DAC-97CE-4926-950A-343ACE7EDA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0646-423C-4BFB-98EF-E7ADBAB96C5E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9DAC-97CE-4926-950A-343ACE7EDA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0646-423C-4BFB-98EF-E7ADBAB96C5E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9DAC-97CE-4926-950A-343ACE7EDA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0646-423C-4BFB-98EF-E7ADBAB96C5E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9DAC-97CE-4926-950A-343ACE7EDA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0646-423C-4BFB-98EF-E7ADBAB96C5E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9DAC-97CE-4926-950A-343ACE7EDA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0646-423C-4BFB-98EF-E7ADBAB96C5E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9DAC-97CE-4926-950A-343ACE7EDA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0646-423C-4BFB-98EF-E7ADBAB96C5E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9DAC-97CE-4926-950A-343ACE7EDA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0646-423C-4BFB-98EF-E7ADBAB96C5E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9DAC-97CE-4926-950A-343ACE7EDA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0646-423C-4BFB-98EF-E7ADBAB96C5E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9DAC-97CE-4926-950A-343ACE7EDA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0646-423C-4BFB-98EF-E7ADBAB96C5E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9DAC-97CE-4926-950A-343ACE7EDA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70646-423C-4BFB-98EF-E7ADBAB96C5E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B89DAC-97CE-4926-950A-343ACE7EDA3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70646-423C-4BFB-98EF-E7ADBAB96C5E}" type="datetimeFigureOut">
              <a:rPr lang="cs-CZ" smtClean="0"/>
              <a:pPr/>
              <a:t>22.9.2014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89DAC-97CE-4926-950A-343ACE7EDA3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</p:spPr>
        <p:txBody>
          <a:bodyPr>
            <a:normAutofit/>
          </a:bodyPr>
          <a:lstStyle/>
          <a:p>
            <a:r>
              <a:rPr lang="pl-PL" sz="1600" dirty="0" smtClean="0"/>
              <a:t>Z1069/01 Út 17:00--17:50 </a:t>
            </a:r>
            <a:br>
              <a:rPr lang="pl-PL" sz="1600" dirty="0" smtClean="0"/>
            </a:br>
            <a:r>
              <a:rPr lang="pl-PL" sz="1600" dirty="0" smtClean="0"/>
              <a:t>Z1069/02 Po 18:00--18:50 </a:t>
            </a:r>
            <a:br>
              <a:rPr lang="pl-PL" sz="1600" dirty="0" smtClean="0"/>
            </a:br>
            <a:r>
              <a:rPr lang="pl-PL" sz="1600" dirty="0" smtClean="0"/>
              <a:t>Z1069/03 Po 17:00--17:50 </a:t>
            </a:r>
            <a:br>
              <a:rPr lang="pl-PL" sz="1600" dirty="0" smtClean="0"/>
            </a:br>
            <a:r>
              <a:rPr lang="pl-PL" sz="1600" dirty="0" smtClean="0"/>
              <a:t>Z1069/04 Po 16:00--16:50 </a:t>
            </a:r>
            <a:br>
              <a:rPr lang="pl-PL" sz="1600" dirty="0" smtClean="0"/>
            </a:br>
            <a:r>
              <a:rPr lang="pl-PL" sz="1600" dirty="0" smtClean="0"/>
              <a:t>Z1069/05 Po 19:00--19:50 </a:t>
            </a: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800" i="1" dirty="0" smtClean="0"/>
              <a:t>učebna Z1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4000" dirty="0" smtClean="0"/>
              <a:t>Statistické metody a zpracování dat</a:t>
            </a:r>
            <a:endParaRPr lang="cs-CZ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596" y="4357694"/>
            <a:ext cx="8286808" cy="1857388"/>
          </a:xfrm>
        </p:spPr>
        <p:txBody>
          <a:bodyPr>
            <a:normAutofit fontScale="92500"/>
          </a:bodyPr>
          <a:lstStyle/>
          <a:p>
            <a:pPr algn="l"/>
            <a:r>
              <a:rPr lang="cs-CZ" dirty="0" smtClean="0"/>
              <a:t>cvičící: </a:t>
            </a:r>
          </a:p>
          <a:p>
            <a:pPr algn="l"/>
            <a:r>
              <a:rPr lang="cs-CZ" dirty="0" err="1" smtClean="0"/>
              <a:t>Fiedor</a:t>
            </a:r>
            <a:r>
              <a:rPr lang="cs-CZ" dirty="0" smtClean="0"/>
              <a:t>, Hromková, Komínková, Procházka, Šindelář</a:t>
            </a:r>
          </a:p>
          <a:p>
            <a:pPr algn="r"/>
            <a:r>
              <a:rPr lang="cs-CZ" dirty="0" smtClean="0"/>
              <a:t>podzim2014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Docházka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povolují </a:t>
            </a:r>
            <a:r>
              <a:rPr lang="cs-CZ" dirty="0"/>
              <a:t>se jen dvě </a:t>
            </a:r>
            <a:r>
              <a:rPr lang="cs-CZ" b="1" dirty="0"/>
              <a:t>řádně omluvené </a:t>
            </a:r>
            <a:r>
              <a:rPr lang="cs-CZ" b="1" dirty="0" smtClean="0"/>
              <a:t>absence</a:t>
            </a:r>
          </a:p>
          <a:p>
            <a:pPr lvl="1"/>
            <a:r>
              <a:rPr lang="cs-CZ" dirty="0" smtClean="0"/>
              <a:t>Omluvenky </a:t>
            </a:r>
            <a:r>
              <a:rPr lang="cs-CZ" b="1" dirty="0" smtClean="0"/>
              <a:t>předem</a:t>
            </a:r>
            <a:r>
              <a:rPr lang="cs-CZ" dirty="0" smtClean="0"/>
              <a:t> mailem na email cvičícího</a:t>
            </a:r>
            <a:endParaRPr lang="en-US" dirty="0" smtClean="0"/>
          </a:p>
          <a:p>
            <a:pPr lvl="2"/>
            <a:r>
              <a:rPr lang="cs-CZ" dirty="0" smtClean="0"/>
              <a:t>Před hodinou ve které chybíte</a:t>
            </a:r>
          </a:p>
          <a:p>
            <a:pPr lvl="2"/>
            <a:r>
              <a:rPr lang="cs-CZ" dirty="0" smtClean="0"/>
              <a:t>Potvrzení od doktora nevyžadujeme</a:t>
            </a:r>
          </a:p>
          <a:p>
            <a:pPr lvl="1"/>
            <a:r>
              <a:rPr lang="cs-CZ" dirty="0" smtClean="0"/>
              <a:t>Vaší povinností je si zkontrolovat, zda máte řádně zapsanou docházku v </a:t>
            </a:r>
            <a:r>
              <a:rPr lang="cs-CZ" dirty="0" err="1" smtClean="0"/>
              <a:t>ISu</a:t>
            </a:r>
            <a:r>
              <a:rPr lang="cs-CZ" dirty="0" smtClean="0"/>
              <a:t> na konci hodiny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900634"/>
          </a:xfrm>
        </p:spPr>
        <p:txBody>
          <a:bodyPr>
            <a:normAutofit lnSpcReduction="10000"/>
          </a:bodyPr>
          <a:lstStyle/>
          <a:p>
            <a:r>
              <a:rPr lang="cs-CZ" sz="2600" dirty="0" smtClean="0"/>
              <a:t>22. a 23. září 		cvičení I 	Jan Procházka</a:t>
            </a:r>
            <a:endParaRPr lang="en-US" sz="2600" dirty="0" smtClean="0"/>
          </a:p>
          <a:p>
            <a:r>
              <a:rPr lang="en-US" sz="2600" dirty="0" smtClean="0"/>
              <a:t>29. a 30. </a:t>
            </a:r>
            <a:r>
              <a:rPr lang="cs-CZ" sz="2600" dirty="0" smtClean="0"/>
              <a:t>září 		cvičení II 	Jan Procházka</a:t>
            </a:r>
          </a:p>
          <a:p>
            <a:r>
              <a:rPr lang="cs-CZ" sz="2600" dirty="0" smtClean="0"/>
              <a:t>6. a 7. října 		cvičení III	Michal Šindelář</a:t>
            </a:r>
          </a:p>
          <a:p>
            <a:r>
              <a:rPr lang="cs-CZ" sz="2600" dirty="0" smtClean="0"/>
              <a:t>13. a 14. října 		cvičení IV 	Michal Šindelář</a:t>
            </a:r>
          </a:p>
          <a:p>
            <a:r>
              <a:rPr lang="cs-CZ" sz="2600" dirty="0" smtClean="0"/>
              <a:t>20. a 21. října 		cvičení V 	Lenka Hromková</a:t>
            </a:r>
          </a:p>
          <a:p>
            <a:r>
              <a:rPr lang="cs-CZ" sz="2600" dirty="0" smtClean="0"/>
              <a:t>27. a (28.) října 		cvičení VI 	Lenka Hromková</a:t>
            </a:r>
          </a:p>
          <a:p>
            <a:r>
              <a:rPr lang="cs-CZ" sz="2600" dirty="0" smtClean="0"/>
              <a:t>3. a 4. listopadu	 	TEST		Kateřina Komínková</a:t>
            </a:r>
          </a:p>
          <a:p>
            <a:r>
              <a:rPr lang="cs-CZ" sz="2600" dirty="0" smtClean="0"/>
              <a:t>10. a 11. listopadu 	cvičení VII 	Kateřina Komínková</a:t>
            </a:r>
          </a:p>
          <a:p>
            <a:r>
              <a:rPr lang="cs-CZ" sz="2600" dirty="0" smtClean="0"/>
              <a:t>(17.) a 18. listopadu 	cvičení VIII	David </a:t>
            </a:r>
            <a:r>
              <a:rPr lang="cs-CZ" sz="2600" dirty="0" err="1" smtClean="0"/>
              <a:t>Fiedor</a:t>
            </a:r>
            <a:endParaRPr lang="cs-CZ" sz="2600" dirty="0" smtClean="0"/>
          </a:p>
          <a:p>
            <a:r>
              <a:rPr lang="cs-CZ" sz="2600" dirty="0" smtClean="0"/>
              <a:t>24. a 25. listopadu 	cvičení IX	David </a:t>
            </a:r>
            <a:r>
              <a:rPr lang="cs-CZ" sz="2600" dirty="0" err="1" smtClean="0"/>
              <a:t>Fiedor</a:t>
            </a:r>
            <a:endParaRPr lang="cs-CZ" sz="2600" dirty="0" smtClean="0"/>
          </a:p>
          <a:p>
            <a:r>
              <a:rPr lang="cs-CZ" sz="2600" dirty="0" smtClean="0"/>
              <a:t>1. a 2. prosince		cvičení X	Jan Procházka</a:t>
            </a:r>
          </a:p>
          <a:p>
            <a:endParaRPr lang="cs-CZ" sz="2800" dirty="0" smtClean="0"/>
          </a:p>
          <a:p>
            <a:endParaRPr lang="cs-CZ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Vypracovaná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Odevzdávají se </a:t>
            </a:r>
            <a:r>
              <a:rPr lang="cs-CZ" b="1" dirty="0" smtClean="0"/>
              <a:t>protokoly</a:t>
            </a:r>
            <a:r>
              <a:rPr lang="cs-CZ" dirty="0" smtClean="0"/>
              <a:t> do </a:t>
            </a:r>
            <a:r>
              <a:rPr lang="cs-CZ" dirty="0" err="1" smtClean="0"/>
              <a:t>odevzdávárny</a:t>
            </a:r>
            <a:endParaRPr lang="cs-CZ" dirty="0" smtClean="0"/>
          </a:p>
          <a:p>
            <a:pPr lvl="1"/>
            <a:r>
              <a:rPr lang="cs-CZ" dirty="0" err="1" smtClean="0"/>
              <a:t>Odevzdávárna</a:t>
            </a:r>
            <a:r>
              <a:rPr lang="cs-CZ" dirty="0" smtClean="0"/>
              <a:t> je otevřena do následujícího </a:t>
            </a:r>
            <a:r>
              <a:rPr lang="cs-CZ" b="1" dirty="0" smtClean="0"/>
              <a:t>středy 15:00</a:t>
            </a:r>
            <a:endParaRPr lang="cs-CZ" b="1" dirty="0" smtClean="0"/>
          </a:p>
          <a:p>
            <a:pPr lvl="1"/>
            <a:r>
              <a:rPr lang="cs-CZ" dirty="0" smtClean="0"/>
              <a:t>Pokud vám nepůjde z nějakého důvodu nahrát soubor do </a:t>
            </a:r>
            <a:r>
              <a:rPr lang="cs-CZ" dirty="0" err="1" smtClean="0"/>
              <a:t>odevzdávárny</a:t>
            </a:r>
            <a:r>
              <a:rPr lang="cs-CZ" dirty="0" smtClean="0"/>
              <a:t> pište </a:t>
            </a:r>
            <a:r>
              <a:rPr lang="cs-CZ" b="1" dirty="0" smtClean="0"/>
              <a:t>ihned</a:t>
            </a:r>
            <a:r>
              <a:rPr lang="cs-CZ" dirty="0" smtClean="0"/>
              <a:t> </a:t>
            </a:r>
            <a:r>
              <a:rPr lang="cs-CZ" dirty="0" smtClean="0"/>
              <a:t>na </a:t>
            </a:r>
            <a:r>
              <a:rPr lang="cs-CZ" dirty="0" smtClean="0"/>
              <a:t>email cvičícího</a:t>
            </a:r>
          </a:p>
          <a:p>
            <a:pPr lvl="1"/>
            <a:r>
              <a:rPr lang="cs-CZ" dirty="0" smtClean="0"/>
              <a:t>Pokud odevzdáte později, už je to počítáno jako oprava cvičení</a:t>
            </a:r>
          </a:p>
          <a:p>
            <a:pPr lvl="1"/>
            <a:r>
              <a:rPr lang="cs-CZ" dirty="0" smtClean="0"/>
              <a:t>Možnost jedné opravy každého cvičení</a:t>
            </a:r>
          </a:p>
          <a:p>
            <a:pPr lvl="2"/>
            <a:r>
              <a:rPr lang="cs-CZ" dirty="0" smtClean="0"/>
              <a:t>Oprava musí být odevzdána </a:t>
            </a:r>
            <a:r>
              <a:rPr lang="cs-CZ" b="1" dirty="0" smtClean="0"/>
              <a:t>do dvou týdnů od zadání opět do </a:t>
            </a:r>
            <a:r>
              <a:rPr lang="cs-CZ" b="1" dirty="0" smtClean="0"/>
              <a:t>15:00 ve středu</a:t>
            </a:r>
            <a:r>
              <a:rPr lang="cs-CZ" dirty="0" smtClean="0"/>
              <a:t> </a:t>
            </a:r>
            <a:r>
              <a:rPr lang="cs-CZ" dirty="0" smtClean="0"/>
              <a:t>(kdy se uzavírá </a:t>
            </a:r>
            <a:r>
              <a:rPr lang="cs-CZ" dirty="0" err="1" smtClean="0"/>
              <a:t>odevzdávárna</a:t>
            </a:r>
            <a:r>
              <a:rPr lang="cs-CZ" dirty="0" smtClean="0"/>
              <a:t>)</a:t>
            </a:r>
            <a:endParaRPr lang="cs-CZ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Povinnosti vyučujícího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Opravit cvičení odevzdané ve středu do nedělní půlnoci</a:t>
            </a:r>
          </a:p>
          <a:p>
            <a:pPr lvl="1"/>
            <a:r>
              <a:rPr lang="cs-CZ" dirty="0" smtClean="0"/>
              <a:t>Zapsat hodnocení protokolů studentům do poznámkového bloku do nedělní půlnoci</a:t>
            </a:r>
          </a:p>
          <a:p>
            <a:r>
              <a:rPr lang="cs-CZ" dirty="0" smtClean="0"/>
              <a:t>Popsat důvod případného neuznání cvičení</a:t>
            </a:r>
          </a:p>
          <a:p>
            <a:r>
              <a:rPr lang="cs-CZ" dirty="0" smtClean="0"/>
              <a:t>Pokud protokol odevzdáte do pátku, pokusíme se vám cvičení opravit již do pondělní (úterní) hodiny (v případě chyb tak můžete ještě opravovat v rámci řádného termínu odevzdání)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Hodnocení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Jednotlivé protokoly budou ohodnoceny příslušnými cvičícími a to na stupnici A-F</a:t>
            </a:r>
          </a:p>
          <a:p>
            <a:r>
              <a:rPr lang="cs-CZ" dirty="0" smtClean="0"/>
              <a:t>F znamená neodevzdané cvičení nebo nesplněné zadání (nedostatečně opravené cvičení)</a:t>
            </a:r>
          </a:p>
          <a:p>
            <a:r>
              <a:rPr lang="cs-CZ" dirty="0" smtClean="0"/>
              <a:t>Známky se na konci semestru zprůměrují a budou sloužit jako </a:t>
            </a:r>
            <a:r>
              <a:rPr lang="cs-CZ" b="1" dirty="0" smtClean="0"/>
              <a:t>podklad pro celkové ohodnocení v rámci předmětu</a:t>
            </a:r>
          </a:p>
          <a:p>
            <a:r>
              <a:rPr lang="cs-CZ" dirty="0" smtClean="0"/>
              <a:t>Kdo neodevzdá cvičení v prvním termínu, bude </a:t>
            </a:r>
            <a:r>
              <a:rPr lang="cs-CZ" b="1" dirty="0" smtClean="0"/>
              <a:t>automaticky hodnocen známkou C</a:t>
            </a:r>
            <a:r>
              <a:rPr lang="cs-CZ" dirty="0" smtClean="0"/>
              <a:t> a horší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Písemné testy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písemný test ( </a:t>
            </a:r>
            <a:r>
              <a:rPr lang="cs-CZ" b="1" dirty="0" smtClean="0"/>
              <a:t>týden od 3. 11. 2014</a:t>
            </a:r>
            <a:r>
              <a:rPr lang="cs-CZ" dirty="0" smtClean="0"/>
              <a:t>) – řešení praktické úlohy  píše se v době cvičení v počítačové učebně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písemný test (</a:t>
            </a:r>
            <a:r>
              <a:rPr lang="cs-CZ" b="1" dirty="0" smtClean="0"/>
              <a:t>18. 12. 2014</a:t>
            </a:r>
            <a:r>
              <a:rPr lang="cs-CZ" dirty="0" smtClean="0"/>
              <a:t>) – odpřednášená látka - píše se v době konání přednášky v aule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247</Words>
  <Application>Microsoft Office PowerPoint</Application>
  <PresentationFormat>Předvádění na obrazovce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Z1069/01 Út 17:00--17:50  Z1069/02 Po 18:00--18:50  Z1069/03 Po 17:00--17:50  Z1069/04 Po 16:00--16:50  Z1069/05 Po 19:00--19:50   učebna Z1 Statistické metody a zpracování dat</vt:lpstr>
      <vt:lpstr>Docházka</vt:lpstr>
      <vt:lpstr>Rozdělení cvičení</vt:lpstr>
      <vt:lpstr>Vypracovaná cvičení</vt:lpstr>
      <vt:lpstr>Povinnosti vyučujícího</vt:lpstr>
      <vt:lpstr>Hodnocení cvičení</vt:lpstr>
      <vt:lpstr>Písemné testy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Z0069/01 St 10:00–11:50 učebna Z1 Statistické metody a zpracování dat období: podzim2012</dc:title>
  <dc:creator>JP</dc:creator>
  <cp:lastModifiedBy>Bet</cp:lastModifiedBy>
  <cp:revision>12</cp:revision>
  <dcterms:created xsi:type="dcterms:W3CDTF">2012-09-19T06:35:15Z</dcterms:created>
  <dcterms:modified xsi:type="dcterms:W3CDTF">2014-09-22T10:50:21Z</dcterms:modified>
</cp:coreProperties>
</file>