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2"/>
  </p:notesMasterIdLst>
  <p:sldIdLst>
    <p:sldId id="256" r:id="rId2"/>
    <p:sldId id="285" r:id="rId3"/>
    <p:sldId id="284" r:id="rId4"/>
    <p:sldId id="257" r:id="rId5"/>
    <p:sldId id="293" r:id="rId6"/>
    <p:sldId id="258" r:id="rId7"/>
    <p:sldId id="300" r:id="rId8"/>
    <p:sldId id="259" r:id="rId9"/>
    <p:sldId id="301" r:id="rId10"/>
    <p:sldId id="266" r:id="rId11"/>
    <p:sldId id="294" r:id="rId12"/>
    <p:sldId id="267" r:id="rId13"/>
    <p:sldId id="296" r:id="rId14"/>
    <p:sldId id="268" r:id="rId15"/>
    <p:sldId id="295" r:id="rId16"/>
    <p:sldId id="269" r:id="rId17"/>
    <p:sldId id="283" r:id="rId18"/>
    <p:sldId id="270" r:id="rId19"/>
    <p:sldId id="281" r:id="rId20"/>
    <p:sldId id="271" r:id="rId21"/>
    <p:sldId id="292" r:id="rId22"/>
    <p:sldId id="298" r:id="rId23"/>
    <p:sldId id="272" r:id="rId24"/>
    <p:sldId id="291" r:id="rId25"/>
    <p:sldId id="273" r:id="rId26"/>
    <p:sldId id="289" r:id="rId27"/>
    <p:sldId id="274" r:id="rId28"/>
    <p:sldId id="297" r:id="rId29"/>
    <p:sldId id="275" r:id="rId30"/>
    <p:sldId id="287" r:id="rId31"/>
    <p:sldId id="276" r:id="rId32"/>
    <p:sldId id="288" r:id="rId33"/>
    <p:sldId id="277" r:id="rId34"/>
    <p:sldId id="282" r:id="rId35"/>
    <p:sldId id="278" r:id="rId36"/>
    <p:sldId id="290" r:id="rId37"/>
    <p:sldId id="279" r:id="rId38"/>
    <p:sldId id="299" r:id="rId39"/>
    <p:sldId id="280" r:id="rId40"/>
    <p:sldId id="286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6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92B30-AC59-493F-8F90-3661A411BCC5}" type="datetimeFigureOut">
              <a:rPr lang="cs-CZ" smtClean="0"/>
              <a:t>12. 11. 2014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3BCF0-5011-49A3-AD26-7E67DA451F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9671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320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289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474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150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3081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440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398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610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6288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681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13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259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065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359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263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6711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140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633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7890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00030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92089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94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924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042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0231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9676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9045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555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4679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0155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2632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7848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781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8687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82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3593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886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486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300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3BCF0-5011-49A3-AD26-7E67DA451F4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3333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úhelník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EFE1398-4696-470E-A041-9DA0883E904E}" type="datetimeFigureOut">
              <a:rPr lang="cs-CZ" smtClean="0"/>
              <a:t>12. 11. 2014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08BCBEAC-D5D2-4EEA-BB2B-9EBCFF5B460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1398-4696-470E-A041-9DA0883E904E}" type="datetimeFigureOut">
              <a:rPr lang="cs-CZ" smtClean="0"/>
              <a:t>12. 11. 2014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BEAC-D5D2-4EEA-BB2B-9EBCFF5B460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1398-4696-470E-A041-9DA0883E904E}" type="datetimeFigureOut">
              <a:rPr lang="cs-CZ" smtClean="0"/>
              <a:t>12. 11. 2014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BEAC-D5D2-4EEA-BB2B-9EBCFF5B460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EFE1398-4696-470E-A041-9DA0883E904E}" type="datetimeFigureOut">
              <a:rPr lang="cs-CZ" smtClean="0"/>
              <a:t>12. 11. 2014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BEAC-D5D2-4EEA-BB2B-9EBCFF5B460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úhlý trojúhelník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ovnoramenný trojúhelník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EFE1398-4696-470E-A041-9DA0883E904E}" type="datetimeFigureOut">
              <a:rPr lang="cs-CZ" smtClean="0"/>
              <a:t>12. 11. 2014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08BCBEAC-D5D2-4EEA-BB2B-9EBCFF5B4607}" type="slidenum">
              <a:rPr lang="cs-CZ" smtClean="0"/>
              <a:t>‹#›</a:t>
            </a:fld>
            <a:endParaRPr lang="cs-CZ"/>
          </a:p>
        </p:txBody>
      </p:sp>
      <p:cxnSp>
        <p:nvCxnSpPr>
          <p:cNvPr id="11" name="Přímá spojnice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EFE1398-4696-470E-A041-9DA0883E904E}" type="datetimeFigureOut">
              <a:rPr lang="cs-CZ" smtClean="0"/>
              <a:t>12. 11. 2014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8BCBEAC-D5D2-4EEA-BB2B-9EBCFF5B460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EFE1398-4696-470E-A041-9DA0883E904E}" type="datetimeFigureOut">
              <a:rPr lang="cs-CZ" smtClean="0"/>
              <a:t>12. 11. 2014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08BCBEAC-D5D2-4EEA-BB2B-9EBCFF5B4607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1398-4696-470E-A041-9DA0883E904E}" type="datetimeFigureOut">
              <a:rPr lang="cs-CZ" smtClean="0"/>
              <a:t>12. 11. 2014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BEAC-D5D2-4EEA-BB2B-9EBCFF5B460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EFE1398-4696-470E-A041-9DA0883E904E}" type="datetimeFigureOut">
              <a:rPr lang="cs-CZ" smtClean="0"/>
              <a:t>12. 11. 2014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8BCBEAC-D5D2-4EEA-BB2B-9EBCFF5B460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EFE1398-4696-470E-A041-9DA0883E904E}" type="datetimeFigureOut">
              <a:rPr lang="cs-CZ" smtClean="0"/>
              <a:t>12. 11. 2014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08BCBEAC-D5D2-4EEA-BB2B-9EBCFF5B4607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EFE1398-4696-470E-A041-9DA0883E904E}" type="datetimeFigureOut">
              <a:rPr lang="cs-CZ" smtClean="0"/>
              <a:t>12. 11. 2014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08BCBEAC-D5D2-4EEA-BB2B-9EBCFF5B4607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úhlý trojúhelník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Přímá spojnice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EFE1398-4696-470E-A041-9DA0883E904E}" type="datetimeFigureOut">
              <a:rPr lang="cs-CZ" smtClean="0"/>
              <a:t>12. 11. 2014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08BCBEAC-D5D2-4EEA-BB2B-9EBCFF5B4607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err="1"/>
              <a:t>National</a:t>
            </a:r>
            <a:r>
              <a:rPr lang="cs-CZ" b="1" dirty="0"/>
              <a:t> </a:t>
            </a:r>
            <a:r>
              <a:rPr lang="cs-CZ" b="1" dirty="0" err="1"/>
              <a:t>Geography</a:t>
            </a:r>
            <a:r>
              <a:rPr lang="cs-CZ" b="1" dirty="0"/>
              <a:t> </a:t>
            </a:r>
            <a:r>
              <a:rPr lang="cs-CZ" b="1" dirty="0" err="1"/>
              <a:t>Standards</a:t>
            </a:r>
            <a:r>
              <a:rPr lang="cs-CZ" b="1" dirty="0"/>
              <a:t>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2618880"/>
          </a:xfrm>
        </p:spPr>
        <p:txBody>
          <a:bodyPr>
            <a:normAutofit/>
          </a:bodyPr>
          <a:lstStyle/>
          <a:p>
            <a:r>
              <a:rPr lang="cs-CZ" dirty="0" smtClean="0"/>
              <a:t>Alois Hynek, </a:t>
            </a:r>
            <a:endParaRPr lang="cs-CZ" dirty="0" smtClean="0"/>
          </a:p>
          <a:p>
            <a:r>
              <a:rPr lang="cs-CZ" dirty="0" smtClean="0"/>
              <a:t>Geografický ústav</a:t>
            </a:r>
          </a:p>
          <a:p>
            <a:r>
              <a:rPr lang="cs-CZ" dirty="0" smtClean="0"/>
              <a:t>Přírodovědecká fakulta </a:t>
            </a:r>
          </a:p>
          <a:p>
            <a:r>
              <a:rPr lang="cs-CZ" dirty="0" smtClean="0"/>
              <a:t>MU Brno</a:t>
            </a:r>
          </a:p>
          <a:p>
            <a:r>
              <a:rPr lang="cs-CZ" dirty="0"/>
              <a:t>č</a:t>
            </a:r>
            <a:r>
              <a:rPr lang="cs-CZ" dirty="0" smtClean="0"/>
              <a:t>erven 2014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0688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Geography</a:t>
            </a:r>
            <a:r>
              <a:rPr lang="cs-CZ" b="1" dirty="0"/>
              <a:t> Standard </a:t>
            </a:r>
            <a:r>
              <a:rPr lang="cs-CZ" b="1" dirty="0" smtClean="0"/>
              <a:t>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 smtClean="0"/>
          </a:p>
          <a:p>
            <a:r>
              <a:rPr lang="cs-CZ" b="1" dirty="0" smtClean="0"/>
              <a:t>Přírodní a společenské  charakteristiky míst</a:t>
            </a:r>
            <a:endParaRPr lang="cs-CZ" dirty="0"/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01" y="3861048"/>
            <a:ext cx="29622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0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7" y="44624"/>
            <a:ext cx="8922982" cy="669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2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Geography</a:t>
            </a:r>
            <a:r>
              <a:rPr lang="cs-CZ" b="1" dirty="0"/>
              <a:t> Standard </a:t>
            </a:r>
            <a:r>
              <a:rPr lang="cs-CZ" b="1" dirty="0" smtClean="0"/>
              <a:t>5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b="1" dirty="0" smtClean="0"/>
              <a:t>Jak lidé utvářejí regiony/oblasti svým výkladem  komplexity Země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61048"/>
            <a:ext cx="296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53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6706361" cy="687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6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Geography</a:t>
            </a:r>
            <a:r>
              <a:rPr lang="cs-CZ" b="1" dirty="0"/>
              <a:t> Standard </a:t>
            </a:r>
            <a:r>
              <a:rPr lang="cs-CZ" b="1" dirty="0" smtClean="0"/>
              <a:t>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b="1" dirty="0" smtClean="0"/>
              <a:t>Jak kultury a zkušenost ovlivňují lidské percepce míst a regionů/oblastí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9040"/>
            <a:ext cx="296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41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7" y="44624"/>
            <a:ext cx="8922982" cy="669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2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Geography</a:t>
            </a:r>
            <a:r>
              <a:rPr lang="cs-CZ" b="1" dirty="0"/>
              <a:t> Standard </a:t>
            </a:r>
            <a:r>
              <a:rPr lang="cs-CZ" b="1" dirty="0" smtClean="0"/>
              <a:t>7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b="1" dirty="0" smtClean="0"/>
              <a:t>Přírodní procesy, které utvářejí uspořádání povrchu Země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61048"/>
            <a:ext cx="296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12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9036496" cy="622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327214" y="6372036"/>
            <a:ext cx="217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Severní  pól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22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Geography</a:t>
            </a:r>
            <a:r>
              <a:rPr lang="cs-CZ" b="1" dirty="0"/>
              <a:t> Standard </a:t>
            </a:r>
            <a:r>
              <a:rPr lang="cs-CZ" b="1" dirty="0" smtClean="0"/>
              <a:t>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b="1" dirty="0" smtClean="0"/>
              <a:t>Charakteristiky a prostorové rozložení ekosystémů a biomů na povrchu Země</a:t>
            </a:r>
            <a:endParaRPr lang="cs-CZ" dirty="0"/>
          </a:p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77072"/>
            <a:ext cx="296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42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763"/>
            <a:ext cx="91265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68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8" y="0"/>
            <a:ext cx="88331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05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Geography</a:t>
            </a:r>
            <a:r>
              <a:rPr lang="cs-CZ" b="1" dirty="0"/>
              <a:t> Standard </a:t>
            </a:r>
            <a:r>
              <a:rPr lang="cs-CZ" b="1" dirty="0" smtClean="0"/>
              <a:t>9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Charakteristiky, rozložení a migrace/stěhování lidských populací na povrchu Země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89040"/>
            <a:ext cx="296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18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7" y="44624"/>
            <a:ext cx="9078388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48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8" y="908721"/>
            <a:ext cx="896426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91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Geography</a:t>
            </a:r>
            <a:r>
              <a:rPr lang="cs-CZ" b="1" dirty="0"/>
              <a:t> Standard </a:t>
            </a:r>
            <a:r>
              <a:rPr lang="cs-CZ" b="1" dirty="0" smtClean="0"/>
              <a:t>10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Charakteristika, rozšíření a komplexita kulturní mozaiky Země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73016"/>
            <a:ext cx="296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27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24332"/>
            <a:ext cx="8950022" cy="671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20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Geography</a:t>
            </a:r>
            <a:r>
              <a:rPr lang="cs-CZ" b="1" dirty="0"/>
              <a:t> Standard </a:t>
            </a:r>
            <a:r>
              <a:rPr lang="cs-CZ" b="1" dirty="0" smtClean="0"/>
              <a:t>11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Uspořádání a sítě vzájemné ekonomické závislosti na povrchu Země</a:t>
            </a:r>
            <a:endParaRPr lang="cs-CZ" dirty="0"/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9000"/>
            <a:ext cx="296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58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24332"/>
            <a:ext cx="9105426" cy="683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0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Geography</a:t>
            </a:r>
            <a:r>
              <a:rPr lang="cs-CZ" b="1" dirty="0"/>
              <a:t> Standard </a:t>
            </a:r>
            <a:r>
              <a:rPr lang="cs-CZ" b="1" dirty="0" smtClean="0"/>
              <a:t>12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Procesy, uspořádání a funkce lidského osídlení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56992"/>
            <a:ext cx="296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65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8982440" cy="674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47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Geography</a:t>
            </a:r>
            <a:r>
              <a:rPr lang="cs-CZ" b="1" dirty="0"/>
              <a:t> Standard </a:t>
            </a:r>
            <a:r>
              <a:rPr lang="cs-CZ" b="1" dirty="0" smtClean="0"/>
              <a:t>13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Jak síly spolupráce a soupeření mezi lidmi ovlivňují rozdělení a ovládání povrchu Země</a:t>
            </a:r>
          </a:p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9040"/>
            <a:ext cx="296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67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0628"/>
            <a:ext cx="4536504" cy="68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66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" y="332656"/>
            <a:ext cx="9095746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1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Geography</a:t>
            </a:r>
            <a:r>
              <a:rPr lang="cs-CZ" b="1" dirty="0"/>
              <a:t> Standard </a:t>
            </a:r>
            <a:r>
              <a:rPr lang="cs-CZ" b="1" dirty="0" smtClean="0"/>
              <a:t>14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Jak lidské činnosti upravují přírodní prostředí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296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07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" y="0"/>
            <a:ext cx="9078387" cy="68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51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Geography</a:t>
            </a:r>
            <a:r>
              <a:rPr lang="cs-CZ" b="1" dirty="0"/>
              <a:t> Standard </a:t>
            </a:r>
            <a:r>
              <a:rPr lang="cs-CZ" b="1" dirty="0" smtClean="0"/>
              <a:t>15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Jak přírodní systémy působí na lidské systémy</a:t>
            </a:r>
          </a:p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84984"/>
            <a:ext cx="296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70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" y="44624"/>
            <a:ext cx="9084501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21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Geography</a:t>
            </a:r>
            <a:r>
              <a:rPr lang="cs-CZ" b="1" dirty="0"/>
              <a:t> Standard </a:t>
            </a:r>
            <a:r>
              <a:rPr lang="cs-CZ" b="1" dirty="0" smtClean="0"/>
              <a:t>16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Změny projevující se ve smyslu, užití, distribuci a důležitosti zdrojů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29000"/>
            <a:ext cx="296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58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3" y="116632"/>
            <a:ext cx="8827036" cy="662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16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Geography</a:t>
            </a:r>
            <a:r>
              <a:rPr lang="cs-CZ" b="1" dirty="0"/>
              <a:t> Standard </a:t>
            </a:r>
            <a:r>
              <a:rPr lang="cs-CZ" b="1" dirty="0" smtClean="0"/>
              <a:t>17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Jak uplatnit zeměpis ve výkladu minulosti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64946"/>
            <a:ext cx="296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28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" y="1412776"/>
            <a:ext cx="906408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3568" y="652534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Osidlování  Oklahomy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590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Geography</a:t>
            </a:r>
            <a:r>
              <a:rPr lang="cs-CZ" b="1" dirty="0"/>
              <a:t> Standard </a:t>
            </a:r>
            <a:r>
              <a:rPr lang="cs-CZ" b="1" dirty="0" smtClean="0"/>
              <a:t>18</a:t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Jak uplatnit zeměpis ve výkladu </a:t>
            </a:r>
            <a:r>
              <a:rPr lang="cs-CZ" b="1" dirty="0" smtClean="0"/>
              <a:t>přítomnosti a plánování  budoucnosti</a:t>
            </a:r>
            <a:endParaRPr lang="cs-CZ" dirty="0"/>
          </a:p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45024"/>
            <a:ext cx="296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06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 smtClean="0"/>
              <a:t>Geography</a:t>
            </a:r>
            <a:r>
              <a:rPr lang="cs-CZ" b="1" dirty="0" smtClean="0"/>
              <a:t> Standard 1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Jak používat mapy a jiné geografické reprezentace, geoprostorové technologie a prostorové myšlení k porozumění a komunikaci informace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44" y="4095328"/>
            <a:ext cx="296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26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" y="0"/>
            <a:ext cx="913784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0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463382" cy="696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37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err="1" smtClean="0"/>
              <a:t>Geography</a:t>
            </a:r>
            <a:r>
              <a:rPr lang="cs-CZ" b="1" dirty="0" smtClean="0"/>
              <a:t> Standard 2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Jak používat mentální mapy k organizaci informace o lidech, místech a životních prostředích  v prostorovém kontextu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05064"/>
            <a:ext cx="2962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9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" y="476673"/>
            <a:ext cx="9148281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87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Geography</a:t>
            </a:r>
            <a:r>
              <a:rPr lang="cs-CZ" b="1" dirty="0" smtClean="0"/>
              <a:t> Standard 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Jak analyzovat prostorovou organizaci lidí, míst a životních prostředí na povrchu Země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50" y="3501008"/>
            <a:ext cx="402907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25" y="3501008"/>
            <a:ext cx="40481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56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" y="0"/>
            <a:ext cx="913784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97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lent">
  <a:themeElements>
    <a:clrScheme name="Talen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alent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alent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163</TotalTime>
  <Words>285</Words>
  <Application>Microsoft Office PowerPoint</Application>
  <PresentationFormat>Předvádění na obrazovce (4:3)</PresentationFormat>
  <Paragraphs>89</Paragraphs>
  <Slides>40</Slides>
  <Notes>40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Talent</vt:lpstr>
      <vt:lpstr>National Geography Standards </vt:lpstr>
      <vt:lpstr>Prezentace aplikace PowerPoint</vt:lpstr>
      <vt:lpstr>Prezentace aplikace PowerPoint</vt:lpstr>
      <vt:lpstr>Geography Standard 1 </vt:lpstr>
      <vt:lpstr>Prezentace aplikace PowerPoint</vt:lpstr>
      <vt:lpstr> Geography Standard 2 </vt:lpstr>
      <vt:lpstr>Prezentace aplikace PowerPoint</vt:lpstr>
      <vt:lpstr>Geography Standard 3</vt:lpstr>
      <vt:lpstr>Prezentace aplikace PowerPoint</vt:lpstr>
      <vt:lpstr>Geography Standard 4</vt:lpstr>
      <vt:lpstr>Prezentace aplikace PowerPoint</vt:lpstr>
      <vt:lpstr>Geography Standard 5</vt:lpstr>
      <vt:lpstr>Prezentace aplikace PowerPoint</vt:lpstr>
      <vt:lpstr>Geography Standard 6</vt:lpstr>
      <vt:lpstr>Prezentace aplikace PowerPoint</vt:lpstr>
      <vt:lpstr>Geography Standard 7</vt:lpstr>
      <vt:lpstr>Prezentace aplikace PowerPoint</vt:lpstr>
      <vt:lpstr>Geography Standard 8</vt:lpstr>
      <vt:lpstr>Prezentace aplikace PowerPoint</vt:lpstr>
      <vt:lpstr>Geography Standard 9</vt:lpstr>
      <vt:lpstr>Prezentace aplikace PowerPoint</vt:lpstr>
      <vt:lpstr>Prezentace aplikace PowerPoint</vt:lpstr>
      <vt:lpstr>Geography Standard 10</vt:lpstr>
      <vt:lpstr>Prezentace aplikace PowerPoint</vt:lpstr>
      <vt:lpstr>Geography Standard 11</vt:lpstr>
      <vt:lpstr>Prezentace aplikace PowerPoint</vt:lpstr>
      <vt:lpstr>Geography Standard 12</vt:lpstr>
      <vt:lpstr>Prezentace aplikace PowerPoint</vt:lpstr>
      <vt:lpstr>Geography Standard 13</vt:lpstr>
      <vt:lpstr>Prezentace aplikace PowerPoint</vt:lpstr>
      <vt:lpstr>Geography Standard 14</vt:lpstr>
      <vt:lpstr>Prezentace aplikace PowerPoint</vt:lpstr>
      <vt:lpstr>Geography Standard 15</vt:lpstr>
      <vt:lpstr>Prezentace aplikace PowerPoint</vt:lpstr>
      <vt:lpstr>Geography Standard 16</vt:lpstr>
      <vt:lpstr>Prezentace aplikace PowerPoint</vt:lpstr>
      <vt:lpstr>Geography Standard 17</vt:lpstr>
      <vt:lpstr>Prezentace aplikace PowerPoint</vt:lpstr>
      <vt:lpstr>Geography Standard 18 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Geography Standards </dc:title>
  <dc:creator>hynek Alois</dc:creator>
  <cp:lastModifiedBy>hynek Alois</cp:lastModifiedBy>
  <cp:revision>26</cp:revision>
  <dcterms:created xsi:type="dcterms:W3CDTF">2014-07-01T22:19:18Z</dcterms:created>
  <dcterms:modified xsi:type="dcterms:W3CDTF">2014-11-11T23:56:24Z</dcterms:modified>
</cp:coreProperties>
</file>