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320" r:id="rId3"/>
    <p:sldId id="328" r:id="rId4"/>
    <p:sldId id="327" r:id="rId5"/>
    <p:sldId id="326" r:id="rId6"/>
    <p:sldId id="325" r:id="rId7"/>
    <p:sldId id="324" r:id="rId8"/>
    <p:sldId id="323" r:id="rId9"/>
    <p:sldId id="322" r:id="rId10"/>
    <p:sldId id="321" r:id="rId11"/>
    <p:sldId id="269" r:id="rId12"/>
    <p:sldId id="329" r:id="rId13"/>
    <p:sldId id="331" r:id="rId14"/>
    <p:sldId id="330" r:id="rId15"/>
    <p:sldId id="267" r:id="rId16"/>
    <p:sldId id="332" r:id="rId17"/>
    <p:sldId id="333" r:id="rId18"/>
    <p:sldId id="334" r:id="rId19"/>
    <p:sldId id="270" r:id="rId20"/>
    <p:sldId id="335" r:id="rId21"/>
    <p:sldId id="336" r:id="rId22"/>
    <p:sldId id="338" r:id="rId23"/>
    <p:sldId id="339" r:id="rId24"/>
    <p:sldId id="340" r:id="rId25"/>
    <p:sldId id="337" r:id="rId26"/>
    <p:sldId id="341" r:id="rId27"/>
    <p:sldId id="34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ZalohaHDD2\HDD%20Marek\!BRNO\podzim2012\!SSYS\cviceni\cv2\pracovni_sesit_gibratova_simula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ZalohaHDD2\HDD%20Marek\!BRNO\podzim2012\!SSYS\cviceni\cv2\pracovni_sesit_gibratova_simula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ZalohaHDD2\HDD%20Marek\!BRNO\podzim2012\!SSYS\cviceni\cv2\pracovni_sesit_gibratova_simul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19988720418213"/>
          <c:y val="4.6188321857936566E-2"/>
          <c:w val="0.87113520532155708"/>
          <c:h val="0.82257594820396107"/>
        </c:manualLayout>
      </c:layout>
      <c:lineChart>
        <c:grouping val="standard"/>
        <c:varyColors val="0"/>
        <c:ser>
          <c:idx val="0"/>
          <c:order val="0"/>
          <c:tx>
            <c:strRef>
              <c:f>List1!$E$3</c:f>
              <c:strCache>
                <c:ptCount val="1"/>
                <c:pt idx="0">
                  <c:v>Lilliton</c:v>
                </c:pt>
              </c:strCache>
            </c:strRef>
          </c:tx>
          <c:marker>
            <c:symbol val="none"/>
          </c:marker>
          <c:cat>
            <c:strRef>
              <c:f>List1!$D$4:$D$54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List1!$E$4:$E$54</c:f>
              <c:numCache>
                <c:formatCode>0</c:formatCode>
                <c:ptCount val="51"/>
                <c:pt idx="0">
                  <c:v>1000</c:v>
                </c:pt>
                <c:pt idx="1">
                  <c:v>1040</c:v>
                </c:pt>
                <c:pt idx="2">
                  <c:v>1081.5999999999999</c:v>
                </c:pt>
                <c:pt idx="3">
                  <c:v>1178.944</c:v>
                </c:pt>
                <c:pt idx="4">
                  <c:v>1178.944</c:v>
                </c:pt>
                <c:pt idx="5">
                  <c:v>1237.8912</c:v>
                </c:pt>
                <c:pt idx="6">
                  <c:v>1312.1646720000001</c:v>
                </c:pt>
                <c:pt idx="7">
                  <c:v>1417.1378457600001</c:v>
                </c:pt>
                <c:pt idx="8">
                  <c:v>1445.4806026752001</c:v>
                </c:pt>
                <c:pt idx="9">
                  <c:v>1474.390214728704</c:v>
                </c:pt>
                <c:pt idx="10">
                  <c:v>1533.3658233178521</c:v>
                </c:pt>
                <c:pt idx="11">
                  <c:v>1564.0331397842092</c:v>
                </c:pt>
                <c:pt idx="12">
                  <c:v>1720.4364537626302</c:v>
                </c:pt>
                <c:pt idx="13">
                  <c:v>1737.6408183002566</c:v>
                </c:pt>
                <c:pt idx="14">
                  <c:v>1755.017226483259</c:v>
                </c:pt>
                <c:pt idx="15">
                  <c:v>1825.2179155425895</c:v>
                </c:pt>
                <c:pt idx="16">
                  <c:v>1879.9744530088672</c:v>
                </c:pt>
                <c:pt idx="17">
                  <c:v>1992.7729201893992</c:v>
                </c:pt>
                <c:pt idx="18">
                  <c:v>2112.3392954007631</c:v>
                </c:pt>
                <c:pt idx="19">
                  <c:v>2196.8328672167936</c:v>
                </c:pt>
                <c:pt idx="20">
                  <c:v>2504.3894686271447</c:v>
                </c:pt>
                <c:pt idx="21">
                  <c:v>2804.9162048624021</c:v>
                </c:pt>
                <c:pt idx="22">
                  <c:v>2917.1128530568981</c:v>
                </c:pt>
                <c:pt idx="23">
                  <c:v>2946.2839815874672</c:v>
                </c:pt>
                <c:pt idx="24">
                  <c:v>2975.746821403342</c:v>
                </c:pt>
                <c:pt idx="25">
                  <c:v>3065.0192260454423</c:v>
                </c:pt>
                <c:pt idx="26">
                  <c:v>3218.2701873477145</c:v>
                </c:pt>
                <c:pt idx="27">
                  <c:v>3186.0874854742374</c:v>
                </c:pt>
                <c:pt idx="28">
                  <c:v>3345.3918597479492</c:v>
                </c:pt>
                <c:pt idx="29">
                  <c:v>3880.654557307621</c:v>
                </c:pt>
                <c:pt idx="30">
                  <c:v>3958.2676484537733</c:v>
                </c:pt>
                <c:pt idx="31">
                  <c:v>4077.0156779073864</c:v>
                </c:pt>
                <c:pt idx="32">
                  <c:v>4158.5559914655341</c:v>
                </c:pt>
                <c:pt idx="33">
                  <c:v>4200.1415513801894</c:v>
                </c:pt>
                <c:pt idx="34">
                  <c:v>4452.150044463001</c:v>
                </c:pt>
                <c:pt idx="35">
                  <c:v>4630.2360462415209</c:v>
                </c:pt>
                <c:pt idx="36">
                  <c:v>4908.0502090160116</c:v>
                </c:pt>
                <c:pt idx="37">
                  <c:v>5006.2112131963322</c:v>
                </c:pt>
                <c:pt idx="38">
                  <c:v>5056.2733253282959</c:v>
                </c:pt>
                <c:pt idx="39">
                  <c:v>5157.3987918348621</c:v>
                </c:pt>
                <c:pt idx="40">
                  <c:v>5260.5467676715598</c:v>
                </c:pt>
                <c:pt idx="41">
                  <c:v>5576.1795737318535</c:v>
                </c:pt>
                <c:pt idx="42">
                  <c:v>5799.2267566811279</c:v>
                </c:pt>
                <c:pt idx="43">
                  <c:v>6089.1880945151843</c:v>
                </c:pt>
                <c:pt idx="44">
                  <c:v>6210.9718564054883</c:v>
                </c:pt>
                <c:pt idx="45">
                  <c:v>6273.081574969543</c:v>
                </c:pt>
                <c:pt idx="46">
                  <c:v>6461.2740222186294</c:v>
                </c:pt>
                <c:pt idx="47">
                  <c:v>6784.3377233295605</c:v>
                </c:pt>
                <c:pt idx="48">
                  <c:v>7055.7112322627427</c:v>
                </c:pt>
                <c:pt idx="49">
                  <c:v>7196.8254569079972</c:v>
                </c:pt>
                <c:pt idx="50">
                  <c:v>7484.6984751843174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List1!$F$3</c:f>
              <c:strCache>
                <c:ptCount val="1"/>
                <c:pt idx="0">
                  <c:v>Lilliville</c:v>
                </c:pt>
              </c:strCache>
            </c:strRef>
          </c:tx>
          <c:marker>
            <c:symbol val="none"/>
          </c:marker>
          <c:cat>
            <c:strRef>
              <c:f>List1!$D$4:$D$54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List1!$F$4:$F$54</c:f>
              <c:numCache>
                <c:formatCode>0</c:formatCode>
                <c:ptCount val="51"/>
                <c:pt idx="0">
                  <c:v>1000</c:v>
                </c:pt>
                <c:pt idx="1">
                  <c:v>1040</c:v>
                </c:pt>
                <c:pt idx="2">
                  <c:v>1102.4000000000001</c:v>
                </c:pt>
                <c:pt idx="3">
                  <c:v>1113.424</c:v>
                </c:pt>
                <c:pt idx="4">
                  <c:v>1135.6924799999999</c:v>
                </c:pt>
                <c:pt idx="5">
                  <c:v>1192.4771039999998</c:v>
                </c:pt>
                <c:pt idx="6">
                  <c:v>1264.0257302399998</c:v>
                </c:pt>
                <c:pt idx="7">
                  <c:v>1276.6659875423998</c:v>
                </c:pt>
                <c:pt idx="8">
                  <c:v>1302.1993072932478</c:v>
                </c:pt>
                <c:pt idx="9">
                  <c:v>1328.2432934391127</c:v>
                </c:pt>
                <c:pt idx="10">
                  <c:v>1381.3730251766772</c:v>
                </c:pt>
                <c:pt idx="11">
                  <c:v>1409.0004856802107</c:v>
                </c:pt>
                <c:pt idx="12">
                  <c:v>1451.270500250617</c:v>
                </c:pt>
                <c:pt idx="13">
                  <c:v>1494.8086152581354</c:v>
                </c:pt>
                <c:pt idx="14">
                  <c:v>1509.7567014107167</c:v>
                </c:pt>
                <c:pt idx="15">
                  <c:v>1570.1469694671453</c:v>
                </c:pt>
                <c:pt idx="16">
                  <c:v>1617.2513785511596</c:v>
                </c:pt>
                <c:pt idx="17">
                  <c:v>1714.2864612642293</c:v>
                </c:pt>
                <c:pt idx="18">
                  <c:v>1817.143648940083</c:v>
                </c:pt>
                <c:pt idx="19">
                  <c:v>1889.8293948976864</c:v>
                </c:pt>
                <c:pt idx="20">
                  <c:v>2003.2191585915475</c:v>
                </c:pt>
                <c:pt idx="21">
                  <c:v>2083.3479249352094</c:v>
                </c:pt>
                <c:pt idx="22">
                  <c:v>2125.0148834339138</c:v>
                </c:pt>
                <c:pt idx="23">
                  <c:v>2146.265032268253</c:v>
                </c:pt>
                <c:pt idx="24">
                  <c:v>2275.0409342043481</c:v>
                </c:pt>
                <c:pt idx="25">
                  <c:v>2343.2921622304784</c:v>
                </c:pt>
                <c:pt idx="26">
                  <c:v>2460.4567703420025</c:v>
                </c:pt>
                <c:pt idx="27">
                  <c:v>2485.0613380454224</c:v>
                </c:pt>
                <c:pt idx="28">
                  <c:v>2609.3144049476937</c:v>
                </c:pt>
                <c:pt idx="29">
                  <c:v>2765.8732692445551</c:v>
                </c:pt>
                <c:pt idx="30">
                  <c:v>2821.1907346294461</c:v>
                </c:pt>
                <c:pt idx="31">
                  <c:v>2905.8264566683292</c:v>
                </c:pt>
                <c:pt idx="32">
                  <c:v>2963.9429858016956</c:v>
                </c:pt>
                <c:pt idx="33">
                  <c:v>2993.5824156597128</c:v>
                </c:pt>
                <c:pt idx="34">
                  <c:v>3173.1973605992953</c:v>
                </c:pt>
                <c:pt idx="35">
                  <c:v>3522.2490702652176</c:v>
                </c:pt>
                <c:pt idx="36">
                  <c:v>3733.5840144811305</c:v>
                </c:pt>
                <c:pt idx="37">
                  <c:v>3808.2556947707531</c:v>
                </c:pt>
                <c:pt idx="38">
                  <c:v>3846.3382517184605</c:v>
                </c:pt>
                <c:pt idx="39">
                  <c:v>3923.2650167528295</c:v>
                </c:pt>
                <c:pt idx="40">
                  <c:v>4001.7303170878863</c:v>
                </c:pt>
                <c:pt idx="41">
                  <c:v>4241.8341361131597</c:v>
                </c:pt>
                <c:pt idx="42">
                  <c:v>4411.5075015576858</c:v>
                </c:pt>
                <c:pt idx="43">
                  <c:v>5073.2336267913388</c:v>
                </c:pt>
                <c:pt idx="44">
                  <c:v>5174.6982993271658</c:v>
                </c:pt>
                <c:pt idx="45">
                  <c:v>5226.4452823204374</c:v>
                </c:pt>
                <c:pt idx="46">
                  <c:v>5905.8831690220941</c:v>
                </c:pt>
                <c:pt idx="47">
                  <c:v>6201.1773274731986</c:v>
                </c:pt>
                <c:pt idx="48">
                  <c:v>6449.2244205721263</c:v>
                </c:pt>
                <c:pt idx="49">
                  <c:v>6578.208908983569</c:v>
                </c:pt>
                <c:pt idx="50">
                  <c:v>7367.5939780615972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List1!$G$3</c:f>
              <c:strCache>
                <c:ptCount val="1"/>
                <c:pt idx="0">
                  <c:v>Tögelstadt</c:v>
                </c:pt>
              </c:strCache>
            </c:strRef>
          </c:tx>
          <c:marker>
            <c:symbol val="none"/>
          </c:marker>
          <c:cat>
            <c:strRef>
              <c:f>List1!$D$4:$D$54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List1!$G$4:$G$54</c:f>
              <c:numCache>
                <c:formatCode>0</c:formatCode>
                <c:ptCount val="51"/>
                <c:pt idx="0">
                  <c:v>1000</c:v>
                </c:pt>
                <c:pt idx="1">
                  <c:v>1040</c:v>
                </c:pt>
                <c:pt idx="2">
                  <c:v>1102.4000000000001</c:v>
                </c:pt>
                <c:pt idx="3">
                  <c:v>1113.424</c:v>
                </c:pt>
                <c:pt idx="4">
                  <c:v>1135.6924799999999</c:v>
                </c:pt>
                <c:pt idx="5">
                  <c:v>1192.4771039999998</c:v>
                </c:pt>
                <c:pt idx="6">
                  <c:v>1264.0257302399998</c:v>
                </c:pt>
                <c:pt idx="7">
                  <c:v>1276.6659875423998</c:v>
                </c:pt>
                <c:pt idx="8">
                  <c:v>1302.1993072932478</c:v>
                </c:pt>
                <c:pt idx="9">
                  <c:v>1328.2432934391127</c:v>
                </c:pt>
                <c:pt idx="10">
                  <c:v>1381.3730251766772</c:v>
                </c:pt>
                <c:pt idx="11">
                  <c:v>1409.0004856802107</c:v>
                </c:pt>
                <c:pt idx="12">
                  <c:v>1451.270500250617</c:v>
                </c:pt>
                <c:pt idx="13">
                  <c:v>1494.8086152581354</c:v>
                </c:pt>
                <c:pt idx="14">
                  <c:v>1509.7567014107167</c:v>
                </c:pt>
                <c:pt idx="15">
                  <c:v>1570.1469694671453</c:v>
                </c:pt>
                <c:pt idx="16">
                  <c:v>1617.2513785511596</c:v>
                </c:pt>
                <c:pt idx="17">
                  <c:v>1714.2864612642293</c:v>
                </c:pt>
                <c:pt idx="18">
                  <c:v>1817.143648940083</c:v>
                </c:pt>
                <c:pt idx="19">
                  <c:v>1889.8293948976864</c:v>
                </c:pt>
                <c:pt idx="20">
                  <c:v>2003.2191585915475</c:v>
                </c:pt>
                <c:pt idx="21">
                  <c:v>2083.3479249352094</c:v>
                </c:pt>
                <c:pt idx="22">
                  <c:v>2166.6818419326178</c:v>
                </c:pt>
                <c:pt idx="23">
                  <c:v>2188.3486603519441</c:v>
                </c:pt>
                <c:pt idx="24">
                  <c:v>2319.6495799730606</c:v>
                </c:pt>
                <c:pt idx="25">
                  <c:v>2389.2390673722525</c:v>
                </c:pt>
                <c:pt idx="26">
                  <c:v>2747.6249274780903</c:v>
                </c:pt>
                <c:pt idx="27">
                  <c:v>2775.1011767528712</c:v>
                </c:pt>
                <c:pt idx="28">
                  <c:v>2913.8562355905146</c:v>
                </c:pt>
                <c:pt idx="29">
                  <c:v>3088.6876097259455</c:v>
                </c:pt>
                <c:pt idx="30">
                  <c:v>3150.4613619204642</c:v>
                </c:pt>
                <c:pt idx="31">
                  <c:v>3244.9752027780783</c:v>
                </c:pt>
                <c:pt idx="32">
                  <c:v>3309.8747068336397</c:v>
                </c:pt>
                <c:pt idx="33">
                  <c:v>3342.973453901976</c:v>
                </c:pt>
                <c:pt idx="34">
                  <c:v>3543.5518611360944</c:v>
                </c:pt>
                <c:pt idx="35">
                  <c:v>3685.2939355815383</c:v>
                </c:pt>
                <c:pt idx="36">
                  <c:v>4164.3821472071386</c:v>
                </c:pt>
                <c:pt idx="37">
                  <c:v>4247.6697901512816</c:v>
                </c:pt>
                <c:pt idx="38">
                  <c:v>4290.1464880527947</c:v>
                </c:pt>
                <c:pt idx="39">
                  <c:v>4375.9494178138502</c:v>
                </c:pt>
                <c:pt idx="40">
                  <c:v>4463.4684061701273</c:v>
                </c:pt>
                <c:pt idx="41">
                  <c:v>4731.276510540335</c:v>
                </c:pt>
                <c:pt idx="42">
                  <c:v>4920.5275709619482</c:v>
                </c:pt>
                <c:pt idx="43">
                  <c:v>5166.5539495100456</c:v>
                </c:pt>
                <c:pt idx="44">
                  <c:v>5269.8850285002463</c:v>
                </c:pt>
                <c:pt idx="45">
                  <c:v>5322.583878785249</c:v>
                </c:pt>
                <c:pt idx="46">
                  <c:v>5482.2613951488065</c:v>
                </c:pt>
                <c:pt idx="47">
                  <c:v>6140.1327625666636</c:v>
                </c:pt>
                <c:pt idx="48">
                  <c:v>6385.7380730693303</c:v>
                </c:pt>
                <c:pt idx="49">
                  <c:v>6513.4528345307172</c:v>
                </c:pt>
                <c:pt idx="50">
                  <c:v>6773.990947911946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List1!$H$3</c:f>
              <c:strCache>
                <c:ptCount val="1"/>
                <c:pt idx="0">
                  <c:v>Dame Una</c:v>
                </c:pt>
              </c:strCache>
            </c:strRef>
          </c:tx>
          <c:marker>
            <c:symbol val="none"/>
          </c:marker>
          <c:cat>
            <c:strRef>
              <c:f>List1!$D$4:$D$54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List1!$H$4:$H$54</c:f>
              <c:numCache>
                <c:formatCode>0</c:formatCode>
                <c:ptCount val="51"/>
                <c:pt idx="0">
                  <c:v>1000</c:v>
                </c:pt>
                <c:pt idx="1">
                  <c:v>1040</c:v>
                </c:pt>
                <c:pt idx="2">
                  <c:v>1102.4000000000001</c:v>
                </c:pt>
                <c:pt idx="3">
                  <c:v>1113.424</c:v>
                </c:pt>
                <c:pt idx="4">
                  <c:v>1135.6924799999999</c:v>
                </c:pt>
                <c:pt idx="5">
                  <c:v>1192.4771039999998</c:v>
                </c:pt>
                <c:pt idx="6">
                  <c:v>1264.0257302399998</c:v>
                </c:pt>
                <c:pt idx="7">
                  <c:v>1276.6659875423998</c:v>
                </c:pt>
                <c:pt idx="8">
                  <c:v>1302.1993072932478</c:v>
                </c:pt>
                <c:pt idx="9">
                  <c:v>1328.2432934391127</c:v>
                </c:pt>
                <c:pt idx="10">
                  <c:v>1354.808159307895</c:v>
                </c:pt>
                <c:pt idx="11">
                  <c:v>1490.2889752386845</c:v>
                </c:pt>
                <c:pt idx="12">
                  <c:v>1534.9976444958452</c:v>
                </c:pt>
                <c:pt idx="13">
                  <c:v>1581.0475738307205</c:v>
                </c:pt>
                <c:pt idx="14">
                  <c:v>1596.8580495690276</c:v>
                </c:pt>
                <c:pt idx="15">
                  <c:v>1660.7323715517887</c:v>
                </c:pt>
                <c:pt idx="16">
                  <c:v>1710.5543426983422</c:v>
                </c:pt>
                <c:pt idx="17">
                  <c:v>1813.1876032602427</c:v>
                </c:pt>
                <c:pt idx="18">
                  <c:v>1921.9788594558572</c:v>
                </c:pt>
                <c:pt idx="19">
                  <c:v>1998.8580138340915</c:v>
                </c:pt>
                <c:pt idx="20">
                  <c:v>2118.7894946641368</c:v>
                </c:pt>
                <c:pt idx="21">
                  <c:v>2203.5410744507021</c:v>
                </c:pt>
                <c:pt idx="22">
                  <c:v>2291.68271742873</c:v>
                </c:pt>
                <c:pt idx="23">
                  <c:v>2314.5995446030174</c:v>
                </c:pt>
                <c:pt idx="24">
                  <c:v>2453.4755172791984</c:v>
                </c:pt>
                <c:pt idx="25">
                  <c:v>2527.0797827975744</c:v>
                </c:pt>
                <c:pt idx="26">
                  <c:v>2653.433771937453</c:v>
                </c:pt>
                <c:pt idx="27">
                  <c:v>2679.9681096568274</c:v>
                </c:pt>
                <c:pt idx="28">
                  <c:v>2813.9665151396689</c:v>
                </c:pt>
                <c:pt idx="29">
                  <c:v>2982.804506048049</c:v>
                </c:pt>
                <c:pt idx="30">
                  <c:v>2982.804506048049</c:v>
                </c:pt>
                <c:pt idx="31">
                  <c:v>3072.2886412294906</c:v>
                </c:pt>
                <c:pt idx="32">
                  <c:v>3440.9632781770297</c:v>
                </c:pt>
                <c:pt idx="33">
                  <c:v>3303.3247470499487</c:v>
                </c:pt>
                <c:pt idx="34">
                  <c:v>3501.5242318729456</c:v>
                </c:pt>
                <c:pt idx="35">
                  <c:v>3641.5852011478632</c:v>
                </c:pt>
                <c:pt idx="36">
                  <c:v>3860.0803132167352</c:v>
                </c:pt>
                <c:pt idx="37">
                  <c:v>3937.28191948107</c:v>
                </c:pt>
                <c:pt idx="38">
                  <c:v>3976.6547386758807</c:v>
                </c:pt>
                <c:pt idx="39">
                  <c:v>4453.8533073169865</c:v>
                </c:pt>
                <c:pt idx="40">
                  <c:v>4542.9303734633259</c:v>
                </c:pt>
                <c:pt idx="41">
                  <c:v>4815.5061958711258</c:v>
                </c:pt>
                <c:pt idx="42">
                  <c:v>5489.6770632930838</c:v>
                </c:pt>
                <c:pt idx="43">
                  <c:v>5764.1609164577385</c:v>
                </c:pt>
                <c:pt idx="44">
                  <c:v>5879.4441347868933</c:v>
                </c:pt>
                <c:pt idx="45">
                  <c:v>5938.2385761347623</c:v>
                </c:pt>
                <c:pt idx="46">
                  <c:v>6116.3857334188051</c:v>
                </c:pt>
                <c:pt idx="47">
                  <c:v>6422.2050200897456</c:v>
                </c:pt>
                <c:pt idx="48">
                  <c:v>6679.0932208933355</c:v>
                </c:pt>
                <c:pt idx="49">
                  <c:v>6812.6750853112026</c:v>
                </c:pt>
                <c:pt idx="50">
                  <c:v>7085.1820887236508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List1!$I$3</c:f>
              <c:strCache>
                <c:ptCount val="1"/>
                <c:pt idx="0">
                  <c:v>Jinonice</c:v>
                </c:pt>
              </c:strCache>
            </c:strRef>
          </c:tx>
          <c:marker>
            <c:symbol val="none"/>
          </c:marker>
          <c:cat>
            <c:strRef>
              <c:f>List1!$D$4:$D$54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List1!$I$4:$I$54</c:f>
              <c:numCache>
                <c:formatCode>0</c:formatCode>
                <c:ptCount val="51"/>
                <c:pt idx="0">
                  <c:v>1000</c:v>
                </c:pt>
                <c:pt idx="1">
                  <c:v>1040</c:v>
                </c:pt>
                <c:pt idx="2">
                  <c:v>1102.4000000000001</c:v>
                </c:pt>
                <c:pt idx="3">
                  <c:v>1113.424</c:v>
                </c:pt>
                <c:pt idx="4">
                  <c:v>1135.6924799999999</c:v>
                </c:pt>
                <c:pt idx="5">
                  <c:v>1192.4771039999998</c:v>
                </c:pt>
                <c:pt idx="6">
                  <c:v>1264.0257302399998</c:v>
                </c:pt>
                <c:pt idx="7">
                  <c:v>1276.6659875423998</c:v>
                </c:pt>
                <c:pt idx="8">
                  <c:v>1302.1993072932478</c:v>
                </c:pt>
                <c:pt idx="9">
                  <c:v>1328.2432934391127</c:v>
                </c:pt>
                <c:pt idx="10">
                  <c:v>1381.3730251766772</c:v>
                </c:pt>
                <c:pt idx="11">
                  <c:v>1409.0004856802107</c:v>
                </c:pt>
                <c:pt idx="12">
                  <c:v>1451.270500250617</c:v>
                </c:pt>
                <c:pt idx="13">
                  <c:v>1494.8086152581354</c:v>
                </c:pt>
                <c:pt idx="14">
                  <c:v>1509.7567014107167</c:v>
                </c:pt>
                <c:pt idx="15">
                  <c:v>1570.1469694671453</c:v>
                </c:pt>
                <c:pt idx="16">
                  <c:v>1742.8631361085313</c:v>
                </c:pt>
                <c:pt idx="17">
                  <c:v>1986.8639751637256</c:v>
                </c:pt>
                <c:pt idx="18">
                  <c:v>2006.7326149153628</c:v>
                </c:pt>
                <c:pt idx="19">
                  <c:v>2087.0019195119771</c:v>
                </c:pt>
                <c:pt idx="20">
                  <c:v>2212.2220346826957</c:v>
                </c:pt>
                <c:pt idx="21">
                  <c:v>2300.7109160700033</c:v>
                </c:pt>
                <c:pt idx="22">
                  <c:v>2392.7393527128033</c:v>
                </c:pt>
                <c:pt idx="23">
                  <c:v>2416.6667462399314</c:v>
                </c:pt>
                <c:pt idx="24">
                  <c:v>2561.6667510143275</c:v>
                </c:pt>
                <c:pt idx="25">
                  <c:v>2638.5167535447572</c:v>
                </c:pt>
                <c:pt idx="26">
                  <c:v>2770.4425912219949</c:v>
                </c:pt>
                <c:pt idx="27">
                  <c:v>2798.1470171342148</c:v>
                </c:pt>
                <c:pt idx="28">
                  <c:v>2938.0543679909256</c:v>
                </c:pt>
                <c:pt idx="29">
                  <c:v>3114.3376300703812</c:v>
                </c:pt>
                <c:pt idx="30">
                  <c:v>3176.6243826717887</c:v>
                </c:pt>
                <c:pt idx="31">
                  <c:v>3271.9231141519422</c:v>
                </c:pt>
                <c:pt idx="32">
                  <c:v>3337.3615764349811</c:v>
                </c:pt>
                <c:pt idx="33">
                  <c:v>3370.7351921993309</c:v>
                </c:pt>
                <c:pt idx="34">
                  <c:v>3572.9793037312907</c:v>
                </c:pt>
                <c:pt idx="35">
                  <c:v>3715.8984758805423</c:v>
                </c:pt>
                <c:pt idx="36">
                  <c:v>3938.8523844333749</c:v>
                </c:pt>
                <c:pt idx="37">
                  <c:v>4017.6294321220425</c:v>
                </c:pt>
                <c:pt idx="38">
                  <c:v>4057.8057264432628</c:v>
                </c:pt>
                <c:pt idx="39">
                  <c:v>4138.9618409721279</c:v>
                </c:pt>
                <c:pt idx="40">
                  <c:v>4635.6372618887835</c:v>
                </c:pt>
                <c:pt idx="41">
                  <c:v>4913.7754976021106</c:v>
                </c:pt>
                <c:pt idx="42">
                  <c:v>5110.3265175061952</c:v>
                </c:pt>
                <c:pt idx="43">
                  <c:v>5365.8428433815052</c:v>
                </c:pt>
                <c:pt idx="44">
                  <c:v>5473.1597002491353</c:v>
                </c:pt>
                <c:pt idx="45">
                  <c:v>5527.8912972516264</c:v>
                </c:pt>
                <c:pt idx="46">
                  <c:v>5693.7280361691755</c:v>
                </c:pt>
                <c:pt idx="47">
                  <c:v>5978.4144379776344</c:v>
                </c:pt>
                <c:pt idx="48">
                  <c:v>6636.040026155174</c:v>
                </c:pt>
                <c:pt idx="49">
                  <c:v>7233.2836285091398</c:v>
                </c:pt>
                <c:pt idx="50">
                  <c:v>7522.6149736495054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List1!$J$3</c:f>
              <c:strCache>
                <c:ptCount val="1"/>
                <c:pt idx="0">
                  <c:v>Lilliford</c:v>
                </c:pt>
              </c:strCache>
            </c:strRef>
          </c:tx>
          <c:marker>
            <c:symbol val="none"/>
          </c:marker>
          <c:cat>
            <c:strRef>
              <c:f>List1!$D$4:$D$54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List1!$J$4:$J$54</c:f>
              <c:numCache>
                <c:formatCode>0</c:formatCode>
                <c:ptCount val="51"/>
                <c:pt idx="0">
                  <c:v>1000</c:v>
                </c:pt>
                <c:pt idx="1">
                  <c:v>1120</c:v>
                </c:pt>
                <c:pt idx="2">
                  <c:v>1187.2</c:v>
                </c:pt>
                <c:pt idx="3">
                  <c:v>1199.0720000000001</c:v>
                </c:pt>
                <c:pt idx="4">
                  <c:v>1223.0534400000001</c:v>
                </c:pt>
                <c:pt idx="5">
                  <c:v>1369.8198528000003</c:v>
                </c:pt>
                <c:pt idx="6">
                  <c:v>1547.8964336640004</c:v>
                </c:pt>
                <c:pt idx="7">
                  <c:v>1563.3753980006404</c:v>
                </c:pt>
                <c:pt idx="8">
                  <c:v>1563.3753980006404</c:v>
                </c:pt>
                <c:pt idx="9">
                  <c:v>1563.3753980006404</c:v>
                </c:pt>
                <c:pt idx="10">
                  <c:v>1625.9104139206661</c:v>
                </c:pt>
                <c:pt idx="11">
                  <c:v>1658.4286221990794</c:v>
                </c:pt>
                <c:pt idx="12">
                  <c:v>1708.1814808650518</c:v>
                </c:pt>
                <c:pt idx="13">
                  <c:v>1759.4269252910033</c:v>
                </c:pt>
                <c:pt idx="14">
                  <c:v>1777.0211945439132</c:v>
                </c:pt>
                <c:pt idx="15">
                  <c:v>1759.2509825984741</c:v>
                </c:pt>
                <c:pt idx="16">
                  <c:v>1812.0285120764283</c:v>
                </c:pt>
                <c:pt idx="17">
                  <c:v>1920.7502228010139</c:v>
                </c:pt>
                <c:pt idx="18">
                  <c:v>2035.9952361690748</c:v>
                </c:pt>
                <c:pt idx="19">
                  <c:v>2076.7151408924565</c:v>
                </c:pt>
                <c:pt idx="20">
                  <c:v>2201.318049346004</c:v>
                </c:pt>
                <c:pt idx="21">
                  <c:v>2289.3707713198442</c:v>
                </c:pt>
                <c:pt idx="22">
                  <c:v>2380.9456021726378</c:v>
                </c:pt>
                <c:pt idx="23">
                  <c:v>2357.1361461509114</c:v>
                </c:pt>
                <c:pt idx="24">
                  <c:v>2498.5643149199659</c:v>
                </c:pt>
                <c:pt idx="25">
                  <c:v>2748.4207464119627</c:v>
                </c:pt>
                <c:pt idx="26">
                  <c:v>2885.841783732561</c:v>
                </c:pt>
                <c:pt idx="27">
                  <c:v>2914.7002015698868</c:v>
                </c:pt>
                <c:pt idx="28">
                  <c:v>3060.435211648381</c:v>
                </c:pt>
                <c:pt idx="29">
                  <c:v>3244.061324347284</c:v>
                </c:pt>
                <c:pt idx="30">
                  <c:v>3308.9425508342297</c:v>
                </c:pt>
                <c:pt idx="31">
                  <c:v>3739.1050824426793</c:v>
                </c:pt>
                <c:pt idx="32">
                  <c:v>3813.8871840915331</c:v>
                </c:pt>
                <c:pt idx="33">
                  <c:v>3852.0260559324483</c:v>
                </c:pt>
                <c:pt idx="34">
                  <c:v>4083.1476192883952</c:v>
                </c:pt>
                <c:pt idx="35">
                  <c:v>4246.4735240599312</c:v>
                </c:pt>
                <c:pt idx="36">
                  <c:v>4501.2619355035267</c:v>
                </c:pt>
                <c:pt idx="37">
                  <c:v>5041.4133677639502</c:v>
                </c:pt>
                <c:pt idx="38">
                  <c:v>5091.8275014415894</c:v>
                </c:pt>
                <c:pt idx="39">
                  <c:v>5193.6640514704213</c:v>
                </c:pt>
                <c:pt idx="40">
                  <c:v>5297.53733249983</c:v>
                </c:pt>
                <c:pt idx="41">
                  <c:v>6145.143305699803</c:v>
                </c:pt>
                <c:pt idx="42">
                  <c:v>6390.949037927795</c:v>
                </c:pt>
                <c:pt idx="43">
                  <c:v>6710.4964898241851</c:v>
                </c:pt>
                <c:pt idx="44">
                  <c:v>6844.7064196206684</c:v>
                </c:pt>
                <c:pt idx="45">
                  <c:v>6913.1534838168755</c:v>
                </c:pt>
                <c:pt idx="46">
                  <c:v>7120.5480883313821</c:v>
                </c:pt>
                <c:pt idx="47">
                  <c:v>7476.5754927479511</c:v>
                </c:pt>
                <c:pt idx="48">
                  <c:v>7775.6385124578692</c:v>
                </c:pt>
                <c:pt idx="49">
                  <c:v>7931.1512827070264</c:v>
                </c:pt>
                <c:pt idx="50">
                  <c:v>8248.3973340153079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97344"/>
        <c:axId val="43500288"/>
      </c:lineChart>
      <c:catAx>
        <c:axId val="43497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43500288"/>
        <c:crosses val="autoZero"/>
        <c:auto val="1"/>
        <c:lblAlgn val="ctr"/>
        <c:lblOffset val="100"/>
        <c:noMultiLvlLbl val="0"/>
      </c:catAx>
      <c:valAx>
        <c:axId val="43500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100" b="1" i="0" baseline="0" dirty="0">
                    <a:effectLst/>
                  </a:rPr>
                  <a:t>počet obyvatel v sídlech</a:t>
                </a:r>
                <a:endParaRPr lang="cs-CZ" sz="11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1.7621553954322536E-2"/>
              <c:y val="0.24415934237759587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43497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02443444569428"/>
          <c:y val="4.6188321857936566E-2"/>
          <c:w val="0.86334231361575675"/>
          <c:h val="0.82611802482822971"/>
        </c:manualLayout>
      </c:layout>
      <c:lineChart>
        <c:grouping val="standard"/>
        <c:varyColors val="0"/>
        <c:ser>
          <c:idx val="0"/>
          <c:order val="0"/>
          <c:tx>
            <c:strRef>
              <c:f>List1!$U$3</c:f>
              <c:strCache>
                <c:ptCount val="1"/>
                <c:pt idx="0">
                  <c:v>Lilliton</c:v>
                </c:pt>
              </c:strCache>
            </c:strRef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List1!$U$4:$U$54</c:f>
              <c:numCache>
                <c:formatCode>General</c:formatCode>
                <c:ptCount val="51"/>
                <c:pt idx="0">
                  <c:v>16.666666666666664</c:v>
                </c:pt>
                <c:pt idx="1">
                  <c:v>16.455696202531644</c:v>
                </c:pt>
                <c:pt idx="2">
                  <c:v>16.195495927168182</c:v>
                </c:pt>
                <c:pt idx="3">
                  <c:v>17.256933547550013</c:v>
                </c:pt>
                <c:pt idx="4">
                  <c:v>16.97600421852</c:v>
                </c:pt>
                <c:pt idx="5">
                  <c:v>16.779005819357451</c:v>
                </c:pt>
                <c:pt idx="6">
                  <c:v>16.575764064348199</c:v>
                </c:pt>
                <c:pt idx="7">
                  <c:v>17.523269390259195</c:v>
                </c:pt>
                <c:pt idx="8">
                  <c:v>17.589944017408857</c:v>
                </c:pt>
                <c:pt idx="9">
                  <c:v>17.655805700865002</c:v>
                </c:pt>
                <c:pt idx="10">
                  <c:v>17.709976766694236</c:v>
                </c:pt>
                <c:pt idx="11">
                  <c:v>17.495262796970835</c:v>
                </c:pt>
                <c:pt idx="12">
                  <c:v>18.464716053196536</c:v>
                </c:pt>
                <c:pt idx="13">
                  <c:v>18.171329029023813</c:v>
                </c:pt>
                <c:pt idx="14">
                  <c:v>18.171329029023813</c:v>
                </c:pt>
                <c:pt idx="15">
                  <c:v>18.333502579659537</c:v>
                </c:pt>
                <c:pt idx="16">
                  <c:v>18.111641257892437</c:v>
                </c:pt>
                <c:pt idx="17">
                  <c:v>17.884998331293179</c:v>
                </c:pt>
                <c:pt idx="18">
                  <c:v>18.036710599907014</c:v>
                </c:pt>
                <c:pt idx="19">
                  <c:v>18.097213862094431</c:v>
                </c:pt>
                <c:pt idx="20">
                  <c:v>19.20079163840218</c:v>
                </c:pt>
                <c:pt idx="21">
                  <c:v>20.376813343462018</c:v>
                </c:pt>
                <c:pt idx="22">
                  <c:v>20.436294168241183</c:v>
                </c:pt>
                <c:pt idx="23">
                  <c:v>20.504018698104197</c:v>
                </c:pt>
                <c:pt idx="24">
                  <c:v>19.727648035071315</c:v>
                </c:pt>
                <c:pt idx="25">
                  <c:v>19.508041954043023</c:v>
                </c:pt>
                <c:pt idx="26">
                  <c:v>19.229545414083223</c:v>
                </c:pt>
                <c:pt idx="27">
                  <c:v>18.920809577575277</c:v>
                </c:pt>
                <c:pt idx="28">
                  <c:v>18.920809577575273</c:v>
                </c:pt>
                <c:pt idx="29">
                  <c:v>20.342678457171079</c:v>
                </c:pt>
                <c:pt idx="30">
                  <c:v>20.405238847042366</c:v>
                </c:pt>
                <c:pt idx="31">
                  <c:v>20.072811506951094</c:v>
                </c:pt>
                <c:pt idx="32">
                  <c:v>19.77949076520893</c:v>
                </c:pt>
                <c:pt idx="33">
                  <c:v>19.941056546994506</c:v>
                </c:pt>
                <c:pt idx="34">
                  <c:v>19.941056546994506</c:v>
                </c:pt>
                <c:pt idx="35">
                  <c:v>19.752103667722452</c:v>
                </c:pt>
                <c:pt idx="36">
                  <c:v>19.549147453041886</c:v>
                </c:pt>
                <c:pt idx="37">
                  <c:v>19.211461233229702</c:v>
                </c:pt>
                <c:pt idx="38">
                  <c:v>19.211461233229706</c:v>
                </c:pt>
                <c:pt idx="39">
                  <c:v>18.931032906096593</c:v>
                </c:pt>
                <c:pt idx="40">
                  <c:v>18.653197155839564</c:v>
                </c:pt>
                <c:pt idx="41">
                  <c:v>18.328397874783928</c:v>
                </c:pt>
                <c:pt idx="42">
                  <c:v>18.05363315185522</c:v>
                </c:pt>
                <c:pt idx="43">
                  <c:v>17.820548692892114</c:v>
                </c:pt>
                <c:pt idx="44">
                  <c:v>17.820548692892118</c:v>
                </c:pt>
                <c:pt idx="45">
                  <c:v>17.820548692892118</c:v>
                </c:pt>
                <c:pt idx="46">
                  <c:v>17.567318896983014</c:v>
                </c:pt>
                <c:pt idx="47">
                  <c:v>17.39446984505302</c:v>
                </c:pt>
                <c:pt idx="48">
                  <c:v>17.216843253551367</c:v>
                </c:pt>
                <c:pt idx="49">
                  <c:v>17.027620415185801</c:v>
                </c:pt>
                <c:pt idx="50">
                  <c:v>16.826172564508486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List1!$V$3</c:f>
              <c:strCache>
                <c:ptCount val="1"/>
                <c:pt idx="0">
                  <c:v>Lilliville</c:v>
                </c:pt>
              </c:strCache>
            </c:strRef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List1!$V$4:$V$54</c:f>
              <c:numCache>
                <c:formatCode>General</c:formatCode>
                <c:ptCount val="51"/>
                <c:pt idx="0">
                  <c:v>16.666666666666664</c:v>
                </c:pt>
                <c:pt idx="1">
                  <c:v>16.455696202531644</c:v>
                </c:pt>
                <c:pt idx="2">
                  <c:v>16.506947771921418</c:v>
                </c:pt>
                <c:pt idx="3">
                  <c:v>16.29787672548257</c:v>
                </c:pt>
                <c:pt idx="4">
                  <c:v>16.353211290291515</c:v>
                </c:pt>
                <c:pt idx="5">
                  <c:v>16.163440104806075</c:v>
                </c:pt>
                <c:pt idx="6">
                  <c:v>15.967654611359386</c:v>
                </c:pt>
                <c:pt idx="7">
                  <c:v>15.786299186081768</c:v>
                </c:pt>
                <c:pt idx="8">
                  <c:v>15.846364781654367</c:v>
                </c:pt>
                <c:pt idx="9">
                  <c:v>15.905698015469497</c:v>
                </c:pt>
                <c:pt idx="10">
                  <c:v>15.954499448202395</c:v>
                </c:pt>
                <c:pt idx="11">
                  <c:v>15.761068708196246</c:v>
                </c:pt>
                <c:pt idx="12">
                  <c:v>15.575871834674212</c:v>
                </c:pt>
                <c:pt idx="13">
                  <c:v>15.631918229133968</c:v>
                </c:pt>
                <c:pt idx="14">
                  <c:v>15.631918229133968</c:v>
                </c:pt>
                <c:pt idx="15">
                  <c:v>15.771428315513274</c:v>
                </c:pt>
                <c:pt idx="16">
                  <c:v>15.580571717488356</c:v>
                </c:pt>
                <c:pt idx="17">
                  <c:v>15.385601735372441</c:v>
                </c:pt>
                <c:pt idx="18">
                  <c:v>15.516112485221282</c:v>
                </c:pt>
                <c:pt idx="19">
                  <c:v>15.568160524503327</c:v>
                </c:pt>
                <c:pt idx="20">
                  <c:v>15.358391397188106</c:v>
                </c:pt>
                <c:pt idx="21">
                  <c:v>15.13485205807644</c:v>
                </c:pt>
                <c:pt idx="22">
                  <c:v>14.887126915312097</c:v>
                </c:pt>
                <c:pt idx="23">
                  <c:v>14.936461871202356</c:v>
                </c:pt>
                <c:pt idx="24">
                  <c:v>15.082333783422323</c:v>
                </c:pt>
                <c:pt idx="25">
                  <c:v>14.914438846882005</c:v>
                </c:pt>
                <c:pt idx="26">
                  <c:v>14.70152052201456</c:v>
                </c:pt>
                <c:pt idx="27">
                  <c:v>14.757715404903013</c:v>
                </c:pt>
                <c:pt idx="28">
                  <c:v>14.757715404903013</c:v>
                </c:pt>
                <c:pt idx="29">
                  <c:v>14.498912422795787</c:v>
                </c:pt>
                <c:pt idx="30">
                  <c:v>14.543501320751851</c:v>
                </c:pt>
                <c:pt idx="31">
                  <c:v>14.306569153678868</c:v>
                </c:pt>
                <c:pt idx="32">
                  <c:v>14.097509577022679</c:v>
                </c:pt>
                <c:pt idx="33">
                  <c:v>14.212662953976535</c:v>
                </c:pt>
                <c:pt idx="34">
                  <c:v>14.212662953976531</c:v>
                </c:pt>
                <c:pt idx="35">
                  <c:v>15.025546880248319</c:v>
                </c:pt>
                <c:pt idx="36">
                  <c:v>14.87115683807251</c:v>
                </c:pt>
                <c:pt idx="37">
                  <c:v>14.614276851416038</c:v>
                </c:pt>
                <c:pt idx="38">
                  <c:v>14.614276851416042</c:v>
                </c:pt>
                <c:pt idx="39">
                  <c:v>14.400953296276251</c:v>
                </c:pt>
                <c:pt idx="40">
                  <c:v>14.18960193032945</c:v>
                </c:pt>
                <c:pt idx="41">
                  <c:v>13.942525117334212</c:v>
                </c:pt>
                <c:pt idx="42">
                  <c:v>13.733509900785393</c:v>
                </c:pt>
                <c:pt idx="43">
                  <c:v>14.847267890786171</c:v>
                </c:pt>
                <c:pt idx="44">
                  <c:v>14.847267890786172</c:v>
                </c:pt>
                <c:pt idx="45">
                  <c:v>14.847267890786172</c:v>
                </c:pt>
                <c:pt idx="46">
                  <c:v>16.05728725353001</c:v>
                </c:pt>
                <c:pt idx="47">
                  <c:v>15.899295764070743</c:v>
                </c:pt>
                <c:pt idx="48">
                  <c:v>15.736937397359627</c:v>
                </c:pt>
                <c:pt idx="49">
                  <c:v>15.563979560800634</c:v>
                </c:pt>
                <c:pt idx="50">
                  <c:v>16.562912730702241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List1!$W$3</c:f>
              <c:strCache>
                <c:ptCount val="1"/>
                <c:pt idx="0">
                  <c:v>Tögelstadt</c:v>
                </c:pt>
              </c:strCache>
            </c:strRef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List1!$W$4:$W$54</c:f>
              <c:numCache>
                <c:formatCode>General</c:formatCode>
                <c:ptCount val="51"/>
                <c:pt idx="0">
                  <c:v>16.666666666666664</c:v>
                </c:pt>
                <c:pt idx="1">
                  <c:v>16.455696202531644</c:v>
                </c:pt>
                <c:pt idx="2">
                  <c:v>16.506947771921418</c:v>
                </c:pt>
                <c:pt idx="3">
                  <c:v>16.29787672548257</c:v>
                </c:pt>
                <c:pt idx="4">
                  <c:v>16.353211290291515</c:v>
                </c:pt>
                <c:pt idx="5">
                  <c:v>16.163440104806075</c:v>
                </c:pt>
                <c:pt idx="6">
                  <c:v>15.967654611359386</c:v>
                </c:pt>
                <c:pt idx="7">
                  <c:v>15.786299186081768</c:v>
                </c:pt>
                <c:pt idx="8">
                  <c:v>15.846364781654367</c:v>
                </c:pt>
                <c:pt idx="9">
                  <c:v>15.905698015469497</c:v>
                </c:pt>
                <c:pt idx="10">
                  <c:v>15.954499448202395</c:v>
                </c:pt>
                <c:pt idx="11">
                  <c:v>15.761068708196246</c:v>
                </c:pt>
                <c:pt idx="12">
                  <c:v>15.575871834674212</c:v>
                </c:pt>
                <c:pt idx="13">
                  <c:v>15.631918229133968</c:v>
                </c:pt>
                <c:pt idx="14">
                  <c:v>15.631918229133968</c:v>
                </c:pt>
                <c:pt idx="15">
                  <c:v>15.771428315513274</c:v>
                </c:pt>
                <c:pt idx="16">
                  <c:v>15.580571717488356</c:v>
                </c:pt>
                <c:pt idx="17">
                  <c:v>15.385601735372441</c:v>
                </c:pt>
                <c:pt idx="18">
                  <c:v>15.516112485221282</c:v>
                </c:pt>
                <c:pt idx="19">
                  <c:v>15.568160524503327</c:v>
                </c:pt>
                <c:pt idx="20">
                  <c:v>15.358391397188106</c:v>
                </c:pt>
                <c:pt idx="21">
                  <c:v>15.13485205807644</c:v>
                </c:pt>
                <c:pt idx="22">
                  <c:v>15.179031364631939</c:v>
                </c:pt>
                <c:pt idx="23">
                  <c:v>15.229333672598477</c:v>
                </c:pt>
                <c:pt idx="24">
                  <c:v>15.378065818391388</c:v>
                </c:pt>
                <c:pt idx="25">
                  <c:v>15.206878824271849</c:v>
                </c:pt>
                <c:pt idx="26">
                  <c:v>16.417384261745482</c:v>
                </c:pt>
                <c:pt idx="27">
                  <c:v>16.480137837781516</c:v>
                </c:pt>
                <c:pt idx="28">
                  <c:v>16.480137837781513</c:v>
                </c:pt>
                <c:pt idx="29">
                  <c:v>16.191129092123028</c:v>
                </c:pt>
                <c:pt idx="30">
                  <c:v>16.240922109821859</c:v>
                </c:pt>
                <c:pt idx="31">
                  <c:v>15.976336795331401</c:v>
                </c:pt>
                <c:pt idx="32">
                  <c:v>15.742877174714403</c:v>
                </c:pt>
                <c:pt idx="33">
                  <c:v>15.871470488287521</c:v>
                </c:pt>
                <c:pt idx="34">
                  <c:v>15.871470488287521</c:v>
                </c:pt>
                <c:pt idx="35">
                  <c:v>15.721079257011692</c:v>
                </c:pt>
                <c:pt idx="36">
                  <c:v>16.58705945937929</c:v>
                </c:pt>
                <c:pt idx="37">
                  <c:v>16.300539475830536</c:v>
                </c:pt>
                <c:pt idx="38">
                  <c:v>16.30053947583054</c:v>
                </c:pt>
                <c:pt idx="39">
                  <c:v>16.062601665630662</c:v>
                </c:pt>
                <c:pt idx="40">
                  <c:v>15.826863604903235</c:v>
                </c:pt>
                <c:pt idx="41">
                  <c:v>15.551277930378324</c:v>
                </c:pt>
                <c:pt idx="42">
                  <c:v>15.318145574734388</c:v>
                </c:pt>
                <c:pt idx="43">
                  <c:v>15.120378086962088</c:v>
                </c:pt>
                <c:pt idx="44">
                  <c:v>15.120378086962091</c:v>
                </c:pt>
                <c:pt idx="45">
                  <c:v>15.120378086962091</c:v>
                </c:pt>
                <c:pt idx="46">
                  <c:v>14.905517684905165</c:v>
                </c:pt>
                <c:pt idx="47">
                  <c:v>15.742782647127918</c:v>
                </c:pt>
                <c:pt idx="48">
                  <c:v>15.582022540768254</c:v>
                </c:pt>
                <c:pt idx="49">
                  <c:v>15.410767306041517</c:v>
                </c:pt>
                <c:pt idx="50">
                  <c:v>15.228447881753574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List1!$X$3</c:f>
              <c:strCache>
                <c:ptCount val="1"/>
                <c:pt idx="0">
                  <c:v>Dame Una</c:v>
                </c:pt>
              </c:strCache>
            </c:strRef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List1!$X$4:$X$54</c:f>
              <c:numCache>
                <c:formatCode>General</c:formatCode>
                <c:ptCount val="51"/>
                <c:pt idx="0">
                  <c:v>16.666666666666664</c:v>
                </c:pt>
                <c:pt idx="1">
                  <c:v>16.455696202531644</c:v>
                </c:pt>
                <c:pt idx="2">
                  <c:v>16.506947771921418</c:v>
                </c:pt>
                <c:pt idx="3">
                  <c:v>16.29787672548257</c:v>
                </c:pt>
                <c:pt idx="4">
                  <c:v>16.353211290291515</c:v>
                </c:pt>
                <c:pt idx="5">
                  <c:v>16.163440104806075</c:v>
                </c:pt>
                <c:pt idx="6">
                  <c:v>15.967654611359386</c:v>
                </c:pt>
                <c:pt idx="7">
                  <c:v>15.786299186081768</c:v>
                </c:pt>
                <c:pt idx="8">
                  <c:v>15.846364781654367</c:v>
                </c:pt>
                <c:pt idx="9">
                  <c:v>15.905698015469497</c:v>
                </c:pt>
                <c:pt idx="10">
                  <c:v>15.647682151121581</c:v>
                </c:pt>
                <c:pt idx="11">
                  <c:v>16.670361133669111</c:v>
                </c:pt>
                <c:pt idx="12">
                  <c:v>16.474479825136186</c:v>
                </c:pt>
                <c:pt idx="13">
                  <c:v>16.533759665430161</c:v>
                </c:pt>
                <c:pt idx="14">
                  <c:v>16.533759665430161</c:v>
                </c:pt>
                <c:pt idx="15">
                  <c:v>16.681318410639044</c:v>
                </c:pt>
                <c:pt idx="16">
                  <c:v>16.479450855035765</c:v>
                </c:pt>
                <c:pt idx="17">
                  <c:v>16.273232604720853</c:v>
                </c:pt>
                <c:pt idx="18">
                  <c:v>16.411272820907126</c:v>
                </c:pt>
                <c:pt idx="19">
                  <c:v>16.466323631686215</c:v>
                </c:pt>
                <c:pt idx="20">
                  <c:v>16.244452439333575</c:v>
                </c:pt>
                <c:pt idx="21">
                  <c:v>16.008016599888542</c:v>
                </c:pt>
                <c:pt idx="22">
                  <c:v>16.054744712591472</c:v>
                </c:pt>
                <c:pt idx="23">
                  <c:v>16.107949076786849</c:v>
                </c:pt>
                <c:pt idx="24">
                  <c:v>16.265261923298581</c:v>
                </c:pt>
                <c:pt idx="25">
                  <c:v>16.084198756441374</c:v>
                </c:pt>
                <c:pt idx="26">
                  <c:v>15.854580955113736</c:v>
                </c:pt>
                <c:pt idx="27">
                  <c:v>15.915183279797363</c:v>
                </c:pt>
                <c:pt idx="28">
                  <c:v>15.915183279797363</c:v>
                </c:pt>
                <c:pt idx="29">
                  <c:v>15.63608202458369</c:v>
                </c:pt>
                <c:pt idx="30">
                  <c:v>15.376635383340092</c:v>
                </c:pt>
                <c:pt idx="31">
                  <c:v>15.126130400852322</c:v>
                </c:pt>
                <c:pt idx="32">
                  <c:v>16.366378503452616</c:v>
                </c:pt>
                <c:pt idx="33">
                  <c:v>15.683229902659715</c:v>
                </c:pt>
                <c:pt idx="34">
                  <c:v>15.683229902659715</c:v>
                </c:pt>
                <c:pt idx="35">
                  <c:v>15.534622358249544</c:v>
                </c:pt>
                <c:pt idx="36">
                  <c:v>15.375001479209985</c:v>
                </c:pt>
                <c:pt idx="37">
                  <c:v>15.109418228503404</c:v>
                </c:pt>
                <c:pt idx="38">
                  <c:v>15.109418228503408</c:v>
                </c:pt>
                <c:pt idx="39">
                  <c:v>16.348559985943545</c:v>
                </c:pt>
                <c:pt idx="40">
                  <c:v>16.108625141825563</c:v>
                </c:pt>
                <c:pt idx="41">
                  <c:v>15.828133287204182</c:v>
                </c:pt>
                <c:pt idx="42">
                  <c:v>17.089970780788484</c:v>
                </c:pt>
                <c:pt idx="43">
                  <c:v>16.8693278465032</c:v>
                </c:pt>
                <c:pt idx="44">
                  <c:v>16.8693278465032</c:v>
                </c:pt>
                <c:pt idx="45">
                  <c:v>16.869327846503204</c:v>
                </c:pt>
                <c:pt idx="46">
                  <c:v>16.629614888091456</c:v>
                </c:pt>
                <c:pt idx="47">
                  <c:v>16.465992130161037</c:v>
                </c:pt>
                <c:pt idx="48">
                  <c:v>16.29784684698615</c:v>
                </c:pt>
                <c:pt idx="49">
                  <c:v>16.118724298548134</c:v>
                </c:pt>
                <c:pt idx="50">
                  <c:v>15.928029281485919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List1!$Y$3</c:f>
              <c:strCache>
                <c:ptCount val="1"/>
                <c:pt idx="0">
                  <c:v>Jinonice</c:v>
                </c:pt>
              </c:strCache>
            </c:strRef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List1!$Y$4:$Y$54</c:f>
              <c:numCache>
                <c:formatCode>General</c:formatCode>
                <c:ptCount val="51"/>
                <c:pt idx="0">
                  <c:v>16.666666666666664</c:v>
                </c:pt>
                <c:pt idx="1">
                  <c:v>16.455696202531644</c:v>
                </c:pt>
                <c:pt idx="2">
                  <c:v>16.506947771921418</c:v>
                </c:pt>
                <c:pt idx="3">
                  <c:v>16.29787672548257</c:v>
                </c:pt>
                <c:pt idx="4">
                  <c:v>16.353211290291515</c:v>
                </c:pt>
                <c:pt idx="5">
                  <c:v>16.163440104806075</c:v>
                </c:pt>
                <c:pt idx="6">
                  <c:v>15.967654611359386</c:v>
                </c:pt>
                <c:pt idx="7">
                  <c:v>15.786299186081768</c:v>
                </c:pt>
                <c:pt idx="8">
                  <c:v>15.846364781654367</c:v>
                </c:pt>
                <c:pt idx="9">
                  <c:v>15.905698015469497</c:v>
                </c:pt>
                <c:pt idx="10">
                  <c:v>15.954499448202395</c:v>
                </c:pt>
                <c:pt idx="11">
                  <c:v>15.761068708196246</c:v>
                </c:pt>
                <c:pt idx="12">
                  <c:v>15.575871834674212</c:v>
                </c:pt>
                <c:pt idx="13">
                  <c:v>15.631918229133968</c:v>
                </c:pt>
                <c:pt idx="14">
                  <c:v>15.631918229133968</c:v>
                </c:pt>
                <c:pt idx="15">
                  <c:v>15.771428315513274</c:v>
                </c:pt>
                <c:pt idx="16">
                  <c:v>16.790713210108812</c:v>
                </c:pt>
                <c:pt idx="17">
                  <c:v>17.83196596074399</c:v>
                </c:pt>
                <c:pt idx="18">
                  <c:v>17.134962884717808</c:v>
                </c:pt>
                <c:pt idx="19">
                  <c:v>17.192441278366321</c:v>
                </c:pt>
                <c:pt idx="20">
                  <c:v>16.960786202758339</c:v>
                </c:pt>
                <c:pt idx="21">
                  <c:v>16.71392422089264</c:v>
                </c:pt>
                <c:pt idx="22">
                  <c:v>16.762712909349371</c:v>
                </c:pt>
                <c:pt idx="23">
                  <c:v>16.818263433415449</c:v>
                </c:pt>
                <c:pt idx="24">
                  <c:v>16.982513325284522</c:v>
                </c:pt>
                <c:pt idx="25">
                  <c:v>16.793465792058747</c:v>
                </c:pt>
                <c:pt idx="26">
                  <c:v>16.553722504237268</c:v>
                </c:pt>
                <c:pt idx="27">
                  <c:v>16.616997217631752</c:v>
                </c:pt>
                <c:pt idx="28">
                  <c:v>16.616997217631749</c:v>
                </c:pt>
                <c:pt idx="29">
                  <c:v>16.325588397526587</c:v>
                </c:pt>
                <c:pt idx="30">
                  <c:v>16.375794921568037</c:v>
                </c:pt>
                <c:pt idx="31">
                  <c:v>16.109012357126453</c:v>
                </c:pt>
                <c:pt idx="32">
                  <c:v>15.873613970025085</c:v>
                </c:pt>
                <c:pt idx="33">
                  <c:v>16.003275187357364</c:v>
                </c:pt>
                <c:pt idx="34">
                  <c:v>16.003275187357364</c:v>
                </c:pt>
                <c:pt idx="35">
                  <c:v>15.851635031415375</c:v>
                </c:pt>
                <c:pt idx="36">
                  <c:v>15.688756793401105</c:v>
                </c:pt>
                <c:pt idx="37">
                  <c:v>15.417753825735014</c:v>
                </c:pt>
                <c:pt idx="38">
                  <c:v>15.417753825735018</c:v>
                </c:pt>
                <c:pt idx="39">
                  <c:v>15.192701974602388</c:v>
                </c:pt>
                <c:pt idx="40">
                  <c:v>16.437351402398264</c:v>
                </c:pt>
                <c:pt idx="41">
                  <c:v>16.151135593207265</c:v>
                </c:pt>
                <c:pt idx="42">
                  <c:v>15.909010649905101</c:v>
                </c:pt>
                <c:pt idx="43">
                  <c:v>15.703614699473354</c:v>
                </c:pt>
                <c:pt idx="44">
                  <c:v>15.703614699473356</c:v>
                </c:pt>
                <c:pt idx="45">
                  <c:v>15.703614699473356</c:v>
                </c:pt>
                <c:pt idx="46">
                  <c:v>15.480466511731588</c:v>
                </c:pt>
                <c:pt idx="47">
                  <c:v>15.328150499500129</c:v>
                </c:pt>
                <c:pt idx="48">
                  <c:v>16.192791512240849</c:v>
                </c:pt>
                <c:pt idx="49">
                  <c:v>17.113880101595186</c:v>
                </c:pt>
                <c:pt idx="50">
                  <c:v>16.911411742590602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List1!$Z$3</c:f>
              <c:strCache>
                <c:ptCount val="1"/>
                <c:pt idx="0">
                  <c:v>Lilliford</c:v>
                </c:pt>
              </c:strCache>
            </c:strRef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List1!$Z$4:$Z$54</c:f>
              <c:numCache>
                <c:formatCode>General</c:formatCode>
                <c:ptCount val="51"/>
                <c:pt idx="0">
                  <c:v>16.666666666666664</c:v>
                </c:pt>
                <c:pt idx="1">
                  <c:v>17.721518987341771</c:v>
                </c:pt>
                <c:pt idx="2">
                  <c:v>17.776712985146144</c:v>
                </c:pt>
                <c:pt idx="3">
                  <c:v>17.551559550519695</c:v>
                </c:pt>
                <c:pt idx="4">
                  <c:v>17.611150620313943</c:v>
                </c:pt>
                <c:pt idx="5">
                  <c:v>18.567233761418265</c:v>
                </c:pt>
                <c:pt idx="6">
                  <c:v>19.553617490214268</c:v>
                </c:pt>
                <c:pt idx="7">
                  <c:v>19.331533865413732</c:v>
                </c:pt>
                <c:pt idx="8">
                  <c:v>19.024596855973684</c:v>
                </c:pt>
                <c:pt idx="9">
                  <c:v>18.721402237257006</c:v>
                </c:pt>
                <c:pt idx="10">
                  <c:v>18.778842737576987</c:v>
                </c:pt>
                <c:pt idx="11">
                  <c:v>18.551169944771324</c:v>
                </c:pt>
                <c:pt idx="12">
                  <c:v>18.333188617644634</c:v>
                </c:pt>
                <c:pt idx="13">
                  <c:v>18.399156618144115</c:v>
                </c:pt>
                <c:pt idx="14">
                  <c:v>18.399156618144115</c:v>
                </c:pt>
                <c:pt idx="15">
                  <c:v>17.670894063161583</c:v>
                </c:pt>
                <c:pt idx="16">
                  <c:v>17.457051241986257</c:v>
                </c:pt>
                <c:pt idx="17">
                  <c:v>17.238599632497092</c:v>
                </c:pt>
                <c:pt idx="18">
                  <c:v>17.384828724025482</c:v>
                </c:pt>
                <c:pt idx="19">
                  <c:v>17.107700178846386</c:v>
                </c:pt>
                <c:pt idx="20">
                  <c:v>16.877186925129696</c:v>
                </c:pt>
                <c:pt idx="21">
                  <c:v>16.631541719603916</c:v>
                </c:pt>
                <c:pt idx="22">
                  <c:v>16.680089929873926</c:v>
                </c:pt>
                <c:pt idx="23">
                  <c:v>16.403973247892683</c:v>
                </c:pt>
                <c:pt idx="24">
                  <c:v>16.564177114531866</c:v>
                </c:pt>
                <c:pt idx="25">
                  <c:v>17.492975826302988</c:v>
                </c:pt>
                <c:pt idx="26">
                  <c:v>17.243246342805737</c:v>
                </c:pt>
                <c:pt idx="27">
                  <c:v>17.30915668231108</c:v>
                </c:pt>
                <c:pt idx="28">
                  <c:v>17.309156682311077</c:v>
                </c:pt>
                <c:pt idx="29">
                  <c:v>17.005609605799833</c:v>
                </c:pt>
                <c:pt idx="30">
                  <c:v>17.057907417475793</c:v>
                </c:pt>
                <c:pt idx="31">
                  <c:v>18.409139786059871</c:v>
                </c:pt>
                <c:pt idx="32">
                  <c:v>18.140130009576279</c:v>
                </c:pt>
                <c:pt idx="33">
                  <c:v>18.288304920724364</c:v>
                </c:pt>
                <c:pt idx="34">
                  <c:v>18.288304920724364</c:v>
                </c:pt>
                <c:pt idx="35">
                  <c:v>18.11501280535262</c:v>
                </c:pt>
                <c:pt idx="36">
                  <c:v>17.928877976895219</c:v>
                </c:pt>
                <c:pt idx="37">
                  <c:v>19.346550385285308</c:v>
                </c:pt>
                <c:pt idx="38">
                  <c:v>19.346550385285308</c:v>
                </c:pt>
                <c:pt idx="39">
                  <c:v>19.06415017145056</c:v>
                </c:pt>
                <c:pt idx="40">
                  <c:v>18.78436076470393</c:v>
                </c:pt>
                <c:pt idx="41">
                  <c:v>20.19853019709209</c:v>
                </c:pt>
                <c:pt idx="42">
                  <c:v>19.895729941931407</c:v>
                </c:pt>
                <c:pt idx="43">
                  <c:v>19.638862783383065</c:v>
                </c:pt>
                <c:pt idx="44">
                  <c:v>19.638862783383068</c:v>
                </c:pt>
                <c:pt idx="45">
                  <c:v>19.638862783383068</c:v>
                </c:pt>
                <c:pt idx="46">
                  <c:v>19.359794764758785</c:v>
                </c:pt>
                <c:pt idx="47">
                  <c:v>19.169309114087156</c:v>
                </c:pt>
                <c:pt idx="48">
                  <c:v>18.973558449093751</c:v>
                </c:pt>
                <c:pt idx="49">
                  <c:v>18.765028317828726</c:v>
                </c:pt>
                <c:pt idx="50">
                  <c:v>18.543025798959189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37152"/>
        <c:axId val="43712512"/>
      </c:lineChart>
      <c:catAx>
        <c:axId val="43537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43712512"/>
        <c:crosses val="autoZero"/>
        <c:auto val="1"/>
        <c:lblAlgn val="ctr"/>
        <c:lblOffset val="100"/>
        <c:noMultiLvlLbl val="0"/>
      </c:catAx>
      <c:valAx>
        <c:axId val="43712512"/>
        <c:scaling>
          <c:orientation val="minMax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100" b="1" i="0" baseline="0">
                    <a:effectLst/>
                  </a:rPr>
                  <a:t>podíl na celkové populaci sídelního systému [%]</a:t>
                </a:r>
                <a:endParaRPr lang="cs-CZ" sz="11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537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vybrané sídlo</c:v>
          </c:tx>
          <c:marker>
            <c:symbol val="none"/>
          </c:marker>
          <c:cat>
            <c:strRef>
              <c:f>List1!$T$4:$T$54</c:f>
              <c:strCache>
                <c:ptCount val="51"/>
                <c:pt idx="0">
                  <c:v>t0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  <c:pt idx="6">
                  <c:v>t6</c:v>
                </c:pt>
                <c:pt idx="7">
                  <c:v>t7</c:v>
                </c:pt>
                <c:pt idx="8">
                  <c:v>t8</c:v>
                </c:pt>
                <c:pt idx="9">
                  <c:v>t9</c:v>
                </c:pt>
                <c:pt idx="10">
                  <c:v>t10</c:v>
                </c:pt>
                <c:pt idx="11">
                  <c:v>t11</c:v>
                </c:pt>
                <c:pt idx="12">
                  <c:v>t12</c:v>
                </c:pt>
                <c:pt idx="13">
                  <c:v>t13</c:v>
                </c:pt>
                <c:pt idx="14">
                  <c:v>t14</c:v>
                </c:pt>
                <c:pt idx="15">
                  <c:v>t15</c:v>
                </c:pt>
                <c:pt idx="16">
                  <c:v>t16</c:v>
                </c:pt>
                <c:pt idx="17">
                  <c:v>t17</c:v>
                </c:pt>
                <c:pt idx="18">
                  <c:v>t18</c:v>
                </c:pt>
                <c:pt idx="19">
                  <c:v>t19</c:v>
                </c:pt>
                <c:pt idx="20">
                  <c:v>t20</c:v>
                </c:pt>
                <c:pt idx="21">
                  <c:v>t21</c:v>
                </c:pt>
                <c:pt idx="22">
                  <c:v>t22</c:v>
                </c:pt>
                <c:pt idx="23">
                  <c:v>t23</c:v>
                </c:pt>
                <c:pt idx="24">
                  <c:v>t24</c:v>
                </c:pt>
                <c:pt idx="25">
                  <c:v>t25</c:v>
                </c:pt>
                <c:pt idx="26">
                  <c:v>t26</c:v>
                </c:pt>
                <c:pt idx="27">
                  <c:v>t27</c:v>
                </c:pt>
                <c:pt idx="28">
                  <c:v>t28</c:v>
                </c:pt>
                <c:pt idx="29">
                  <c:v>t29</c:v>
                </c:pt>
                <c:pt idx="30">
                  <c:v>t30</c:v>
                </c:pt>
                <c:pt idx="31">
                  <c:v>t31</c:v>
                </c:pt>
                <c:pt idx="32">
                  <c:v>t32</c:v>
                </c:pt>
                <c:pt idx="33">
                  <c:v>t33</c:v>
                </c:pt>
                <c:pt idx="34">
                  <c:v>t34</c:v>
                </c:pt>
                <c:pt idx="35">
                  <c:v>t35</c:v>
                </c:pt>
                <c:pt idx="36">
                  <c:v>t36</c:v>
                </c:pt>
                <c:pt idx="37">
                  <c:v>t37</c:v>
                </c:pt>
                <c:pt idx="38">
                  <c:v>t38</c:v>
                </c:pt>
                <c:pt idx="39">
                  <c:v>t39</c:v>
                </c:pt>
                <c:pt idx="40">
                  <c:v>t40</c:v>
                </c:pt>
                <c:pt idx="41">
                  <c:v>t41</c:v>
                </c:pt>
                <c:pt idx="42">
                  <c:v>t42</c:v>
                </c:pt>
                <c:pt idx="43">
                  <c:v>t43</c:v>
                </c:pt>
                <c:pt idx="44">
                  <c:v>t44</c:v>
                </c:pt>
                <c:pt idx="45">
                  <c:v>t45</c:v>
                </c:pt>
                <c:pt idx="46">
                  <c:v>t46</c:v>
                </c:pt>
                <c:pt idx="47">
                  <c:v>t47</c:v>
                </c:pt>
                <c:pt idx="48">
                  <c:v>t48</c:v>
                </c:pt>
                <c:pt idx="49">
                  <c:v>t49</c:v>
                </c:pt>
                <c:pt idx="50">
                  <c:v>t50</c:v>
                </c:pt>
              </c:strCache>
            </c:strRef>
          </c:cat>
          <c:val>
            <c:numRef>
              <c:f>List1!$N$4:$N$54</c:f>
              <c:numCache>
                <c:formatCode>General</c:formatCode>
                <c:ptCount val="51"/>
                <c:pt idx="0">
                  <c:v>8</c:v>
                </c:pt>
                <c:pt idx="1">
                  <c:v>-2</c:v>
                </c:pt>
                <c:pt idx="2">
                  <c:v>8</c:v>
                </c:pt>
                <c:pt idx="3">
                  <c:v>-2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8</c:v>
                </c:pt>
                <c:pt idx="11">
                  <c:v>7</c:v>
                </c:pt>
                <c:pt idx="12">
                  <c:v>-2</c:v>
                </c:pt>
                <c:pt idx="13">
                  <c:v>0</c:v>
                </c:pt>
                <c:pt idx="14">
                  <c:v>-5</c:v>
                </c:pt>
                <c:pt idx="15">
                  <c:v>8</c:v>
                </c:pt>
                <c:pt idx="16">
                  <c:v>8</c:v>
                </c:pt>
                <c:pt idx="17">
                  <c:v>-5</c:v>
                </c:pt>
                <c:pt idx="18">
                  <c:v>-2</c:v>
                </c:pt>
                <c:pt idx="19">
                  <c:v>8</c:v>
                </c:pt>
                <c:pt idx="20">
                  <c:v>8</c:v>
                </c:pt>
                <c:pt idx="21">
                  <c:v>-2</c:v>
                </c:pt>
                <c:pt idx="22">
                  <c:v>-2</c:v>
                </c:pt>
                <c:pt idx="23">
                  <c:v>-5</c:v>
                </c:pt>
                <c:pt idx="24">
                  <c:v>7</c:v>
                </c:pt>
                <c:pt idx="25">
                  <c:v>10</c:v>
                </c:pt>
                <c:pt idx="26">
                  <c:v>-2</c:v>
                </c:pt>
                <c:pt idx="27">
                  <c:v>0</c:v>
                </c:pt>
                <c:pt idx="28">
                  <c:v>10</c:v>
                </c:pt>
                <c:pt idx="29">
                  <c:v>-2</c:v>
                </c:pt>
                <c:pt idx="30">
                  <c:v>10</c:v>
                </c:pt>
                <c:pt idx="31">
                  <c:v>10</c:v>
                </c:pt>
                <c:pt idx="32">
                  <c:v>-5</c:v>
                </c:pt>
                <c:pt idx="33">
                  <c:v>0</c:v>
                </c:pt>
                <c:pt idx="34">
                  <c:v>7</c:v>
                </c:pt>
                <c:pt idx="35">
                  <c:v>7</c:v>
                </c:pt>
                <c:pt idx="36">
                  <c:v>10</c:v>
                </c:pt>
                <c:pt idx="37">
                  <c:v>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0</c:v>
                </c:pt>
                <c:pt idx="44">
                  <c:v>0</c:v>
                </c:pt>
                <c:pt idx="45">
                  <c:v>10</c:v>
                </c:pt>
                <c:pt idx="46">
                  <c:v>7</c:v>
                </c:pt>
                <c:pt idx="47">
                  <c:v>7</c:v>
                </c:pt>
                <c:pt idx="48">
                  <c:v>7</c:v>
                </c:pt>
                <c:pt idx="49">
                  <c:v>8</c:v>
                </c:pt>
                <c:pt idx="50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v>celý sídelní systém</c:v>
          </c:tx>
          <c:marker>
            <c:symbol val="none"/>
          </c:marker>
          <c:val>
            <c:numRef>
              <c:f>List1!$L$4:$L$54</c:f>
              <c:numCache>
                <c:formatCode>General</c:formatCode>
                <c:ptCount val="51"/>
                <c:pt idx="0">
                  <c:v>4</c:v>
                </c:pt>
                <c:pt idx="1">
                  <c:v>6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3</c:v>
                </c:pt>
                <c:pt idx="16">
                  <c:v>6</c:v>
                </c:pt>
                <c:pt idx="17">
                  <c:v>6</c:v>
                </c:pt>
                <c:pt idx="18">
                  <c:v>4</c:v>
                </c:pt>
                <c:pt idx="19">
                  <c:v>6</c:v>
                </c:pt>
                <c:pt idx="20">
                  <c:v>4</c:v>
                </c:pt>
                <c:pt idx="21">
                  <c:v>4</c:v>
                </c:pt>
                <c:pt idx="22">
                  <c:v>1</c:v>
                </c:pt>
                <c:pt idx="23">
                  <c:v>6</c:v>
                </c:pt>
                <c:pt idx="24">
                  <c:v>3</c:v>
                </c:pt>
                <c:pt idx="25">
                  <c:v>5</c:v>
                </c:pt>
                <c:pt idx="26">
                  <c:v>1</c:v>
                </c:pt>
                <c:pt idx="27">
                  <c:v>5</c:v>
                </c:pt>
                <c:pt idx="28">
                  <c:v>6</c:v>
                </c:pt>
                <c:pt idx="29">
                  <c:v>2</c:v>
                </c:pt>
                <c:pt idx="30">
                  <c:v>3</c:v>
                </c:pt>
                <c:pt idx="31">
                  <c:v>2</c:v>
                </c:pt>
                <c:pt idx="32">
                  <c:v>1</c:v>
                </c:pt>
                <c:pt idx="33">
                  <c:v>6</c:v>
                </c:pt>
                <c:pt idx="34">
                  <c:v>4</c:v>
                </c:pt>
                <c:pt idx="35">
                  <c:v>6</c:v>
                </c:pt>
                <c:pt idx="36">
                  <c:v>2</c:v>
                </c:pt>
                <c:pt idx="37">
                  <c:v>1</c:v>
                </c:pt>
                <c:pt idx="38">
                  <c:v>2</c:v>
                </c:pt>
                <c:pt idx="39">
                  <c:v>2</c:v>
                </c:pt>
                <c:pt idx="40">
                  <c:v>6</c:v>
                </c:pt>
                <c:pt idx="41">
                  <c:v>4</c:v>
                </c:pt>
                <c:pt idx="42">
                  <c:v>5</c:v>
                </c:pt>
                <c:pt idx="43">
                  <c:v>2</c:v>
                </c:pt>
                <c:pt idx="44">
                  <c:v>1</c:v>
                </c:pt>
                <c:pt idx="45">
                  <c:v>3</c:v>
                </c:pt>
                <c:pt idx="46">
                  <c:v>5</c:v>
                </c:pt>
                <c:pt idx="47">
                  <c:v>4</c:v>
                </c:pt>
                <c:pt idx="48">
                  <c:v>2</c:v>
                </c:pt>
                <c:pt idx="49">
                  <c:v>4</c:v>
                </c:pt>
                <c:pt idx="50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69728"/>
        <c:axId val="68576384"/>
      </c:lineChart>
      <c:catAx>
        <c:axId val="68569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čas</a:t>
                </a:r>
              </a:p>
            </c:rich>
          </c:tx>
          <c:layout/>
          <c:overlay val="0"/>
        </c:title>
        <c:majorTickMark val="out"/>
        <c:minorTickMark val="none"/>
        <c:tickLblPos val="low"/>
        <c:spPr>
          <a:ln cmpd="sng"/>
          <a:effectLst>
            <a:softEdge rad="0"/>
          </a:effectLst>
        </c:spPr>
        <c:crossAx val="68576384"/>
        <c:crossesAt val="0"/>
        <c:auto val="1"/>
        <c:lblAlgn val="ctr"/>
        <c:lblOffset val="100"/>
        <c:noMultiLvlLbl val="0"/>
      </c:catAx>
      <c:valAx>
        <c:axId val="68576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Proporční změna</a:t>
                </a:r>
                <a:r>
                  <a:rPr lang="cs-CZ"/>
                  <a:t> [%]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856972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70495650853560654"/>
          <c:y val="0.66293138891657533"/>
          <c:w val="0.26764293352219859"/>
          <c:h val="0.15441949578261174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095F61-BAF7-42CA-897D-707A036282DB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B08A6DF-4673-498B-9FAE-39B0F4E95A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cesimulator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Cvičení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Osnova: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/>
              <a:buChar char="à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Statické, dynamické modely sídelních systémů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model – zadání cvičení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/>
              <a:buChar char="à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Využití dynamických modelů v praxi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2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Taaffeho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 vedoucího města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Taaffeho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 vedoucího města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Hamplovy teorie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	  Modely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Statické 			Dynamické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556792"/>
            <a:ext cx="2880320" cy="3579849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(Zákon vedoucího města)</a:t>
            </a: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84710" y="1549826"/>
            <a:ext cx="3175722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 (kolonizační)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	  Modely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Statické 			Dynamické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556792"/>
            <a:ext cx="2880320" cy="3579849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(Zákon vedoucího města)</a:t>
            </a: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84710" y="1549826"/>
            <a:ext cx="3175722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 (kolonizační)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4678" y="3339951"/>
            <a:ext cx="4075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PROSTOROVÁ, VELIKOSTNÍ STRUKTURA V URČITÉM 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MOMENTU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Šipka dolů 6"/>
          <p:cNvSpPr/>
          <p:nvPr/>
        </p:nvSpPr>
        <p:spPr>
          <a:xfrm rot="1107157">
            <a:off x="1681550" y="2835832"/>
            <a:ext cx="504056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66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	  Modely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Statické 			Dynamické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556792"/>
            <a:ext cx="2880320" cy="3579849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(Zákon vedoucího města)</a:t>
            </a: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84710" y="1549826"/>
            <a:ext cx="3175722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 (kolonizační)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4678" y="3339951"/>
            <a:ext cx="4075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PROSTOROVÁ, VELIKOSTNÍ STRUKTURA V URČITÉM 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MOMENTU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55298" y="3493839"/>
            <a:ext cx="3421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CHOVÁNÍ STRUKTURY V 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ČASE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OBDOBÍ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Šipka dolů 6"/>
          <p:cNvSpPr/>
          <p:nvPr/>
        </p:nvSpPr>
        <p:spPr>
          <a:xfrm rot="1107157">
            <a:off x="1681550" y="2835832"/>
            <a:ext cx="504056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21263699">
            <a:off x="6169447" y="3045212"/>
            <a:ext cx="504056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62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 čemu to je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8136904" cy="3579849"/>
          </a:xfrm>
        </p:spPr>
        <p:txBody>
          <a:bodyPr/>
          <a:lstStyle/>
          <a:p>
            <a:pPr marL="0" indent="0"/>
            <a:endParaRPr lang="cs-CZ" b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27584" y="1556792"/>
            <a:ext cx="792088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è"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Studium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STAVŮ 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struktury osídlení</a:t>
            </a:r>
            <a:endParaRPr lang="cs-CZ" b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Jaká je struktura osídlení v našem regionu v současné době?</a:t>
            </a: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 se struktura osídlení změnila za posledních dvacet let, jaký je trend?</a:t>
            </a:r>
          </a:p>
          <a:p>
            <a:pPr marL="0" indent="0"/>
            <a:endParaRPr lang="cs-CZ" b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7903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 čemu to je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8136904" cy="3579849"/>
          </a:xfrm>
        </p:spPr>
        <p:txBody>
          <a:bodyPr/>
          <a:lstStyle/>
          <a:p>
            <a:pPr marL="0" indent="0"/>
            <a:endParaRPr lang="cs-CZ" b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27584" y="1556792"/>
            <a:ext cx="7920880" cy="35798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è"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Studium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STAVŮ 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struktury osídlení</a:t>
            </a:r>
            <a:endParaRPr lang="cs-CZ" b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Jaká je struktura osídlení v našem regionu v současné době?</a:t>
            </a: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 se struktura osídlení změnila za posledních dvacet let, jaký je trend?</a:t>
            </a:r>
          </a:p>
          <a:p>
            <a:pPr marL="0" indent="0"/>
            <a:endParaRPr lang="cs-CZ" b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è"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Studium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CHOVÁNÍ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struktury osídlení</a:t>
            </a: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Jaký byl vývoj osídlení v posledních 100 letech, v jaké jsme fázi?</a:t>
            </a: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Jaký bude vývoj osídlení v následujících 50 letech? (scénář BAU/nulová varianta/</a:t>
            </a:r>
            <a:r>
              <a:rPr lang="cs-CZ" b="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baseline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b="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scenario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Jaký bude vývoj sídelní struktury, pokud budeme podporovat </a:t>
            </a:r>
            <a:r>
              <a:rPr lang="cs-CZ" b="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konvergenční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strategii regionálního rozvoje?</a:t>
            </a:r>
          </a:p>
          <a:p>
            <a:pPr marL="0" indent="0"/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Jaký bude vývoj sídelní struktury, pokud budeme podporovat </a:t>
            </a:r>
            <a:r>
              <a:rPr lang="cs-CZ" b="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divergenční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strategii regionálního rozvoje?</a:t>
            </a:r>
          </a:p>
          <a:p>
            <a:pPr marL="0" indent="0"/>
            <a:endParaRPr lang="cs-CZ" b="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58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	  Modely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Statické 			Dynamické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556792"/>
            <a:ext cx="2880320" cy="3579849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(Zákon vedoucího města)</a:t>
            </a: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84710" y="1549826"/>
            <a:ext cx="3175722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 (kolonizační)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evá složená závorka 4"/>
          <p:cNvSpPr/>
          <p:nvPr/>
        </p:nvSpPr>
        <p:spPr>
          <a:xfrm>
            <a:off x="1475656" y="1549826"/>
            <a:ext cx="288032" cy="294998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Levá složená závorka 5"/>
          <p:cNvSpPr/>
          <p:nvPr/>
        </p:nvSpPr>
        <p:spPr>
          <a:xfrm>
            <a:off x="1475656" y="2564904"/>
            <a:ext cx="288032" cy="720080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Levá složená závorka 7"/>
          <p:cNvSpPr/>
          <p:nvPr/>
        </p:nvSpPr>
        <p:spPr>
          <a:xfrm>
            <a:off x="5148064" y="1549826"/>
            <a:ext cx="288032" cy="655038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Levá složená závorka 8"/>
          <p:cNvSpPr/>
          <p:nvPr/>
        </p:nvSpPr>
        <p:spPr>
          <a:xfrm>
            <a:off x="5148064" y="2564904"/>
            <a:ext cx="288032" cy="360040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Levá složená závorka 9"/>
          <p:cNvSpPr/>
          <p:nvPr/>
        </p:nvSpPr>
        <p:spPr>
          <a:xfrm>
            <a:off x="5148064" y="3284984"/>
            <a:ext cx="288032" cy="288032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Levá složená závorka 10"/>
          <p:cNvSpPr/>
          <p:nvPr/>
        </p:nvSpPr>
        <p:spPr>
          <a:xfrm>
            <a:off x="4860032" y="1877345"/>
            <a:ext cx="288032" cy="867579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5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Dynamické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549825"/>
            <a:ext cx="3175722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 (kolonizační)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evá složená závorka 7"/>
          <p:cNvSpPr/>
          <p:nvPr/>
        </p:nvSpPr>
        <p:spPr>
          <a:xfrm>
            <a:off x="546922" y="1549825"/>
            <a:ext cx="288032" cy="655038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Levá složená závorka 8"/>
          <p:cNvSpPr/>
          <p:nvPr/>
        </p:nvSpPr>
        <p:spPr>
          <a:xfrm>
            <a:off x="546922" y="2564903"/>
            <a:ext cx="288032" cy="360040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Levá složená závorka 9"/>
          <p:cNvSpPr/>
          <p:nvPr/>
        </p:nvSpPr>
        <p:spPr>
          <a:xfrm>
            <a:off x="546922" y="3284983"/>
            <a:ext cx="288032" cy="288032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Levá složená závorka 10"/>
          <p:cNvSpPr/>
          <p:nvPr/>
        </p:nvSpPr>
        <p:spPr>
          <a:xfrm>
            <a:off x="258890" y="1877344"/>
            <a:ext cx="288032" cy="867579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08443" y="169267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dependence</a:t>
            </a: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108443" y="2555611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Náhodnost</a:t>
            </a: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108443" y="3244333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Instituce/normy/pravidla</a:t>
            </a: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3995936" y="1877344"/>
            <a:ext cx="86409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843808" y="2744923"/>
            <a:ext cx="2016224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203848" y="3428999"/>
            <a:ext cx="1656184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4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GIBRATŮV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661248"/>
          </a:xfrm>
          <a:solidFill>
            <a:srgbClr val="FFFFFF">
              <a:alpha val="38039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Předmětem cvičení je simulace růstu a diferenciace sídelního systému ve smyslu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Gibratova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modelu proporčního růstu.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Pořiďte si klasickou hrací kostku a vytvořte 6 imaginárních měst představujících uzavřený sídelní systém, kdy každé bude mít v čase t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počáteční velikost 100; 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Simulaci stavu systému, tj. velikosti jednotlivých měst v časech t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t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t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až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proveďte pomocí kostky. Pro simulaci každého nového stavu budou potřeba tři hody kostkou: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prvním hodem určíte průměrné tempo růstu platné pro všech šest měst; 1 = 1%, 2 = 2%, 3 = 3%, 4 = 4%, 5 = 5% a 6 = 6% růst;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druhým hodem vyberete 1 město, které se stanovenému růstu bude vymykat;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třetím hodem určíte pro toto město hodnotu fluktuace, resp. hodnotu růstu odlišnou od ostatních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pěti: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=  0%, 2 =  7%, 3 = -2%, 4 = 8%, 5 = -5%, 6 = 10</a:t>
            </a: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Série tří hodů provádějte až do: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okamžiku, kdy systém přejde do víceméně dlouhodobě víceméně stabilizovaného stavu o určitém hierarchickém odstupňování sídel; 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okamžiku, kdy vás bude bolet ruka.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3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GIBRATŮV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661248"/>
          </a:xfrm>
          <a:solidFill>
            <a:srgbClr val="FFFFFF">
              <a:alpha val="38824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Předmětem cvičení je simulace růstu a diferenciace sídelního systému ve smyslu </a:t>
            </a:r>
            <a:r>
              <a:rPr lang="cs-CZ" b="0" dirty="0" err="1">
                <a:latin typeface="Arial" panose="020B0604020202020204" pitchFamily="34" charset="0"/>
                <a:cs typeface="Arial" panose="020B0604020202020204" pitchFamily="34" charset="0"/>
              </a:rPr>
              <a:t>Gibratova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 modelu proporčního růstu.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Pořiďte si klasickou hrací kostku a vytvořte 6 imaginárních měst představujících uzavřený sídelní systém, kdy každé bude mít v čase t</a:t>
            </a:r>
            <a:r>
              <a:rPr lang="cs-CZ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počáteční velikost 100; 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Simulaci stavu systému, tj. velikosti jednotlivých měst v časech t</a:t>
            </a:r>
            <a:r>
              <a:rPr lang="cs-CZ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, t</a:t>
            </a:r>
            <a:r>
              <a:rPr lang="cs-CZ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, t</a:t>
            </a:r>
            <a:r>
              <a:rPr lang="cs-CZ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 až </a:t>
            </a:r>
            <a:r>
              <a:rPr lang="cs-CZ" b="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b="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 proveďte pomocí kostky. Pro simulaci každého nového stavu budou potřeba tři hody kostkou: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prvním hodem určíte průměrné tempo růstu platné pro všech šest měst; 1 = 1%, 2 = 2%, 3 = 3%, 4 = 4%, 5 = 5% a 6 = 6% růst;</a:t>
            </a:r>
            <a:endParaRPr 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druhým hodem vyberete 1 město, které se stanovenému růstu bude vymykat;</a:t>
            </a:r>
            <a:endParaRPr 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třetím hodem určíte pro toto město hodnotu fluktuace, resp. hodnotu růstu odlišnou od ostatních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pěti:</a:t>
            </a:r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=  0%, 2 =  7%, 3 = -2%, 4 = 8%, 5 = -5%, 6 = 10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Série tří hodů provádějte až do: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okamžiku, kdy systém přejde do víceméně dlouhodobě víceméně stabilizovaného stavu o určitém hierarchickém odstupňování sídel; 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okamžiku, kdy vás bude bolet ruka.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4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GIBRATŮV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661248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Jednotlivé stavy v jednotlivých časech se snažte číselně či graficky zachytit (tabulky, grafy).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Navrhněte možné úpravy této simulace.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Cvičení zpracujte a odevzdejte do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odevzdávárny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předmětu do 15. 10. 2014 včetně.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GIBRATŮV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881280383"/>
              </p:ext>
            </p:extLst>
          </p:nvPr>
        </p:nvGraphicFramePr>
        <p:xfrm>
          <a:off x="827584" y="1124744"/>
          <a:ext cx="80648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945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GIBRATŮV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654266505"/>
              </p:ext>
            </p:extLst>
          </p:nvPr>
        </p:nvGraphicFramePr>
        <p:xfrm>
          <a:off x="755576" y="1196752"/>
          <a:ext cx="777686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271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GIBRATŮV MODEL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028490479"/>
              </p:ext>
            </p:extLst>
          </p:nvPr>
        </p:nvGraphicFramePr>
        <p:xfrm>
          <a:off x="827584" y="1196752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367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provedení simulace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5661248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HÁZENÍ KOSTKOU</a:t>
            </a:r>
          </a:p>
          <a:p>
            <a:pPr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DICE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(mobil,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web)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http://www.dicesimulator.com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EXCEL (generátor náhodných čísel)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Obsah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závěrU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„PROTOKOLU“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5661248"/>
          </a:xfrm>
        </p:spPr>
        <p:txBody>
          <a:bodyPr>
            <a:normAutofit/>
          </a:bodyPr>
          <a:lstStyle/>
          <a:p>
            <a:pPr marL="0" indent="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Navrhněte úpravy simulace. </a:t>
            </a:r>
          </a:p>
          <a:p>
            <a:pPr marL="0" indent="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ZAMĚŘTE SE NA PŘIŘAZENÉ SCÓRE K JEDNOTLIVÝM HODNOTÁM KOSTKY</a:t>
            </a:r>
          </a:p>
          <a:p>
            <a:pPr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 DANOU SIMULACI PROVÉST V EXISTUJÍCÍM SÍDELNÍM SYSTÉMU?</a:t>
            </a:r>
          </a:p>
          <a:p>
            <a:pPr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JAKÉ JE UPLATNĚNÍ V PRAXI?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3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V PRAXI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566124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Výzkum v oboru geografie sídel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Rozdělení na strukturu systému a chování systému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PLATNÉ OBECNĚ (demografická prognóza, ekonomická prognóza, dosavadní vývoj dopravního systému, apod.)</a:t>
            </a:r>
          </a:p>
          <a:p>
            <a:pPr marL="0" indent="0"/>
            <a:endParaRPr lang="cs-CZ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Principy evoluční teorie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path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-dependence), 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sebeorganizace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(význam institucí)  OBECNĚ PLATNÉ ve studiu sociální/ekonomické geografie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běžné praxi se tyto modely příliš nevyužívají, jelikož neexistuje dostatečná skupina uživatelů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decision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makers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), která by je byla schopná chápat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98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3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6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Taaffeho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6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60332" cy="12961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Statické vs. Dynamické modely 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Whebellův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centrálních míst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Evoluční teorie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Gibratův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Rank-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modely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Taaffeho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sebeorganizace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/>
              <a:buChar char="è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578</TotalTime>
  <Words>625</Words>
  <Application>Microsoft Office PowerPoint</Application>
  <PresentationFormat>Předvádění na obrazovce (4:3)</PresentationFormat>
  <Paragraphs>198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Úhly</vt:lpstr>
      <vt:lpstr>Cvičení 2: Gibratův model</vt:lpstr>
      <vt:lpstr>Statické vs. Dynamické modely ?</vt:lpstr>
      <vt:lpstr>Statické vs. Dynamické modely ?</vt:lpstr>
      <vt:lpstr>Statické vs. Dynamické modely ?</vt:lpstr>
      <vt:lpstr>Statické vs. Dynamické modely ?</vt:lpstr>
      <vt:lpstr>Statické vs. Dynamické modely ?</vt:lpstr>
      <vt:lpstr>Statické vs. Dynamické modely ?</vt:lpstr>
      <vt:lpstr>Statické vs. Dynamické modely ?</vt:lpstr>
      <vt:lpstr>Statické vs. Dynamické modely ?</vt:lpstr>
      <vt:lpstr>Statické vs. Dynamické modely ?</vt:lpstr>
      <vt:lpstr>Statické vs. Dynamické modely ?</vt:lpstr>
      <vt:lpstr>     Modely  Statické    Dynamické</vt:lpstr>
      <vt:lpstr>     Modely  Statické    Dynamické</vt:lpstr>
      <vt:lpstr>     Modely  Statické    Dynamické</vt:lpstr>
      <vt:lpstr>K čemu to je ?</vt:lpstr>
      <vt:lpstr>K čemu to je ?</vt:lpstr>
      <vt:lpstr>     Modely  Statické    Dynamické</vt:lpstr>
      <vt:lpstr>Modely Dynamické</vt:lpstr>
      <vt:lpstr>GIBRATŮV MODEL</vt:lpstr>
      <vt:lpstr>GIBRATŮV MODEL</vt:lpstr>
      <vt:lpstr>GIBRATŮV MODEL</vt:lpstr>
      <vt:lpstr>GIBRATŮV MODEL</vt:lpstr>
      <vt:lpstr>GIBRATŮV MODEL</vt:lpstr>
      <vt:lpstr>GIBRATŮV MODEL</vt:lpstr>
      <vt:lpstr>Možnosti provedení simulace</vt:lpstr>
      <vt:lpstr>Obsah závěrU „PROTOKOLU“ ?</vt:lpstr>
      <vt:lpstr>VYUŽITÍ V PRAXI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1: Hierarchie sídelních systémů</dc:title>
  <dc:creator>Togel</dc:creator>
  <cp:lastModifiedBy>Togel</cp:lastModifiedBy>
  <cp:revision>56</cp:revision>
  <dcterms:created xsi:type="dcterms:W3CDTF">2014-09-22T14:44:12Z</dcterms:created>
  <dcterms:modified xsi:type="dcterms:W3CDTF">2014-10-01T14:51:18Z</dcterms:modified>
</cp:coreProperties>
</file>