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382E-57C6-4C15-8354-3FA4D6E919EF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4F3C-7EC8-47B1-B591-1E22CD0FE8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70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8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74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162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98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74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465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46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1453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954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37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10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DBF2-CBEB-40F1-9F83-83A8FEAACDF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EE9-99F2-4A24-B255-947720DB2A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63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</a:t>
            </a:r>
            <a:r>
              <a:rPr lang="en-US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NALYTICK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Á </a:t>
            </a:r>
            <a:r>
              <a:rPr lang="sk-SK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ARTOGRAFIE</a:t>
            </a:r>
            <a:endParaRPr lang="cs-CZ" sz="7200" b="1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Přednáška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Generalizace</a:t>
            </a:r>
            <a:r>
              <a:rPr lang="en-US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Budov</a:t>
            </a:r>
            <a:endParaRPr lang="cs-CZ" sz="54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1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 smtClean="0">
                <a:solidFill>
                  <a:schemeClr val="accent5">
                    <a:lumMod val="50000"/>
                  </a:schemeClr>
                </a:solidFill>
              </a:rPr>
              <a:t>Přístupy – automatická generalizace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A: Podřízení pravidlům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– nastavení podmínek a příslušných </a:t>
            </a:r>
            <a:r>
              <a:rPr lang="cs-CZ" dirty="0" smtClean="0"/>
              <a:t>akcí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B: Využití podmínek (</a:t>
            </a:r>
            <a:r>
              <a:rPr lang="cs-CZ" dirty="0" err="1" smtClean="0"/>
              <a:t>constraint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– nejprve se vyhodnotí podmínky (</a:t>
            </a:r>
            <a:r>
              <a:rPr lang="cs-CZ" dirty="0" err="1" smtClean="0"/>
              <a:t>constraints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– pak se volí vhodná 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30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059" y="373702"/>
            <a:ext cx="10515600" cy="1148365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Podmínky (</a:t>
            </a:r>
            <a:r>
              <a:rPr lang="cs-CZ" sz="5400" dirty="0" err="1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constraint</a:t>
            </a:r>
            <a:r>
              <a:rPr lang="cs-CZ" sz="54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)</a:t>
            </a:r>
            <a:endParaRPr lang="cs-CZ" sz="5400" dirty="0"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5876" y="1524001"/>
            <a:ext cx="10515600" cy="3105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Minimální velikost budovy</a:t>
            </a:r>
          </a:p>
          <a:p>
            <a:pPr marL="0" indent="0">
              <a:buNone/>
            </a:pPr>
            <a:r>
              <a:rPr lang="cs-CZ" sz="28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Granularita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hran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Pravoúhlost 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hran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Minimální délka hran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Minimální vzdálenost dvou budov</a:t>
            </a:r>
          </a:p>
          <a:p>
            <a:pPr marL="0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Hustota budov</a:t>
            </a:r>
          </a:p>
          <a:p>
            <a:pPr marL="0" indent="0">
              <a:buNone/>
            </a:pPr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 rot="16200000">
            <a:off x="-652923" y="1818325"/>
            <a:ext cx="3570890" cy="1008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spc="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AKTIVNÍ</a:t>
            </a:r>
            <a:endParaRPr lang="cs-CZ" spc="6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1232303" y="1623848"/>
            <a:ext cx="0" cy="2861442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227013" y="4784834"/>
            <a:ext cx="0" cy="1973318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/>
          </p:cNvSpPr>
          <p:nvPr/>
        </p:nvSpPr>
        <p:spPr>
          <a:xfrm rot="16200000">
            <a:off x="-647701" y="4413066"/>
            <a:ext cx="3570890" cy="1008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spc="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PASIVNÍ</a:t>
            </a:r>
            <a:endParaRPr lang="cs-CZ" spc="6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305876" y="4976647"/>
            <a:ext cx="10515600" cy="3105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Změny tvaru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Poziční chyba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Eliminace důležité 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budovy</a:t>
            </a:r>
            <a:endParaRPr lang="cs-CZ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5067" y="1736139"/>
            <a:ext cx="3515711" cy="279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54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5">
                    <a:lumMod val="50000"/>
                  </a:schemeClr>
                </a:solidFill>
              </a:rPr>
              <a:t>Strukturální třídy, kontext</a:t>
            </a:r>
            <a:endParaRPr lang="cs-CZ" sz="4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Vnitřní město</a:t>
            </a:r>
          </a:p>
          <a:p>
            <a:pPr marL="0" indent="0">
              <a:buNone/>
            </a:pPr>
            <a:r>
              <a:rPr lang="cs-CZ" dirty="0" smtClean="0"/>
              <a:t>Průmyslové/obchodní části</a:t>
            </a:r>
          </a:p>
          <a:p>
            <a:pPr marL="0" indent="0">
              <a:buNone/>
            </a:pPr>
            <a:r>
              <a:rPr lang="cs-CZ" dirty="0" smtClean="0"/>
              <a:t>Obytná čtvrt</a:t>
            </a:r>
          </a:p>
          <a:p>
            <a:pPr marL="0" indent="0">
              <a:buNone/>
            </a:pPr>
            <a:r>
              <a:rPr lang="cs-CZ" dirty="0" smtClean="0"/>
              <a:t>Předměstí</a:t>
            </a:r>
          </a:p>
          <a:p>
            <a:pPr marL="0" indent="0">
              <a:buNone/>
            </a:pPr>
            <a:r>
              <a:rPr lang="cs-CZ" dirty="0" smtClean="0"/>
              <a:t>Venkov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Vliv ostatních vrstev – hlavně silniční síť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urban</a:t>
            </a:r>
            <a:r>
              <a:rPr lang="cs-CZ" dirty="0" smtClean="0"/>
              <a:t> </a:t>
            </a:r>
            <a:r>
              <a:rPr lang="cs-CZ" dirty="0" err="1" smtClean="0"/>
              <a:t>morphology</a:t>
            </a:r>
            <a:r>
              <a:rPr lang="cs-CZ" dirty="0" smtClean="0"/>
              <a:t>“ – blok, sousedství, …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Structure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recognition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technique</a:t>
            </a:r>
            <a:r>
              <a:rPr lang="cs-CZ" dirty="0" smtClean="0"/>
              <a:t>“ – </a:t>
            </a:r>
            <a:r>
              <a:rPr lang="cs-CZ" dirty="0" err="1" smtClean="0"/>
              <a:t>buffery</a:t>
            </a:r>
            <a:r>
              <a:rPr lang="cs-CZ" dirty="0" smtClean="0"/>
              <a:t>, klastry </a:t>
            </a:r>
            <a:r>
              <a:rPr lang="cs-CZ" dirty="0" smtClean="0"/>
              <a:t>a </a:t>
            </a:r>
            <a:r>
              <a:rPr lang="cs-CZ" dirty="0" err="1" smtClean="0"/>
              <a:t>Voronoi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59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5">
                    <a:lumMod val="50000"/>
                  </a:schemeClr>
                </a:solidFill>
              </a:rPr>
              <a:t>Postup</a:t>
            </a:r>
            <a:endParaRPr lang="cs-CZ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Vymezení důležitých budov</a:t>
            </a:r>
          </a:p>
          <a:p>
            <a:pPr marL="0" indent="0">
              <a:buNone/>
            </a:pPr>
            <a:r>
              <a:rPr lang="cs-CZ" dirty="0" smtClean="0"/>
              <a:t>Vypuštění malých budov</a:t>
            </a:r>
          </a:p>
          <a:p>
            <a:pPr marL="0" indent="0">
              <a:buNone/>
            </a:pPr>
            <a:r>
              <a:rPr lang="cs-CZ" dirty="0" smtClean="0"/>
              <a:t>Filtrace, zjednodušení</a:t>
            </a:r>
          </a:p>
          <a:p>
            <a:pPr marL="0" indent="0">
              <a:buNone/>
            </a:pPr>
            <a:r>
              <a:rPr lang="cs-CZ" dirty="0" err="1" smtClean="0"/>
              <a:t>Zpravoúhelnění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Typifikace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Amalgamace</a:t>
            </a:r>
          </a:p>
          <a:p>
            <a:pPr marL="0" indent="0">
              <a:buNone/>
            </a:pPr>
            <a:r>
              <a:rPr lang="cs-CZ" dirty="0" smtClean="0"/>
              <a:t>Orientace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9313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246" y="205471"/>
            <a:ext cx="5392463" cy="640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11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Nyala"/>
        <a:ea typeface=""/>
        <a:cs typeface=""/>
      </a:majorFont>
      <a:minorFont>
        <a:latin typeface="Nyal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99</Words>
  <Application>Microsoft Office PowerPoint</Application>
  <PresentationFormat>Vlastní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ANALYTICKÁ KARTOGRAFIE</vt:lpstr>
      <vt:lpstr>Přístupy – automatická generalizace</vt:lpstr>
      <vt:lpstr>Podmínky (constraint)</vt:lpstr>
      <vt:lpstr>Strukturální třídy, kontext</vt:lpstr>
      <vt:lpstr>Postup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Adam Mertel</dc:creator>
  <cp:lastModifiedBy>dydowiczova</cp:lastModifiedBy>
  <cp:revision>53</cp:revision>
  <dcterms:created xsi:type="dcterms:W3CDTF">2014-09-24T20:08:00Z</dcterms:created>
  <dcterms:modified xsi:type="dcterms:W3CDTF">2014-10-13T08:42:14Z</dcterms:modified>
</cp:coreProperties>
</file>