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6" d="100"/>
          <a:sy n="86" d="100"/>
        </p:scale>
        <p:origin x="-26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E382E-57C6-4C15-8354-3FA4D6E919EF}" type="datetimeFigureOut">
              <a:rPr lang="cs-CZ" smtClean="0"/>
              <a:pPr/>
              <a:t>13.10.2014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6C4F3C-7EC8-47B1-B591-1E22CD0FE8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9707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pPr/>
              <a:t>13.10.2014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6819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pPr/>
              <a:t>13.10.2014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57417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pPr/>
              <a:t>13.10.2014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21620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pPr/>
              <a:t>13.10.2014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59879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pPr/>
              <a:t>13.10.2014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4748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pPr/>
              <a:t>13.10.2014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84652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pPr/>
              <a:t>13.10.2014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04630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pPr/>
              <a:t>13.10.2014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1453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pPr/>
              <a:t>13.10.2014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95412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pPr/>
              <a:t>13.10.2014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53779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pPr/>
              <a:t>13.10.2014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9101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4DBF2-CBEB-40F1-9F83-83A8FEAACDFA}" type="datetimeFigureOut">
              <a:rPr lang="cs-CZ" smtClean="0"/>
              <a:pPr/>
              <a:t>13.10.2014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4BEE9-99F2-4A24-B255-947720DB2A5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46337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  <a:ea typeface="Batang" panose="02030600000101010101" pitchFamily="18" charset="-127"/>
              </a:rPr>
              <a:t>A</a:t>
            </a:r>
            <a:r>
              <a:rPr lang="en-US" sz="7200" b="1" dirty="0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  <a:ea typeface="Batang" panose="02030600000101010101" pitchFamily="18" charset="-127"/>
              </a:rPr>
              <a:t>NALYTICK</a:t>
            </a:r>
            <a:r>
              <a:rPr lang="sk-SK" sz="7200" b="1" dirty="0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  <a:ea typeface="Batang" panose="02030600000101010101" pitchFamily="18" charset="-127"/>
              </a:rPr>
              <a:t>Á </a:t>
            </a:r>
            <a:r>
              <a:rPr lang="sk-SK" sz="8800" b="1" dirty="0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  <a:ea typeface="Batang" panose="02030600000101010101" pitchFamily="18" charset="-127"/>
              </a:rPr>
              <a:t>K</a:t>
            </a:r>
            <a:r>
              <a:rPr lang="sk-SK" sz="7200" b="1" dirty="0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  <a:ea typeface="Batang" panose="02030600000101010101" pitchFamily="18" charset="-127"/>
              </a:rPr>
              <a:t>ARTOGRAFIE</a:t>
            </a:r>
            <a:endParaRPr lang="cs-CZ" sz="7200" b="1" dirty="0">
              <a:solidFill>
                <a:schemeClr val="accent5">
                  <a:lumMod val="50000"/>
                </a:schemeClr>
              </a:solidFill>
              <a:latin typeface="Nyala" panose="02000504070300020003" pitchFamily="2" charset="0"/>
              <a:ea typeface="Batang" panose="02030600000101010101" pitchFamily="18" charset="-127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5400" dirty="0" err="1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Přednáška</a:t>
            </a:r>
            <a:r>
              <a:rPr lang="sk-SK" sz="5400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5400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sk-SK" sz="5400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 – </a:t>
            </a:r>
            <a:r>
              <a:rPr lang="en-US" sz="5400" dirty="0" err="1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Generalizace</a:t>
            </a:r>
            <a:r>
              <a:rPr lang="en-US" sz="5400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5400" dirty="0" err="1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Budov</a:t>
            </a:r>
            <a:endParaRPr lang="cs-CZ" sz="5400" dirty="0">
              <a:latin typeface="Nyala" panose="02000504070300020003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517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6000" dirty="0" smtClean="0">
                <a:solidFill>
                  <a:schemeClr val="accent5">
                    <a:lumMod val="50000"/>
                  </a:schemeClr>
                </a:solidFill>
              </a:rPr>
              <a:t>Přístupy – automatická generalizace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A: Podřízení pravidlům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– nastavení podmínek a příslušných </a:t>
            </a:r>
            <a:r>
              <a:rPr lang="cs-CZ" dirty="0" smtClean="0"/>
              <a:t>akcí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B: Využití podmínek (</a:t>
            </a:r>
            <a:r>
              <a:rPr lang="cs-CZ" dirty="0" err="1" smtClean="0"/>
              <a:t>constraint</a:t>
            </a:r>
            <a:r>
              <a:rPr lang="cs-CZ" dirty="0" smtClean="0"/>
              <a:t> </a:t>
            </a:r>
            <a:r>
              <a:rPr lang="cs-CZ" dirty="0" err="1" smtClean="0"/>
              <a:t>based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r>
              <a:rPr lang="cs-CZ" dirty="0" smtClean="0"/>
              <a:t>)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– nejprve se vyhodnotí podmínky (</a:t>
            </a:r>
            <a:r>
              <a:rPr lang="cs-CZ" dirty="0" err="1" smtClean="0"/>
              <a:t>constraints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– pak se volí vhodná akce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1308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059" y="373702"/>
            <a:ext cx="10515600" cy="1148365"/>
          </a:xfrm>
        </p:spPr>
        <p:txBody>
          <a:bodyPr>
            <a:normAutofit/>
          </a:bodyPr>
          <a:lstStyle/>
          <a:p>
            <a:r>
              <a:rPr lang="cs-CZ" sz="5400" dirty="0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</a:rPr>
              <a:t>Podmínky (</a:t>
            </a:r>
            <a:r>
              <a:rPr lang="cs-CZ" sz="5400" dirty="0" err="1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</a:rPr>
              <a:t>constraint</a:t>
            </a:r>
            <a:r>
              <a:rPr lang="cs-CZ" sz="5400" dirty="0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</a:rPr>
              <a:t>)</a:t>
            </a:r>
            <a:endParaRPr lang="cs-CZ" sz="5400" dirty="0">
              <a:latin typeface="Nyala" panose="02000504070300020003" pitchFamily="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05876" y="1524001"/>
            <a:ext cx="10515600" cy="31058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Minimální velikost budovy</a:t>
            </a:r>
          </a:p>
          <a:p>
            <a:pPr marL="0" indent="0">
              <a:buNone/>
            </a:pPr>
            <a:r>
              <a:rPr lang="cs-CZ" sz="2800" dirty="0" err="1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Granularita</a:t>
            </a:r>
            <a:r>
              <a:rPr lang="cs-CZ" sz="2800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 hran</a:t>
            </a:r>
          </a:p>
          <a:p>
            <a:pPr marL="0" indent="0">
              <a:buNone/>
            </a:pPr>
            <a:r>
              <a:rPr lang="cs-CZ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Pravoúhlost </a:t>
            </a:r>
            <a:r>
              <a:rPr lang="cs-CZ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hran</a:t>
            </a:r>
          </a:p>
          <a:p>
            <a:pPr marL="0" indent="0">
              <a:buNone/>
            </a:pPr>
            <a:r>
              <a:rPr lang="cs-CZ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Minimální délka hran</a:t>
            </a:r>
          </a:p>
          <a:p>
            <a:pPr marL="0" indent="0">
              <a:buNone/>
            </a:pPr>
            <a:r>
              <a:rPr lang="cs-CZ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Minimální vzdálenost dvou budov</a:t>
            </a:r>
          </a:p>
          <a:p>
            <a:pPr marL="0" indent="0">
              <a:buNone/>
            </a:pPr>
            <a:r>
              <a:rPr lang="cs-CZ" sz="2800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Hustota budov</a:t>
            </a:r>
          </a:p>
          <a:p>
            <a:pPr marL="0" indent="0">
              <a:buNone/>
            </a:pPr>
            <a:endParaRPr lang="cs-CZ" sz="2800" dirty="0" smtClean="0">
              <a:latin typeface="Nyala" panose="02000504070300020003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cs-CZ" sz="2800" dirty="0" smtClean="0">
              <a:latin typeface="Nyala" panose="02000504070300020003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 rot="16200000">
            <a:off x="-652923" y="1818325"/>
            <a:ext cx="3570890" cy="1008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3200" spc="600" dirty="0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AKTIVNÍ</a:t>
            </a:r>
            <a:endParaRPr lang="cs-CZ" spc="600" dirty="0" smtClean="0">
              <a:latin typeface="Nyala" panose="02000504070300020003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Přímá spojnice 5"/>
          <p:cNvCxnSpPr/>
          <p:nvPr/>
        </p:nvCxnSpPr>
        <p:spPr>
          <a:xfrm>
            <a:off x="1232303" y="1623848"/>
            <a:ext cx="0" cy="2861442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1227013" y="4784834"/>
            <a:ext cx="0" cy="1973318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ástupný symbol pro obsah 2"/>
          <p:cNvSpPr txBox="1">
            <a:spLocks/>
          </p:cNvSpPr>
          <p:nvPr/>
        </p:nvSpPr>
        <p:spPr>
          <a:xfrm rot="16200000">
            <a:off x="-647701" y="4413066"/>
            <a:ext cx="3570890" cy="1008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3200" spc="600" dirty="0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PASIVNÍ</a:t>
            </a:r>
            <a:endParaRPr lang="cs-CZ" spc="600" dirty="0" smtClean="0">
              <a:latin typeface="Nyala" panose="02000504070300020003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1305876" y="4976647"/>
            <a:ext cx="10515600" cy="3105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Změny tvaru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Poziční chyba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Eliminace důležité </a:t>
            </a:r>
            <a:r>
              <a:rPr lang="cs-CZ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budovy</a:t>
            </a:r>
            <a:endParaRPr lang="cs-CZ" dirty="0" smtClean="0">
              <a:latin typeface="Nyala" panose="02000504070300020003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dirty="0" smtClean="0">
              <a:latin typeface="Nyala" panose="02000504070300020003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55067" y="1736139"/>
            <a:ext cx="3515711" cy="279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5546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chemeClr val="accent5">
                    <a:lumMod val="50000"/>
                  </a:schemeClr>
                </a:solidFill>
              </a:rPr>
              <a:t>Strukturální třídy, kontext</a:t>
            </a:r>
            <a:endParaRPr lang="cs-CZ" sz="4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Vnitřní město</a:t>
            </a:r>
          </a:p>
          <a:p>
            <a:pPr marL="0" indent="0">
              <a:buNone/>
            </a:pPr>
            <a:r>
              <a:rPr lang="cs-CZ" dirty="0" smtClean="0"/>
              <a:t>Průmyslové/obchodní části</a:t>
            </a:r>
          </a:p>
          <a:p>
            <a:pPr marL="0" indent="0">
              <a:buNone/>
            </a:pPr>
            <a:r>
              <a:rPr lang="cs-CZ" dirty="0" smtClean="0"/>
              <a:t>Obytná čtvrt</a:t>
            </a:r>
          </a:p>
          <a:p>
            <a:pPr marL="0" indent="0">
              <a:buNone/>
            </a:pPr>
            <a:r>
              <a:rPr lang="cs-CZ" dirty="0" smtClean="0"/>
              <a:t>Předměstí</a:t>
            </a:r>
          </a:p>
          <a:p>
            <a:pPr marL="0" indent="0">
              <a:buNone/>
            </a:pPr>
            <a:r>
              <a:rPr lang="cs-CZ" dirty="0" smtClean="0"/>
              <a:t>Venkov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Vliv ostatních vrstev – hlavně silniční síť</a:t>
            </a:r>
          </a:p>
          <a:p>
            <a:pPr marL="0" indent="0">
              <a:buNone/>
            </a:pPr>
            <a:r>
              <a:rPr lang="cs-CZ" dirty="0" smtClean="0"/>
              <a:t>„</a:t>
            </a:r>
            <a:r>
              <a:rPr lang="cs-CZ" dirty="0" err="1" smtClean="0"/>
              <a:t>urban</a:t>
            </a:r>
            <a:r>
              <a:rPr lang="cs-CZ" dirty="0" smtClean="0"/>
              <a:t> </a:t>
            </a:r>
            <a:r>
              <a:rPr lang="cs-CZ" dirty="0" err="1" smtClean="0"/>
              <a:t>morphology</a:t>
            </a:r>
            <a:r>
              <a:rPr lang="cs-CZ" dirty="0" smtClean="0"/>
              <a:t>“ – blok, sousedství, …</a:t>
            </a:r>
          </a:p>
          <a:p>
            <a:pPr marL="0" indent="0">
              <a:buNone/>
            </a:pPr>
            <a:r>
              <a:rPr lang="cs-CZ" dirty="0" smtClean="0"/>
              <a:t>„</a:t>
            </a:r>
            <a:r>
              <a:rPr lang="cs-CZ" dirty="0" err="1" smtClean="0">
                <a:solidFill>
                  <a:schemeClr val="accent5">
                    <a:lumMod val="50000"/>
                  </a:schemeClr>
                </a:solidFill>
              </a:rPr>
              <a:t>Structure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5">
                    <a:lumMod val="50000"/>
                  </a:schemeClr>
                </a:solidFill>
              </a:rPr>
              <a:t>recognition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5">
                    <a:lumMod val="50000"/>
                  </a:schemeClr>
                </a:solidFill>
              </a:rPr>
              <a:t>technique</a:t>
            </a:r>
            <a:r>
              <a:rPr lang="cs-CZ" dirty="0" smtClean="0"/>
              <a:t>“ – </a:t>
            </a:r>
            <a:r>
              <a:rPr lang="cs-CZ" dirty="0" err="1" smtClean="0"/>
              <a:t>buffery</a:t>
            </a:r>
            <a:r>
              <a:rPr lang="cs-CZ" dirty="0" smtClean="0"/>
              <a:t>, klastry </a:t>
            </a:r>
            <a:r>
              <a:rPr lang="cs-CZ" dirty="0" smtClean="0"/>
              <a:t>a </a:t>
            </a:r>
            <a:r>
              <a:rPr lang="cs-CZ" dirty="0" err="1" smtClean="0"/>
              <a:t>Voronoi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64597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solidFill>
                  <a:schemeClr val="accent5">
                    <a:lumMod val="50000"/>
                  </a:schemeClr>
                </a:solidFill>
              </a:rPr>
              <a:t>Postup</a:t>
            </a:r>
            <a:endParaRPr lang="cs-CZ" sz="5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Vymezení důležitých budov</a:t>
            </a:r>
          </a:p>
          <a:p>
            <a:pPr marL="0" indent="0">
              <a:buNone/>
            </a:pPr>
            <a:r>
              <a:rPr lang="cs-CZ" dirty="0" smtClean="0"/>
              <a:t>Vypuštění malých budov</a:t>
            </a:r>
          </a:p>
          <a:p>
            <a:pPr marL="0" indent="0">
              <a:buNone/>
            </a:pPr>
            <a:r>
              <a:rPr lang="cs-CZ" dirty="0" smtClean="0"/>
              <a:t>Filtrace, zjednodušení</a:t>
            </a:r>
          </a:p>
          <a:p>
            <a:pPr marL="0" indent="0">
              <a:buNone/>
            </a:pPr>
            <a:r>
              <a:rPr lang="cs-CZ" dirty="0" err="1" smtClean="0"/>
              <a:t>Zpravoúhelnění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Typifikace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Amalgamace</a:t>
            </a:r>
          </a:p>
          <a:p>
            <a:pPr marL="0" indent="0">
              <a:buNone/>
            </a:pPr>
            <a:r>
              <a:rPr lang="cs-CZ" dirty="0" smtClean="0"/>
              <a:t>Orientace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93139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9246" y="205471"/>
            <a:ext cx="5392463" cy="6407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6114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Vlastní 1">
      <a:majorFont>
        <a:latin typeface="Nyala"/>
        <a:ea typeface=""/>
        <a:cs typeface=""/>
      </a:majorFont>
      <a:minorFont>
        <a:latin typeface="Nyal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837</TotalTime>
  <Words>99</Words>
  <Application>Microsoft Office PowerPoint</Application>
  <PresentationFormat>Vlastní</PresentationFormat>
  <Paragraphs>39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Office</vt:lpstr>
      <vt:lpstr>ANALYTICKÁ KARTOGRAFIE</vt:lpstr>
      <vt:lpstr>Přístupy – automatická generalizace</vt:lpstr>
      <vt:lpstr>Podmínky (constraint)</vt:lpstr>
      <vt:lpstr>Strukturální třídy, kontext</vt:lpstr>
      <vt:lpstr>Postup</vt:lpstr>
      <vt:lpstr>Snímek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ANALYTICKÁ KARTOGRAFIE</dc:title>
  <dc:creator>Adam Mertel</dc:creator>
  <cp:lastModifiedBy>dydowiczova</cp:lastModifiedBy>
  <cp:revision>53</cp:revision>
  <dcterms:created xsi:type="dcterms:W3CDTF">2014-09-24T20:08:00Z</dcterms:created>
  <dcterms:modified xsi:type="dcterms:W3CDTF">2014-10-13T08:42:14Z</dcterms:modified>
</cp:coreProperties>
</file>