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62" r:id="rId3"/>
    <p:sldId id="297" r:id="rId4"/>
    <p:sldId id="295" r:id="rId5"/>
    <p:sldId id="298" r:id="rId6"/>
    <p:sldId id="300" r:id="rId7"/>
    <p:sldId id="301" r:id="rId8"/>
    <p:sldId id="299" r:id="rId9"/>
    <p:sldId id="302" r:id="rId10"/>
    <p:sldId id="304" r:id="rId11"/>
    <p:sldId id="311" r:id="rId12"/>
    <p:sldId id="312" r:id="rId13"/>
    <p:sldId id="306" r:id="rId14"/>
    <p:sldId id="292" r:id="rId15"/>
    <p:sldId id="307" r:id="rId16"/>
    <p:sldId id="308" r:id="rId17"/>
    <p:sldId id="313" r:id="rId18"/>
    <p:sldId id="314" r:id="rId19"/>
    <p:sldId id="288" r:id="rId20"/>
    <p:sldId id="31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err="1"/>
              <a:t>deštičky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652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433</Words>
  <Application>Microsoft Office PowerPoint</Application>
  <PresentationFormat>Předvádění na obrazovce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Motiv systému Office</vt:lpstr>
      <vt:lpstr>Fylogeneze a diverzita řas a hub: 2. přednáška Euglenophyta, Dinophyta, Cryptophyta</vt:lpstr>
      <vt:lpstr>Řasy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Cryptophyta: skrytěnky</vt:lpstr>
      <vt:lpstr>Cryptomonas ovata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39</cp:revision>
  <dcterms:created xsi:type="dcterms:W3CDTF">2014-09-11T14:39:24Z</dcterms:created>
  <dcterms:modified xsi:type="dcterms:W3CDTF">2015-09-21T10:39:23Z</dcterms:modified>
</cp:coreProperties>
</file>