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3" r:id="rId3"/>
    <p:sldId id="294" r:id="rId4"/>
    <p:sldId id="295" r:id="rId5"/>
    <p:sldId id="296" r:id="rId6"/>
    <p:sldId id="297" r:id="rId7"/>
    <p:sldId id="272" r:id="rId8"/>
    <p:sldId id="273" r:id="rId9"/>
    <p:sldId id="286" r:id="rId10"/>
    <p:sldId id="287" r:id="rId11"/>
    <p:sldId id="271" r:id="rId12"/>
    <p:sldId id="275" r:id="rId13"/>
    <p:sldId id="288" r:id="rId14"/>
    <p:sldId id="274" r:id="rId15"/>
    <p:sldId id="299" r:id="rId16"/>
    <p:sldId id="300" r:id="rId17"/>
    <p:sldId id="291" r:id="rId18"/>
    <p:sldId id="292" r:id="rId19"/>
    <p:sldId id="298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4622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969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V</a:t>
            </a:r>
            <a:r>
              <a:rPr lang="cs-CZ" dirty="0" err="1" smtClean="0"/>
              <a:t>ytvořte</a:t>
            </a:r>
            <a:r>
              <a:rPr lang="cs-CZ" dirty="0" smtClean="0"/>
              <a:t> si pracovní kopii tabulky STUDIES</a:t>
            </a:r>
          </a:p>
          <a:p>
            <a:pPr lvl="1">
              <a:buFont typeface="Arial" charset="0"/>
              <a:buChar char="•"/>
            </a:pPr>
            <a:r>
              <a:rPr lang="cs-CZ" dirty="0" smtClean="0"/>
              <a:t> CREATE TABLE </a:t>
            </a:r>
            <a:r>
              <a:rPr lang="cs-CZ" dirty="0" err="1" smtClean="0"/>
              <a:t>nazev</a:t>
            </a:r>
            <a:r>
              <a:rPr lang="cs-CZ" dirty="0" smtClean="0"/>
              <a:t> AS SELECT *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Do řádků bez </a:t>
            </a:r>
            <a:r>
              <a:rPr lang="cs-CZ" dirty="0" err="1" smtClean="0"/>
              <a:t>managera</a:t>
            </a:r>
            <a:r>
              <a:rPr lang="cs-CZ" dirty="0" smtClean="0"/>
              <a:t>  zapište svoje příjmení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U neaktivních studií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cs-CZ" dirty="0" smtClean="0"/>
              <a:t> = 0 nastavte DATE_TERMINATED </a:t>
            </a:r>
            <a:br>
              <a:rPr lang="cs-CZ" dirty="0" smtClean="0"/>
            </a:br>
            <a:r>
              <a:rPr lang="cs-CZ" dirty="0" smtClean="0"/>
              <a:t>    na dnešní datum	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</a:t>
            </a:r>
            <a:r>
              <a:rPr lang="en-US" dirty="0" smtClean="0"/>
              <a:t>n</a:t>
            </a:r>
            <a:r>
              <a:rPr lang="cs-CZ" dirty="0" err="1" smtClean="0"/>
              <a:t>ázvy</a:t>
            </a:r>
            <a:r>
              <a:rPr lang="cs-CZ" dirty="0" smtClean="0"/>
              <a:t> studií malými písmeny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první 3 znaky názvu studií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studie, které obsahují ve study_</a:t>
            </a:r>
            <a:r>
              <a:rPr lang="cs-CZ" dirty="0" err="1" smtClean="0"/>
              <a:t>name</a:t>
            </a:r>
            <a:r>
              <a:rPr lang="cs-CZ" dirty="0" smtClean="0"/>
              <a:t> písmeno x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Kolik dnů, týdnů, měsíců, roků řídí projekty jednotliví lidé</a:t>
            </a:r>
            <a:br>
              <a:rPr lang="cs-CZ" dirty="0" smtClean="0"/>
            </a:br>
            <a:r>
              <a:rPr lang="cs-CZ" dirty="0" smtClean="0"/>
              <a:t>   (DATE_START)?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Smažte řádek se study</a:t>
            </a:r>
            <a:r>
              <a:rPr lang="en-US" dirty="0" smtClean="0"/>
              <a:t>_id = 2</a:t>
            </a:r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agregační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71169"/>
              </p:ext>
            </p:extLst>
          </p:nvPr>
        </p:nvGraphicFramePr>
        <p:xfrm>
          <a:off x="1547813" y="1125538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COUNT</a:t>
            </a:r>
            <a:r>
              <a:rPr lang="en-US" dirty="0"/>
              <a:t>(*), </a:t>
            </a:r>
            <a:r>
              <a:rPr lang="cs-CZ" dirty="0" smtClean="0"/>
              <a:t>   </a:t>
            </a:r>
            <a:r>
              <a:rPr lang="en-US" dirty="0" smtClean="0"/>
              <a:t>COUNT(</a:t>
            </a:r>
            <a:r>
              <a:rPr lang="en-US" dirty="0" err="1" smtClean="0"/>
              <a:t>sloupec</a:t>
            </a:r>
            <a:r>
              <a:rPr lang="en-US" dirty="0"/>
              <a:t>), </a:t>
            </a:r>
            <a:r>
              <a:rPr lang="cs-CZ" dirty="0" smtClean="0"/>
              <a:t>            </a:t>
            </a:r>
            <a:r>
              <a:rPr lang="en-US" dirty="0" smtClean="0"/>
              <a:t>COUNT(DISTINCT </a:t>
            </a:r>
            <a:r>
              <a:rPr lang="en-US" dirty="0" err="1"/>
              <a:t>sloupec</a:t>
            </a:r>
            <a:r>
              <a:rPr lang="en-US" dirty="0" smtClean="0"/>
              <a:t>)</a:t>
            </a:r>
            <a:endParaRPr lang="en-US" dirty="0"/>
          </a:p>
          <a:p>
            <a:r>
              <a:rPr lang="cs-CZ" dirty="0"/>
              <a:t>Počet </a:t>
            </a:r>
            <a:r>
              <a:rPr lang="cs-CZ" dirty="0" smtClean="0"/>
              <a:t>       všech </a:t>
            </a:r>
            <a:r>
              <a:rPr lang="cs-CZ" dirty="0"/>
              <a:t>řádků, </a:t>
            </a:r>
            <a:r>
              <a:rPr lang="cs-CZ" dirty="0" smtClean="0"/>
              <a:t> všech </a:t>
            </a:r>
            <a:r>
              <a:rPr lang="cs-CZ" dirty="0"/>
              <a:t>NOT NULL řádků, </a:t>
            </a:r>
            <a:r>
              <a:rPr lang="cs-CZ" dirty="0" smtClean="0"/>
              <a:t>  unikátních </a:t>
            </a:r>
            <a:r>
              <a:rPr lang="cs-CZ" dirty="0"/>
              <a:t>hodnot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 - agregace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0103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Datum </a:t>
            </a:r>
            <a:r>
              <a:rPr lang="cs-CZ" dirty="0" smtClean="0"/>
              <a:t>zahájení </a:t>
            </a:r>
            <a:r>
              <a:rPr lang="en-US" dirty="0" smtClean="0"/>
              <a:t>n</a:t>
            </a:r>
            <a:r>
              <a:rPr lang="cs-CZ" dirty="0" err="1" smtClean="0"/>
              <a:t>ejstarší</a:t>
            </a:r>
            <a:r>
              <a:rPr lang="cs-CZ" dirty="0" smtClean="0"/>
              <a:t> </a:t>
            </a:r>
            <a:r>
              <a:rPr lang="cs-CZ" dirty="0" err="1" smtClean="0"/>
              <a:t>studi</a:t>
            </a:r>
            <a:r>
              <a:rPr lang="en-US" dirty="0" smtClean="0"/>
              <a:t>e</a:t>
            </a:r>
            <a:r>
              <a:rPr lang="cs-CZ" dirty="0" smtClean="0"/>
              <a:t>, </a:t>
            </a:r>
            <a:r>
              <a:rPr lang="cs-CZ" dirty="0" smtClean="0"/>
              <a:t>nejmladší </a:t>
            </a:r>
            <a:r>
              <a:rPr lang="cs-CZ" dirty="0" smtClean="0"/>
              <a:t>studie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Průměrná délka u ukončených studií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Celkový počet </a:t>
            </a:r>
            <a:r>
              <a:rPr lang="cs-CZ" dirty="0" smtClean="0"/>
              <a:t>studií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Počet studií se zadaným datem zahájení (DATE_STARTED)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Počet manažerů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Vypište seznam manažerů  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340768"/>
            <a:ext cx="6546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seznam studií, kde délka textu study_</a:t>
            </a:r>
            <a:r>
              <a:rPr lang="cs-CZ" dirty="0" err="1" smtClean="0"/>
              <a:t>title</a:t>
            </a:r>
            <a:r>
              <a:rPr lang="cs-CZ" dirty="0" smtClean="0"/>
              <a:t> </a:t>
            </a:r>
            <a:r>
              <a:rPr lang="en-US" dirty="0" smtClean="0"/>
              <a:t>&lt; 40 </a:t>
            </a:r>
            <a:r>
              <a:rPr lang="cs-CZ" dirty="0" smtClean="0"/>
              <a:t>znaků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Prohoďte u těchto pacientů study_</a:t>
            </a:r>
            <a:r>
              <a:rPr lang="cs-CZ" dirty="0" err="1" smtClean="0"/>
              <a:t>name</a:t>
            </a:r>
            <a:r>
              <a:rPr lang="cs-CZ" dirty="0" smtClean="0"/>
              <a:t> a study_</a:t>
            </a:r>
            <a:r>
              <a:rPr lang="cs-CZ" dirty="0" err="1" smtClean="0"/>
              <a:t>title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Které studie mají název jen z velkých písmen?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Které studie mají více jak jednoho </a:t>
            </a:r>
            <a:r>
              <a:rPr lang="cs-CZ" dirty="0" err="1" smtClean="0"/>
              <a:t>managera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112474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03648" y="177281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03648" y="364502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475656" y="5301208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789040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026009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Prostudujte:</a:t>
            </a:r>
          </a:p>
          <a:p>
            <a:r>
              <a:rPr lang="cs-CZ" b="1" dirty="0" smtClean="0"/>
              <a:t>Kapitola 2 a 3 skript + </a:t>
            </a:r>
            <a:endParaRPr lang="cs-CZ" b="1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postgresql.org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/9.2/static/</a:t>
            </a:r>
            <a:r>
              <a:rPr lang="cs-CZ" dirty="0" err="1" smtClean="0">
                <a:hlinkClick r:id="rId2"/>
              </a:rPr>
              <a:t>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Nainstalovat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databázi </a:t>
            </a:r>
            <a:r>
              <a:rPr lang="cs-CZ" dirty="0" err="1" smtClean="0"/>
              <a:t>matbi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err="1" smtClean="0">
                <a:solidFill>
                  <a:srgbClr val="FF0000"/>
                </a:solidFill>
              </a:rPr>
              <a:t>jmeno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prijmeni</a:t>
            </a:r>
            <a:r>
              <a:rPr lang="cs-CZ" dirty="0" smtClean="0">
                <a:solidFill>
                  <a:srgbClr val="FF0000"/>
                </a:solidFill>
              </a:rPr>
              <a:t>, datum_narozeni, rok_</a:t>
            </a:r>
            <a:r>
              <a:rPr lang="cs-CZ" dirty="0" err="1" smtClean="0">
                <a:solidFill>
                  <a:srgbClr val="FF0000"/>
                </a:solidFill>
              </a:rPr>
              <a:t>prijeti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Vložit řádek se svým jménem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Pomoc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en-US" dirty="0" smtClean="0">
                <a:solidFill>
                  <a:srgbClr val="FF0000"/>
                </a:solidFill>
              </a:rPr>
              <a:t> update</a:t>
            </a:r>
            <a:r>
              <a:rPr lang="cs-CZ" dirty="0" smtClean="0">
                <a:solidFill>
                  <a:srgbClr val="FF0000"/>
                </a:solidFill>
              </a:rPr>
              <a:t> prohoďte jméno a příjmení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endParaRPr lang="cs-CZ" dirty="0" smtClean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cs-CZ" dirty="0" err="1" smtClean="0">
                <a:solidFill>
                  <a:srgbClr val="FF0000"/>
                </a:solidFill>
              </a:rPr>
              <a:t>řeveďte</a:t>
            </a:r>
            <a:r>
              <a:rPr lang="cs-CZ" dirty="0" smtClean="0">
                <a:solidFill>
                  <a:srgbClr val="FF0000"/>
                </a:solidFill>
              </a:rPr>
              <a:t> vše na velká písmena,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odstraňte diakritiku (ř -&gt; r, č-&gt;c),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vyberte iniciály (1. písmeno jméno + 1. příjmení)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Kolik dnů uplynulo od vašeho narození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manager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manager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/>
              <a:t>Co 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5373216"/>
            <a:ext cx="4874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PGADMIN 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r>
              <a:rPr lang="cs-CZ" dirty="0" smtClean="0"/>
              <a:t>Nutné nejprve napsat BEGIN TRANSACTION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5742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</a:t>
            </a:r>
            <a:r>
              <a:rPr lang="cs-CZ" dirty="0" err="1" smtClean="0"/>
              <a:t>tabuky</a:t>
            </a:r>
            <a:r>
              <a:rPr lang="en-US" dirty="0" smtClean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jmeno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prijmeni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datum_zapisu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Doplňte datum zápisu na aktuální datum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980728"/>
          <a:ext cx="7704856" cy="544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čítání</a:t>
                      </a:r>
                      <a:r>
                        <a:rPr lang="en-US" sz="1600" dirty="0" smtClean="0"/>
                        <a:t>,</a:t>
                      </a:r>
                      <a:r>
                        <a:rPr lang="cs-CZ" sz="1600" baseline="0" dirty="0" smtClean="0"/>
                        <a:t> odečítání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*,/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cs-CZ" sz="1600" dirty="0" err="1" smtClean="0"/>
                        <a:t>ásobení</a:t>
                      </a:r>
                      <a:r>
                        <a:rPr lang="cs-CZ" sz="1600" baseline="0" dirty="0" smtClean="0"/>
                        <a:t>, dělení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=, &lt;&gt;, &gt;=,</a:t>
                      </a:r>
                      <a:r>
                        <a:rPr lang="en-US" sz="1600" baseline="0" dirty="0" smtClean="0"/>
                        <a:t> &lt;=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Rovnost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nerovnost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NOT, AND, OR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Negace, logický součin, logický součet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TRUNC(</a:t>
                      </a:r>
                      <a:r>
                        <a:rPr lang="en-US" sz="1600" dirty="0" smtClean="0"/>
                        <a:t>x,[n]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</a:t>
                      </a:r>
                      <a:r>
                        <a:rPr lang="cs-CZ" sz="1600" baseline="0" dirty="0" smtClean="0"/>
                        <a:t> desetinných míst (odstranění čas</a:t>
                      </a:r>
                      <a:r>
                        <a:rPr lang="en-US" sz="1600" baseline="0" dirty="0" err="1" smtClean="0"/>
                        <a:t>ov</a:t>
                      </a:r>
                      <a:r>
                        <a:rPr lang="cs-CZ" sz="1600" baseline="0" dirty="0" smtClean="0"/>
                        <a:t>é frakce z </a:t>
                      </a:r>
                      <a:r>
                        <a:rPr lang="cs-CZ" sz="1600" baseline="0" dirty="0" err="1" smtClean="0"/>
                        <a:t>datumu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GREATEST /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LEAST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největší/nejmenší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DECODE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Nahrazování 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NVL, NVL2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Nahrazen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hodnoty NULL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987763"/>
              </p:ext>
            </p:extLst>
          </p:nvPr>
        </p:nvGraphicFramePr>
        <p:xfrm>
          <a:off x="755576" y="1125538"/>
          <a:ext cx="7632848" cy="52278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TO_CHAR()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TO_DATE()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9592" y="1125538"/>
          <a:ext cx="7488832" cy="4333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1138</Words>
  <Application>Microsoft Office PowerPoint</Application>
  <PresentationFormat>Předvádění na obrazovce (4:3)</PresentationFormat>
  <Paragraphs>336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CREATE TABLE</vt:lpstr>
      <vt:lpstr>INSERT</vt:lpstr>
      <vt:lpstr>UPDATE, DELETE</vt:lpstr>
      <vt:lpstr>TRANSAKCE</vt:lpstr>
      <vt:lpstr>Cvičení 1</vt:lpstr>
      <vt:lpstr>Operátory a funkce</vt:lpstr>
      <vt:lpstr>Operátory a funkce – práce s datumy</vt:lpstr>
      <vt:lpstr>Operátory a funkce – práce s textem</vt:lpstr>
      <vt:lpstr>Operátory a funkce – práce s čísly</vt:lpstr>
      <vt:lpstr>NULL, prázdná hodnota</vt:lpstr>
      <vt:lpstr>Cvičení 2</vt:lpstr>
      <vt:lpstr>Operátory a funkce – agregační funkce</vt:lpstr>
      <vt:lpstr>MODIFIKÁTOR DISTINCT</vt:lpstr>
      <vt:lpstr>Cvičení  - agregace</vt:lpstr>
      <vt:lpstr>Prezentace aplikace PowerPoint</vt:lpstr>
      <vt:lpstr>Logické operátory</vt:lpstr>
      <vt:lpstr>LOGICKÉ OPERÁTORY - cvičení</vt:lpstr>
      <vt:lpstr>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298</cp:revision>
  <dcterms:created xsi:type="dcterms:W3CDTF">2011-01-19T10:31:11Z</dcterms:created>
  <dcterms:modified xsi:type="dcterms:W3CDTF">2015-10-18T16:57:27Z</dcterms:modified>
</cp:coreProperties>
</file>