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7.xml" ContentType="application/vnd.openxmlformats-officedocument.drawingml.chart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tiff" ContentType="image/tiff"/>
  <Override PartName="/ppt/charts/chart6.xml" ContentType="application/vnd.openxmlformats-officedocument.drawingml.chart+xml"/>
  <Default Extension="gif" ContentType="image/gif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470" r:id="rId2"/>
    <p:sldId id="508" r:id="rId3"/>
    <p:sldId id="471" r:id="rId4"/>
    <p:sldId id="472" r:id="rId5"/>
    <p:sldId id="510" r:id="rId6"/>
    <p:sldId id="509" r:id="rId7"/>
    <p:sldId id="473" r:id="rId8"/>
    <p:sldId id="514" r:id="rId9"/>
    <p:sldId id="515" r:id="rId10"/>
    <p:sldId id="511" r:id="rId11"/>
    <p:sldId id="474" r:id="rId12"/>
    <p:sldId id="512" r:id="rId13"/>
    <p:sldId id="516" r:id="rId14"/>
    <p:sldId id="517" r:id="rId15"/>
    <p:sldId id="520" r:id="rId16"/>
    <p:sldId id="521" r:id="rId17"/>
    <p:sldId id="522" r:id="rId18"/>
    <p:sldId id="523" r:id="rId19"/>
    <p:sldId id="529" r:id="rId20"/>
    <p:sldId id="526" r:id="rId21"/>
    <p:sldId id="527" r:id="rId22"/>
    <p:sldId id="525" r:id="rId23"/>
    <p:sldId id="540" r:id="rId24"/>
    <p:sldId id="524" r:id="rId25"/>
    <p:sldId id="518" r:id="rId26"/>
    <p:sldId id="528" r:id="rId27"/>
    <p:sldId id="519" r:id="rId28"/>
    <p:sldId id="475" r:id="rId29"/>
    <p:sldId id="476" r:id="rId30"/>
    <p:sldId id="477" r:id="rId31"/>
    <p:sldId id="541" r:id="rId32"/>
    <p:sldId id="478" r:id="rId33"/>
    <p:sldId id="479" r:id="rId34"/>
    <p:sldId id="513" r:id="rId35"/>
    <p:sldId id="481" r:id="rId36"/>
    <p:sldId id="482" r:id="rId37"/>
    <p:sldId id="484" r:id="rId38"/>
    <p:sldId id="485" r:id="rId39"/>
    <p:sldId id="488" r:id="rId40"/>
    <p:sldId id="489" r:id="rId41"/>
    <p:sldId id="494" r:id="rId42"/>
    <p:sldId id="490" r:id="rId43"/>
    <p:sldId id="491" r:id="rId44"/>
    <p:sldId id="492" r:id="rId45"/>
    <p:sldId id="495" r:id="rId46"/>
    <p:sldId id="496" r:id="rId47"/>
    <p:sldId id="497" r:id="rId48"/>
    <p:sldId id="498" r:id="rId49"/>
    <p:sldId id="504" r:id="rId50"/>
    <p:sldId id="499" r:id="rId51"/>
    <p:sldId id="500" r:id="rId52"/>
    <p:sldId id="505" r:id="rId53"/>
    <p:sldId id="506" r:id="rId54"/>
    <p:sldId id="530" r:id="rId55"/>
    <p:sldId id="531" r:id="rId56"/>
    <p:sldId id="532" r:id="rId57"/>
    <p:sldId id="533" r:id="rId58"/>
    <p:sldId id="534" r:id="rId59"/>
    <p:sldId id="535" r:id="rId60"/>
    <p:sldId id="536" r:id="rId61"/>
    <p:sldId id="537" r:id="rId62"/>
    <p:sldId id="538" r:id="rId63"/>
    <p:sldId id="539" r:id="rId6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DE0000"/>
    <a:srgbClr val="FFFFCC"/>
    <a:srgbClr val="0066FF"/>
    <a:srgbClr val="CCFF33"/>
    <a:srgbClr val="FFFF00"/>
    <a:srgbClr val="003399"/>
    <a:srgbClr val="CCFF99"/>
    <a:srgbClr val="660066"/>
    <a:srgbClr val="6600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17" autoAdjust="0"/>
    <p:restoredTop sz="94660" autoAdjust="0"/>
  </p:normalViewPr>
  <p:slideViewPr>
    <p:cSldViewPr snapToGrid="0" showGuides="1">
      <p:cViewPr varScale="1">
        <p:scale>
          <a:sx n="91" d="100"/>
          <a:sy n="91" d="100"/>
        </p:scale>
        <p:origin x="-120" y="-486"/>
      </p:cViewPr>
      <p:guideLst>
        <p:guide orient="horz" pos="233"/>
        <p:guide pos="32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-3870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G:\Kniha\Selekce\Sel_Rec50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G:\Kniha\Selekce\Sel_Rec90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G:\Kniha\Selekce\Sel_Dom90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G:\Kniha\Selekce\Sel_Dom50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G:\Kniha\Selekce\Sel_Het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G:\Kniha\Selekce\Sel_forHet1.xlsx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G:\Kniha\Selekce\Sel_forHet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plotArea>
      <c:layout/>
      <c:scatterChart>
        <c:scatterStyle val="smoothMarker"/>
        <c:ser>
          <c:idx val="0"/>
          <c:order val="0"/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List1!$B$2:$B$102</c:f>
              <c:numCache>
                <c:formatCode>General</c:formatCode>
                <c:ptCount val="101"/>
                <c:pt idx="0">
                  <c:v>0.5</c:v>
                </c:pt>
                <c:pt idx="1">
                  <c:v>0.48717948717948784</c:v>
                </c:pt>
                <c:pt idx="2">
                  <c:v>0.47471210182503881</c:v>
                </c:pt>
                <c:pt idx="3">
                  <c:v>0.46260174731226406</c:v>
                </c:pt>
                <c:pt idx="4">
                  <c:v>0.45084991480724862</c:v>
                </c:pt>
                <c:pt idx="5">
                  <c:v>0.43945598060368773</c:v>
                </c:pt>
                <c:pt idx="6">
                  <c:v>0.42841749006856028</c:v>
                </c:pt>
                <c:pt idx="7">
                  <c:v>0.41773042426854928</c:v>
                </c:pt>
                <c:pt idx="8">
                  <c:v>0.40738944671699628</c:v>
                </c:pt>
                <c:pt idx="9">
                  <c:v>0.39738812881578967</c:v>
                </c:pt>
                <c:pt idx="10">
                  <c:v>0.38771915347729985</c:v>
                </c:pt>
                <c:pt idx="11">
                  <c:v>0.37837449711725235</c:v>
                </c:pt>
                <c:pt idx="12">
                  <c:v>0.36934559073477496</c:v>
                </c:pt>
                <c:pt idx="13">
                  <c:v>0.36062346116765787</c:v>
                </c:pt>
                <c:pt idx="14">
                  <c:v>0.35219885385549882</c:v>
                </c:pt>
                <c:pt idx="15">
                  <c:v>0.34406233858615298</c:v>
                </c:pt>
                <c:pt idx="16">
                  <c:v>0.33620439976379063</c:v>
                </c:pt>
                <c:pt idx="17">
                  <c:v>0.32861551273960404</c:v>
                </c:pt>
                <c:pt idx="18">
                  <c:v>0.32128620770483923</c:v>
                </c:pt>
                <c:pt idx="19">
                  <c:v>0.31420712257390071</c:v>
                </c:pt>
                <c:pt idx="20">
                  <c:v>0.30736904619340782</c:v>
                </c:pt>
                <c:pt idx="21">
                  <c:v>0.30076295310959938</c:v>
                </c:pt>
                <c:pt idx="22">
                  <c:v>0.29438003101783045</c:v>
                </c:pt>
                <c:pt idx="23">
                  <c:v>0.28821170190861989</c:v>
                </c:pt>
                <c:pt idx="24">
                  <c:v>0.28224963781834478</c:v>
                </c:pt>
                <c:pt idx="25">
                  <c:v>0.27648577199130064</c:v>
                </c:pt>
                <c:pt idx="26">
                  <c:v>0.27091230616511458</c:v>
                </c:pt>
                <c:pt idx="27">
                  <c:v>0.26552171460409718</c:v>
                </c:pt>
                <c:pt idx="28">
                  <c:v>0.26030674542542931</c:v>
                </c:pt>
                <c:pt idx="29">
                  <c:v>0.25526041969119323</c:v>
                </c:pt>
                <c:pt idx="30">
                  <c:v>0.25037602867482134</c:v>
                </c:pt>
                <c:pt idx="31">
                  <c:v>0.2456471296532789</c:v>
                </c:pt>
                <c:pt idx="32">
                  <c:v>0.24106754052568591</c:v>
                </c:pt>
                <c:pt idx="33">
                  <c:v>0.23663133351457086</c:v>
                </c:pt>
                <c:pt idx="34">
                  <c:v>0.23233282816705519</c:v>
                </c:pt>
                <c:pt idx="35">
                  <c:v>0.22816658383934496</c:v>
                </c:pt>
                <c:pt idx="36">
                  <c:v>0.22412739181850524</c:v>
                </c:pt>
                <c:pt idx="37">
                  <c:v>0.22021026721008441</c:v>
                </c:pt>
                <c:pt idx="38">
                  <c:v>0.21641044069825313</c:v>
                </c:pt>
                <c:pt idx="39">
                  <c:v>0.21272335026634751</c:v>
                </c:pt>
                <c:pt idx="40">
                  <c:v>0.2091446329496344</c:v>
                </c:pt>
                <c:pt idx="41">
                  <c:v>0.20567011667840968</c:v>
                </c:pt>
                <c:pt idx="42">
                  <c:v>0.2022958122579033</c:v>
                </c:pt>
                <c:pt idx="43">
                  <c:v>0.19901790552160362</c:v>
                </c:pt>
                <c:pt idx="44">
                  <c:v>0.19583274968629794</c:v>
                </c:pt>
                <c:pt idx="45">
                  <c:v>0.19273685793013098</c:v>
                </c:pt>
                <c:pt idx="46">
                  <c:v>0.18972689620913474</c:v>
                </c:pt>
                <c:pt idx="47">
                  <c:v>0.18679967632281316</c:v>
                </c:pt>
                <c:pt idx="48">
                  <c:v>0.18395214923532174</c:v>
                </c:pt>
                <c:pt idx="49">
                  <c:v>0.18118139865546548</c:v>
                </c:pt>
                <c:pt idx="50">
                  <c:v>0.17848463487601482</c:v>
                </c:pt>
                <c:pt idx="51">
                  <c:v>0.17585918887063631</c:v>
                </c:pt>
                <c:pt idx="52">
                  <c:v>0.17330250664497285</c:v>
                </c:pt>
                <c:pt idx="53">
                  <c:v>0.17081214383700233</c:v>
                </c:pt>
                <c:pt idx="54">
                  <c:v>0.16838576056071222</c:v>
                </c:pt>
                <c:pt idx="55">
                  <c:v>0.16602111648630852</c:v>
                </c:pt>
                <c:pt idx="56">
                  <c:v>0.16371606614954229</c:v>
                </c:pt>
                <c:pt idx="57">
                  <c:v>0.16146855448232464</c:v>
                </c:pt>
                <c:pt idx="58">
                  <c:v>0.15927661255650016</c:v>
                </c:pt>
                <c:pt idx="59">
                  <c:v>0.15713835353250069</c:v>
                </c:pt>
                <c:pt idx="60">
                  <c:v>0.15505196880452279</c:v>
                </c:pt>
                <c:pt idx="61">
                  <c:v>0.15301572433391725</c:v>
                </c:pt>
                <c:pt idx="62">
                  <c:v>0.15102795716253942</c:v>
                </c:pt>
                <c:pt idx="63">
                  <c:v>0.14908707209796926</c:v>
                </c:pt>
                <c:pt idx="64">
                  <c:v>0.14719153856267841</c:v>
                </c:pt>
                <c:pt idx="65">
                  <c:v>0.14533988759943542</c:v>
                </c:pt>
                <c:pt idx="66">
                  <c:v>0.14353070902547371</c:v>
                </c:pt>
                <c:pt idx="67">
                  <c:v>0.1417626487282074</c:v>
                </c:pt>
                <c:pt idx="68">
                  <c:v>0.14003440609552695</c:v>
                </c:pt>
                <c:pt idx="69">
                  <c:v>0.13834473157399377</c:v>
                </c:pt>
                <c:pt idx="70">
                  <c:v>0.13669242434851631</c:v>
                </c:pt>
                <c:pt idx="71">
                  <c:v>0.13507633013737114</c:v>
                </c:pt>
                <c:pt idx="72">
                  <c:v>0.13349533909668945</c:v>
                </c:pt>
                <c:pt idx="73">
                  <c:v>0.13194838382882737</c:v>
                </c:pt>
                <c:pt idx="74">
                  <c:v>0.13043443748926237</c:v>
                </c:pt>
                <c:pt idx="75">
                  <c:v>0.12895251198694727</c:v>
                </c:pt>
                <c:pt idx="76">
                  <c:v>0.12750165627328194</c:v>
                </c:pt>
                <c:pt idx="77">
                  <c:v>0.12608095471510761</c:v>
                </c:pt>
                <c:pt idx="78">
                  <c:v>0.12468952554736308</c:v>
                </c:pt>
                <c:pt idx="79">
                  <c:v>0.12332651940126325</c:v>
                </c:pt>
                <c:pt idx="80">
                  <c:v>0.12199111790406725</c:v>
                </c:pt>
                <c:pt idx="81">
                  <c:v>0.12068253234671843</c:v>
                </c:pt>
                <c:pt idx="82">
                  <c:v>0.1194000024158218</c:v>
                </c:pt>
                <c:pt idx="83">
                  <c:v>0.11814279498662132</c:v>
                </c:pt>
                <c:pt idx="84">
                  <c:v>0.1169102029738061</c:v>
                </c:pt>
                <c:pt idx="85">
                  <c:v>0.11570154423715315</c:v>
                </c:pt>
                <c:pt idx="86">
                  <c:v>0.11451616053916379</c:v>
                </c:pt>
                <c:pt idx="87">
                  <c:v>0.1133534165520144</c:v>
                </c:pt>
                <c:pt idx="88">
                  <c:v>0.11221269891127431</c:v>
                </c:pt>
                <c:pt idx="89">
                  <c:v>0.11109341531399072</c:v>
                </c:pt>
                <c:pt idx="90">
                  <c:v>0.10999499365886589</c:v>
                </c:pt>
                <c:pt idx="91">
                  <c:v>0.10891688122637008</c:v>
                </c:pt>
                <c:pt idx="92">
                  <c:v>0.10785854389675861</c:v>
                </c:pt>
                <c:pt idx="93">
                  <c:v>0.10681946540406585</c:v>
                </c:pt>
                <c:pt idx="94">
                  <c:v>0.1057991466242512</c:v>
                </c:pt>
                <c:pt idx="95">
                  <c:v>0.1047971048957748</c:v>
                </c:pt>
                <c:pt idx="96">
                  <c:v>0.10381287337097415</c:v>
                </c:pt>
                <c:pt idx="97">
                  <c:v>0.10284600039669138</c:v>
                </c:pt>
                <c:pt idx="98">
                  <c:v>0.10189604892269638</c:v>
                </c:pt>
                <c:pt idx="99">
                  <c:v>0.10096259593652095</c:v>
                </c:pt>
                <c:pt idx="100">
                  <c:v>0.10004523192339508</c:v>
                </c:pt>
              </c:numCache>
            </c:numRef>
          </c:yVal>
          <c:smooth val="1"/>
        </c:ser>
        <c:ser>
          <c:idx val="1"/>
          <c:order val="1"/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List1!$C$2:$C$102</c:f>
              <c:numCache>
                <c:formatCode>General</c:formatCode>
                <c:ptCount val="101"/>
                <c:pt idx="0">
                  <c:v>0.5</c:v>
                </c:pt>
                <c:pt idx="1">
                  <c:v>0.47368421052631576</c:v>
                </c:pt>
                <c:pt idx="2">
                  <c:v>0.4489559164733179</c:v>
                </c:pt>
                <c:pt idx="3">
                  <c:v>0.42580896498086884</c:v>
                </c:pt>
                <c:pt idx="4">
                  <c:v>0.40420381345875006</c:v>
                </c:pt>
                <c:pt idx="5">
                  <c:v>0.38407785232171082</c:v>
                </c:pt>
                <c:pt idx="6">
                  <c:v>0.36535378389040257</c:v>
                </c:pt>
                <c:pt idx="7">
                  <c:v>0.34794611152994193</c:v>
                </c:pt>
                <c:pt idx="8">
                  <c:v>0.33176596073081915</c:v>
                </c:pt>
                <c:pt idx="9">
                  <c:v>0.31672451839420951</c:v>
                </c:pt>
                <c:pt idx="10">
                  <c:v>0.30273537911102516</c:v>
                </c:pt>
                <c:pt idx="11">
                  <c:v>0.28971605773589432</c:v>
                </c:pt>
                <c:pt idx="12">
                  <c:v>0.27758888541343701</c:v>
                </c:pt>
                <c:pt idx="13">
                  <c:v>0.26628146255607676</c:v>
                </c:pt>
                <c:pt idx="14">
                  <c:v>0.2557268026859198</c:v>
                </c:pt>
                <c:pt idx="15">
                  <c:v>0.24586326773195141</c:v>
                </c:pt>
                <c:pt idx="16">
                  <c:v>0.2366343686367732</c:v>
                </c:pt>
                <c:pt idx="17">
                  <c:v>0.22798848438099037</c:v>
                </c:pt>
                <c:pt idx="18">
                  <c:v>0.21987853683470021</c:v>
                </c:pt>
                <c:pt idx="19">
                  <c:v>0.21226164720030186</c:v>
                </c:pt>
                <c:pt idx="20">
                  <c:v>0.20509879131631151</c:v>
                </c:pt>
                <c:pt idx="21">
                  <c:v>0.19835446498913256</c:v>
                </c:pt>
                <c:pt idx="22">
                  <c:v>0.19199636620009938</c:v>
                </c:pt>
                <c:pt idx="23">
                  <c:v>0.18599509802576963</c:v>
                </c:pt>
                <c:pt idx="24">
                  <c:v>0.18032389405106586</c:v>
                </c:pt>
                <c:pt idx="25">
                  <c:v>0.17495836667902082</c:v>
                </c:pt>
                <c:pt idx="26">
                  <c:v>0.1698762778495895</c:v>
                </c:pt>
                <c:pt idx="27">
                  <c:v>0.16505733112875937</c:v>
                </c:pt>
                <c:pt idx="28">
                  <c:v>0.16048298381351134</c:v>
                </c:pt>
                <c:pt idx="29">
                  <c:v>0.15613627754314591</c:v>
                </c:pt>
                <c:pt idx="30">
                  <c:v>0.15200168585971541</c:v>
                </c:pt>
                <c:pt idx="31">
                  <c:v>0.14806497718222458</c:v>
                </c:pt>
                <c:pt idx="32">
                  <c:v>0.1443130917245527</c:v>
                </c:pt>
                <c:pt idx="33">
                  <c:v>0.14073403097757675</c:v>
                </c:pt>
                <c:pt idx="34">
                  <c:v>0.13731675847932062</c:v>
                </c:pt>
                <c:pt idx="35">
                  <c:v>0.13405111070492326</c:v>
                </c:pt>
                <c:pt idx="36">
                  <c:v>0.13092771701533271</c:v>
                </c:pt>
                <c:pt idx="37">
                  <c:v>0.1279379277066007</c:v>
                </c:pt>
                <c:pt idx="38">
                  <c:v>0.12507374929845028</c:v>
                </c:pt>
                <c:pt idx="39">
                  <c:v>0.12232778629038174</c:v>
                </c:pt>
                <c:pt idx="40">
                  <c:v>0.11969318869558107</c:v>
                </c:pt>
                <c:pt idx="41">
                  <c:v>0.11716360473731464</c:v>
                </c:pt>
                <c:pt idx="42">
                  <c:v>0.11473313815957534</c:v>
                </c:pt>
                <c:pt idx="43">
                  <c:v>0.11239630966395522</c:v>
                </c:pt>
                <c:pt idx="44">
                  <c:v>0.11014802203853666</c:v>
                </c:pt>
                <c:pt idx="45">
                  <c:v>0.10798352859257471</c:v>
                </c:pt>
                <c:pt idx="46">
                  <c:v>0.10589840455342532</c:v>
                </c:pt>
                <c:pt idx="47">
                  <c:v>0.10388852112008451</c:v>
                </c:pt>
                <c:pt idx="48">
                  <c:v>0.10195002190134671</c:v>
                </c:pt>
                <c:pt idx="49">
                  <c:v>0.10007930149641256</c:v>
                </c:pt>
                <c:pt idx="50">
                  <c:v>9.8272986002211252E-2</c:v>
                </c:pt>
                <c:pt idx="51">
                  <c:v>9.6527915255125246E-2</c:v>
                </c:pt>
                <c:pt idx="52">
                  <c:v>9.4841126635558534E-2</c:v>
                </c:pt>
                <c:pt idx="53">
                  <c:v>9.3209840282189732E-2</c:v>
                </c:pt>
                <c:pt idx="54">
                  <c:v>9.1631445579051049E-2</c:v>
                </c:pt>
                <c:pt idx="55">
                  <c:v>9.0103488793052217E-2</c:v>
                </c:pt>
                <c:pt idx="56">
                  <c:v>8.8623661752394195E-2</c:v>
                </c:pt>
                <c:pt idx="57">
                  <c:v>8.718979146772432E-2</c:v>
                </c:pt>
                <c:pt idx="58">
                  <c:v>8.5799830608014743E-2</c:v>
                </c:pt>
                <c:pt idx="59">
                  <c:v>8.4451848752148534E-2</c:v>
                </c:pt>
                <c:pt idx="60">
                  <c:v>8.3144024345226095E-2</c:v>
                </c:pt>
                <c:pt idx="61">
                  <c:v>8.1874637295735478E-2</c:v>
                </c:pt>
                <c:pt idx="62">
                  <c:v>8.0642062156103311E-2</c:v>
                </c:pt>
                <c:pt idx="63">
                  <c:v>7.9444761834818814E-2</c:v>
                </c:pt>
                <c:pt idx="64">
                  <c:v>7.8281281793405502E-2</c:v>
                </c:pt>
                <c:pt idx="65">
                  <c:v>7.7150244686039413E-2</c:v>
                </c:pt>
                <c:pt idx="66">
                  <c:v>7.6050345403676112E-2</c:v>
                </c:pt>
                <c:pt idx="67">
                  <c:v>7.4980346488186189E-2</c:v>
                </c:pt>
                <c:pt idx="68">
                  <c:v>7.3939073885247564E-2</c:v>
                </c:pt>
                <c:pt idx="69">
                  <c:v>7.2925413007674023E-2</c:v>
                </c:pt>
                <c:pt idx="70">
                  <c:v>7.1938305083480855E-2</c:v>
                </c:pt>
                <c:pt idx="71">
                  <c:v>7.0976743765347891E-2</c:v>
                </c:pt>
                <c:pt idx="72">
                  <c:v>7.0039771980265397E-2</c:v>
                </c:pt>
                <c:pt idx="73">
                  <c:v>6.9126479000059776E-2</c:v>
                </c:pt>
                <c:pt idx="74">
                  <c:v>6.8235997715221444E-2</c:v>
                </c:pt>
                <c:pt idx="75">
                  <c:v>6.7367502096009863E-2</c:v>
                </c:pt>
                <c:pt idx="76">
                  <c:v>6.6520204826219939E-2</c:v>
                </c:pt>
                <c:pt idx="77">
                  <c:v>6.5693355096261161E-2</c:v>
                </c:pt>
                <c:pt idx="78">
                  <c:v>6.4886236543350725E-2</c:v>
                </c:pt>
                <c:pt idx="79">
                  <c:v>6.4098165327663714E-2</c:v>
                </c:pt>
                <c:pt idx="80">
                  <c:v>6.3328488334227023E-2</c:v>
                </c:pt>
                <c:pt idx="81">
                  <c:v>6.2576581491195896E-2</c:v>
                </c:pt>
                <c:pt idx="82">
                  <c:v>6.184184819593487E-2</c:v>
                </c:pt>
                <c:pt idx="83">
                  <c:v>6.1123717841027693E-2</c:v>
                </c:pt>
                <c:pt idx="84">
                  <c:v>6.0421644432980516E-2</c:v>
                </c:pt>
                <c:pt idx="85">
                  <c:v>5.9735105296977162E-2</c:v>
                </c:pt>
                <c:pt idx="86">
                  <c:v>5.9063599861564647E-2</c:v>
                </c:pt>
                <c:pt idx="87">
                  <c:v>5.8406648517643878E-2</c:v>
                </c:pt>
                <c:pt idx="88">
                  <c:v>5.7763791546579513E-2</c:v>
                </c:pt>
                <c:pt idx="89">
                  <c:v>5.7134588112646177E-2</c:v>
                </c:pt>
                <c:pt idx="90">
                  <c:v>5.6518615315402733E-2</c:v>
                </c:pt>
                <c:pt idx="91">
                  <c:v>5.5915467297920102E-2</c:v>
                </c:pt>
                <c:pt idx="92">
                  <c:v>5.5324754407100912E-2</c:v>
                </c:pt>
                <c:pt idx="93">
                  <c:v>5.474610240261403E-2</c:v>
                </c:pt>
                <c:pt idx="94">
                  <c:v>5.4179151711222825E-2</c:v>
                </c:pt>
                <c:pt idx="95">
                  <c:v>5.362355672352976E-2</c:v>
                </c:pt>
                <c:pt idx="96">
                  <c:v>5.3078985130376413E-2</c:v>
                </c:pt>
                <c:pt idx="97">
                  <c:v>5.2545117296339788E-2</c:v>
                </c:pt>
                <c:pt idx="98">
                  <c:v>5.2021645667951852E-2</c:v>
                </c:pt>
                <c:pt idx="99">
                  <c:v>5.1508274214438189E-2</c:v>
                </c:pt>
                <c:pt idx="100">
                  <c:v>5.1004717898929942E-2</c:v>
                </c:pt>
              </c:numCache>
            </c:numRef>
          </c:yVal>
          <c:smooth val="1"/>
        </c:ser>
        <c:ser>
          <c:idx val="2"/>
          <c:order val="2"/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List1!$D$2:$D$102</c:f>
              <c:numCache>
                <c:formatCode>General</c:formatCode>
                <c:ptCount val="101"/>
                <c:pt idx="0">
                  <c:v>0.5</c:v>
                </c:pt>
                <c:pt idx="1">
                  <c:v>0.42857142857142855</c:v>
                </c:pt>
                <c:pt idx="2">
                  <c:v>0.37078651685393282</c:v>
                </c:pt>
                <c:pt idx="3">
                  <c:v>0.32434081203822984</c:v>
                </c:pt>
                <c:pt idx="4">
                  <c:v>0.28682910620511087</c:v>
                </c:pt>
                <c:pt idx="5">
                  <c:v>0.25623394123333848</c:v>
                </c:pt>
                <c:pt idx="6">
                  <c:v>0.23098890950544332</c:v>
                </c:pt>
                <c:pt idx="7">
                  <c:v>0.20991096303866191</c:v>
                </c:pt>
                <c:pt idx="8">
                  <c:v>0.19211213817805708</c:v>
                </c:pt>
                <c:pt idx="9">
                  <c:v>0.17692346503634304</c:v>
                </c:pt>
                <c:pt idx="10">
                  <c:v>0.16383670997446406</c:v>
                </c:pt>
                <c:pt idx="11">
                  <c:v>0.1524617003275418</c:v>
                </c:pt>
                <c:pt idx="12">
                  <c:v>0.14249553906515991</c:v>
                </c:pt>
                <c:pt idx="13">
                  <c:v>0.13370044204931023</c:v>
                </c:pt>
                <c:pt idx="14">
                  <c:v>0.12588771022887679</c:v>
                </c:pt>
                <c:pt idx="15">
                  <c:v>0.11890604704307932</c:v>
                </c:pt>
                <c:pt idx="16">
                  <c:v>0.11263296193368115</c:v>
                </c:pt>
                <c:pt idx="17">
                  <c:v>0.10696838015923969</c:v>
                </c:pt>
                <c:pt idx="18">
                  <c:v>0.10182984344877442</c:v>
                </c:pt>
                <c:pt idx="19">
                  <c:v>9.7148868648795031E-2</c:v>
                </c:pt>
                <c:pt idx="20">
                  <c:v>9.2868157625784001E-2</c:v>
                </c:pt>
                <c:pt idx="21">
                  <c:v>8.8939439136141565E-2</c:v>
                </c:pt>
                <c:pt idx="22">
                  <c:v>8.5321784425570688E-2</c:v>
                </c:pt>
                <c:pt idx="23">
                  <c:v>8.1980281285371506E-2</c:v>
                </c:pt>
                <c:pt idx="24">
                  <c:v>7.8884981797841675E-2</c:v>
                </c:pt>
                <c:pt idx="25">
                  <c:v>7.6010060858199294E-2</c:v>
                </c:pt>
                <c:pt idx="26">
                  <c:v>7.3333138362033923E-2</c:v>
                </c:pt>
                <c:pt idx="27">
                  <c:v>7.0834729475268574E-2</c:v>
                </c:pt>
                <c:pt idx="28">
                  <c:v>6.8497795888039947E-2</c:v>
                </c:pt>
                <c:pt idx="29">
                  <c:v>6.6307377251697358E-2</c:v>
                </c:pt>
                <c:pt idx="30">
                  <c:v>6.4250286711416124E-2</c:v>
                </c:pt>
                <c:pt idx="31">
                  <c:v>6.2314858002340212E-2</c:v>
                </c:pt>
                <c:pt idx="32">
                  <c:v>6.049073427957994E-2</c:v>
                </c:pt>
                <c:pt idx="33">
                  <c:v>5.8768690921411314E-2</c:v>
                </c:pt>
                <c:pt idx="34">
                  <c:v>5.7140486140170345E-2</c:v>
                </c:pt>
                <c:pt idx="35">
                  <c:v>5.5598734473354422E-2</c:v>
                </c:pt>
                <c:pt idx="36">
                  <c:v>5.4136799194414532E-2</c:v>
                </c:pt>
                <c:pt idx="37">
                  <c:v>5.2748700442627049E-2</c:v>
                </c:pt>
                <c:pt idx="38">
                  <c:v>5.1429036472081212E-2</c:v>
                </c:pt>
                <c:pt idx="39">
                  <c:v>5.0172915897256531E-2</c:v>
                </c:pt>
                <c:pt idx="40">
                  <c:v>4.8975899194197717E-2</c:v>
                </c:pt>
                <c:pt idx="41">
                  <c:v>4.7833948022753182E-2</c:v>
                </c:pt>
                <c:pt idx="42">
                  <c:v>4.674338118270592E-2</c:v>
                </c:pt>
                <c:pt idx="43">
                  <c:v>4.5700836217242288E-2</c:v>
                </c:pt>
                <c:pt idx="44">
                  <c:v>4.4703235840630677E-2</c:v>
                </c:pt>
                <c:pt idx="45">
                  <c:v>4.3747758500705967E-2</c:v>
                </c:pt>
                <c:pt idx="46">
                  <c:v>4.2831812496621803E-2</c:v>
                </c:pt>
                <c:pt idx="47">
                  <c:v>4.1953013162961926E-2</c:v>
                </c:pt>
                <c:pt idx="48">
                  <c:v>4.1109162706362438E-2</c:v>
                </c:pt>
                <c:pt idx="49">
                  <c:v>4.029823234317309E-2</c:v>
                </c:pt>
                <c:pt idx="50">
                  <c:v>3.9518346438725024E-2</c:v>
                </c:pt>
                <c:pt idx="51">
                  <c:v>3.8767768392335193E-2</c:v>
                </c:pt>
                <c:pt idx="52">
                  <c:v>3.8044888048749642E-2</c:v>
                </c:pt>
                <c:pt idx="53">
                  <c:v>3.7348210447554098E-2</c:v>
                </c:pt>
                <c:pt idx="54">
                  <c:v>3.6676345748124645E-2</c:v>
                </c:pt>
                <c:pt idx="55">
                  <c:v>3.6028000189768802E-2</c:v>
                </c:pt>
                <c:pt idx="56">
                  <c:v>3.5401967965476816E-2</c:v>
                </c:pt>
                <c:pt idx="57">
                  <c:v>3.4797123903701044E-2</c:v>
                </c:pt>
                <c:pt idx="58">
                  <c:v>3.4212416866261086E-2</c:v>
                </c:pt>
                <c:pt idx="59">
                  <c:v>3.3646863782187002E-2</c:v>
                </c:pt>
                <c:pt idx="60">
                  <c:v>3.3099544247388403E-2</c:v>
                </c:pt>
                <c:pt idx="61">
                  <c:v>3.2569595628707045E-2</c:v>
                </c:pt>
                <c:pt idx="62">
                  <c:v>3.2056208618397614E-2</c:v>
                </c:pt>
                <c:pt idx="63">
                  <c:v>3.155862319156328E-2</c:v>
                </c:pt>
                <c:pt idx="64">
                  <c:v>3.1076124924688506E-2</c:v>
                </c:pt>
                <c:pt idx="65">
                  <c:v>3.0608041638295985E-2</c:v>
                </c:pt>
                <c:pt idx="66">
                  <c:v>3.015374033100875E-2</c:v>
                </c:pt>
                <c:pt idx="67">
                  <c:v>2.9712624376009331E-2</c:v>
                </c:pt>
                <c:pt idx="68">
                  <c:v>2.9284130954132893E-2</c:v>
                </c:pt>
                <c:pt idx="69">
                  <c:v>2.8867728700677442E-2</c:v>
                </c:pt>
                <c:pt idx="70">
                  <c:v>2.8462915545507835E-2</c:v>
                </c:pt>
                <c:pt idx="71">
                  <c:v>2.8069216728227115E-2</c:v>
                </c:pt>
                <c:pt idx="72">
                  <c:v>2.7686182972121814E-2</c:v>
                </c:pt>
                <c:pt idx="73">
                  <c:v>2.7313388802294183E-2</c:v>
                </c:pt>
                <c:pt idx="74">
                  <c:v>2.6950430994903175E-2</c:v>
                </c:pt>
                <c:pt idx="75">
                  <c:v>2.6596927145770891E-2</c:v>
                </c:pt>
                <c:pt idx="76">
                  <c:v>2.6252514347796071E-2</c:v>
                </c:pt>
                <c:pt idx="77">
                  <c:v>2.5916847967667984E-2</c:v>
                </c:pt>
                <c:pt idx="78">
                  <c:v>2.5589600513308892E-2</c:v>
                </c:pt>
                <c:pt idx="79">
                  <c:v>2.5270460584308978E-2</c:v>
                </c:pt>
                <c:pt idx="80">
                  <c:v>2.4959131898357398E-2</c:v>
                </c:pt>
                <c:pt idx="81">
                  <c:v>2.4655332387342618E-2</c:v>
                </c:pt>
                <c:pt idx="82">
                  <c:v>2.4358793357383477E-2</c:v>
                </c:pt>
                <c:pt idx="83">
                  <c:v>2.4069258707590812E-2</c:v>
                </c:pt>
                <c:pt idx="84">
                  <c:v>2.3786484202831547E-2</c:v>
                </c:pt>
                <c:pt idx="85">
                  <c:v>2.3510236796200332E-2</c:v>
                </c:pt>
                <c:pt idx="86">
                  <c:v>2.324029399728594E-2</c:v>
                </c:pt>
                <c:pt idx="87">
                  <c:v>2.2976443282670046E-2</c:v>
                </c:pt>
                <c:pt idx="88">
                  <c:v>2.2718481545405837E-2</c:v>
                </c:pt>
                <c:pt idx="89">
                  <c:v>2.2466214580509177E-2</c:v>
                </c:pt>
                <c:pt idx="90">
                  <c:v>2.2219456603747044E-2</c:v>
                </c:pt>
                <c:pt idx="91">
                  <c:v>2.1978029801243325E-2</c:v>
                </c:pt>
                <c:pt idx="92">
                  <c:v>2.1741763907624848E-2</c:v>
                </c:pt>
                <c:pt idx="93">
                  <c:v>2.1510495810626258E-2</c:v>
                </c:pt>
                <c:pt idx="94">
                  <c:v>2.1284069180239971E-2</c:v>
                </c:pt>
                <c:pt idx="95">
                  <c:v>2.1062334120654374E-2</c:v>
                </c:pt>
                <c:pt idx="96">
                  <c:v>2.0845146843367503E-2</c:v>
                </c:pt>
                <c:pt idx="97">
                  <c:v>2.063236935998956E-2</c:v>
                </c:pt>
                <c:pt idx="98">
                  <c:v>2.0423869193367299E-2</c:v>
                </c:pt>
                <c:pt idx="99">
                  <c:v>2.0219519105770568E-2</c:v>
                </c:pt>
                <c:pt idx="100">
                  <c:v>2.0019196842977538E-2</c:v>
                </c:pt>
              </c:numCache>
            </c:numRef>
          </c:yVal>
          <c:smooth val="1"/>
        </c:ser>
        <c:axId val="123608448"/>
        <c:axId val="132912256"/>
      </c:scatterChart>
      <c:valAx>
        <c:axId val="123608448"/>
        <c:scaling>
          <c:orientation val="minMax"/>
          <c:max val="100"/>
        </c:scaling>
        <c:axPos val="b"/>
        <c:numFmt formatCode="General" sourceLinked="1"/>
        <c:tickLblPos val="nextTo"/>
        <c:spPr>
          <a:ln w="12700"/>
        </c:spPr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32912256"/>
        <c:crosses val="autoZero"/>
        <c:crossBetween val="midCat"/>
      </c:valAx>
      <c:valAx>
        <c:axId val="132912256"/>
        <c:scaling>
          <c:orientation val="minMax"/>
          <c:max val="0.5"/>
        </c:scaling>
        <c:axPos val="l"/>
        <c:numFmt formatCode="General" sourceLinked="1"/>
        <c:tickLblPos val="nextTo"/>
        <c:spPr>
          <a:ln w="12700"/>
        </c:spPr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23608448"/>
        <c:crosses val="autoZero"/>
        <c:crossBetween val="midCat"/>
        <c:majorUnit val="0.1"/>
      </c:valAx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plotArea>
      <c:layout/>
      <c:scatterChart>
        <c:scatterStyle val="smoothMarker"/>
        <c:ser>
          <c:idx val="0"/>
          <c:order val="0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List1!$B$2:$B$152</c:f>
              <c:numCache>
                <c:formatCode>General</c:formatCode>
                <c:ptCount val="151"/>
                <c:pt idx="0">
                  <c:v>0.9</c:v>
                </c:pt>
                <c:pt idx="1">
                  <c:v>0.89118607181719256</c:v>
                </c:pt>
                <c:pt idx="2">
                  <c:v>0.88179834746629804</c:v>
                </c:pt>
                <c:pt idx="3">
                  <c:v>0.87183244429802864</c:v>
                </c:pt>
                <c:pt idx="4">
                  <c:v>0.86128914586663041</c:v>
                </c:pt>
                <c:pt idx="5">
                  <c:v>0.85017483021199403</c:v>
                </c:pt>
                <c:pt idx="6">
                  <c:v>0.83850178367869299</c:v>
                </c:pt>
                <c:pt idx="7">
                  <c:v>0.82628837575497449</c:v>
                </c:pt>
                <c:pt idx="8">
                  <c:v>0.81355907539171368</c:v>
                </c:pt>
                <c:pt idx="9">
                  <c:v>0.8003442962314905</c:v>
                </c:pt>
                <c:pt idx="10">
                  <c:v>0.78668006673390745</c:v>
                </c:pt>
                <c:pt idx="11">
                  <c:v>0.77260753068931443</c:v>
                </c:pt>
                <c:pt idx="12">
                  <c:v>0.75817229326544056</c:v>
                </c:pt>
                <c:pt idx="13">
                  <c:v>0.74342363665369604</c:v>
                </c:pt>
                <c:pt idx="14">
                  <c:v>0.72841363673920767</c:v>
                </c:pt>
                <c:pt idx="15">
                  <c:v>0.7131962173329679</c:v>
                </c:pt>
                <c:pt idx="16">
                  <c:v>0.69782618094541748</c:v>
                </c:pt>
                <c:pt idx="17">
                  <c:v>0.68235825472043121</c:v>
                </c:pt>
                <c:pt idx="18">
                  <c:v>0.66684618716489286</c:v>
                </c:pt>
                <c:pt idx="19">
                  <c:v>0.65134192614487341</c:v>
                </c:pt>
                <c:pt idx="20">
                  <c:v>0.63589490190393272</c:v>
                </c:pt>
                <c:pt idx="21">
                  <c:v>0.62055143131052182</c:v>
                </c:pt>
                <c:pt idx="22">
                  <c:v>0.60535425186939262</c:v>
                </c:pt>
                <c:pt idx="23">
                  <c:v>0.59034218685520301</c:v>
                </c:pt>
                <c:pt idx="24">
                  <c:v>0.5755499367169401</c:v>
                </c:pt>
                <c:pt idx="25">
                  <c:v>0.56100798695929133</c:v>
                </c:pt>
                <c:pt idx="26">
                  <c:v>0.5467426191602397</c:v>
                </c:pt>
                <c:pt idx="27">
                  <c:v>0.53277600961380145</c:v>
                </c:pt>
                <c:pt idx="28">
                  <c:v>0.51912639916169656</c:v>
                </c:pt>
                <c:pt idx="29">
                  <c:v>0.50580831789374969</c:v>
                </c:pt>
                <c:pt idx="30">
                  <c:v>0.49283284931566118</c:v>
                </c:pt>
                <c:pt idx="31">
                  <c:v>0.48020792006287638</c:v>
                </c:pt>
                <c:pt idx="32">
                  <c:v>0.46793860305824303</c:v>
                </c:pt>
                <c:pt idx="33">
                  <c:v>0.45602742398062135</c:v>
                </c:pt>
                <c:pt idx="34">
                  <c:v>0.44447466288285653</c:v>
                </c:pt>
                <c:pt idx="35">
                  <c:v>0.43327864466236837</c:v>
                </c:pt>
                <c:pt idx="36">
                  <c:v>0.42243601377510542</c:v>
                </c:pt>
                <c:pt idx="37">
                  <c:v>0.41194199005376442</c:v>
                </c:pt>
                <c:pt idx="38">
                  <c:v>0.40179060372901682</c:v>
                </c:pt>
                <c:pt idx="39">
                  <c:v>0.39197490876077595</c:v>
                </c:pt>
                <c:pt idx="40">
                  <c:v>0.38248717438060459</c:v>
                </c:pt>
                <c:pt idx="41">
                  <c:v>0.37331905534865911</c:v>
                </c:pt>
                <c:pt idx="42">
                  <c:v>0.36446174186522223</c:v>
                </c:pt>
                <c:pt idx="43">
                  <c:v>0.35590609037484422</c:v>
                </c:pt>
                <c:pt idx="44">
                  <c:v>0.34764273668616974</c:v>
                </c:pt>
                <c:pt idx="45">
                  <c:v>0.33966219292636202</c:v>
                </c:pt>
                <c:pt idx="46">
                  <c:v>0.33195492987624109</c:v>
                </c:pt>
                <c:pt idx="47">
                  <c:v>0.3245114462087389</c:v>
                </c:pt>
                <c:pt idx="48">
                  <c:v>0.31732232609339867</c:v>
                </c:pt>
                <c:pt idx="49">
                  <c:v>0.31037828654548566</c:v>
                </c:pt>
                <c:pt idx="50">
                  <c:v>0.30367021579909398</c:v>
                </c:pt>
                <c:pt idx="51">
                  <c:v>0.29718920387656134</c:v>
                </c:pt>
                <c:pt idx="52">
                  <c:v>0.29092656641704256</c:v>
                </c:pt>
                <c:pt idx="53">
                  <c:v>0.28487386271908027</c:v>
                </c:pt>
                <c:pt idx="54">
                  <c:v>0.27902290884820408</c:v>
                </c:pt>
                <c:pt idx="55">
                  <c:v>0.27336578656276084</c:v>
                </c:pt>
                <c:pt idx="56">
                  <c:v>0.26789484872044955</c:v>
                </c:pt>
                <c:pt idx="57">
                  <c:v>0.26260272174491517</c:v>
                </c:pt>
                <c:pt idx="58">
                  <c:v>0.25748230565639935</c:v>
                </c:pt>
                <c:pt idx="59">
                  <c:v>0.25252677210274954</c:v>
                </c:pt>
                <c:pt idx="60">
                  <c:v>0.24772956076668795</c:v>
                </c:pt>
                <c:pt idx="61">
                  <c:v>0.24308437447175646</c:v>
                </c:pt>
                <c:pt idx="62">
                  <c:v>0.23858517326217074</c:v>
                </c:pt>
                <c:pt idx="63">
                  <c:v>0.23422616769053098</c:v>
                </c:pt>
                <c:pt idx="64">
                  <c:v>0.23000181151123894</c:v>
                </c:pt>
                <c:pt idx="65">
                  <c:v>0.22590679394614721</c:v>
                </c:pt>
                <c:pt idx="66">
                  <c:v>0.22193603166183087</c:v>
                </c:pt>
                <c:pt idx="67">
                  <c:v>0.21808466057447387</c:v>
                </c:pt>
                <c:pt idx="68">
                  <c:v>0.21434802757824428</c:v>
                </c:pt>
                <c:pt idx="69">
                  <c:v>0.2107216822758039</c:v>
                </c:pt>
                <c:pt idx="70">
                  <c:v>0.20720136877488371</c:v>
                </c:pt>
                <c:pt idx="71">
                  <c:v>0.20378301760233225</c:v>
                </c:pt>
                <c:pt idx="72">
                  <c:v>0.20046273777642962</c:v>
                </c:pt>
                <c:pt idx="73">
                  <c:v>0.1972368090692804</c:v>
                </c:pt>
                <c:pt idx="74">
                  <c:v>0.19410167448354704</c:v>
                </c:pt>
                <c:pt idx="75">
                  <c:v>0.19105393296144171</c:v>
                </c:pt>
                <c:pt idx="76">
                  <c:v>0.18809033233861591</c:v>
                </c:pt>
                <c:pt idx="77">
                  <c:v>0.1852077625511924</c:v>
                </c:pt>
                <c:pt idx="78">
                  <c:v>0.18240324910054773</c:v>
                </c:pt>
                <c:pt idx="79">
                  <c:v>0.17967394677749543</c:v>
                </c:pt>
                <c:pt idx="80">
                  <c:v>0.17701713364507982</c:v>
                </c:pt>
                <c:pt idx="81">
                  <c:v>0.17443020527725456</c:v>
                </c:pt>
                <c:pt idx="82">
                  <c:v>0.17191066924915452</c:v>
                </c:pt>
                <c:pt idx="83">
                  <c:v>0.16945613987345204</c:v>
                </c:pt>
                <c:pt idx="84">
                  <c:v>0.16706433317634467</c:v>
                </c:pt>
                <c:pt idx="85">
                  <c:v>0.16473306210602329</c:v>
                </c:pt>
                <c:pt idx="86">
                  <c:v>0.16246023196594991</c:v>
                </c:pt>
                <c:pt idx="87">
                  <c:v>0.16024383606493284</c:v>
                </c:pt>
                <c:pt idx="88">
                  <c:v>0.15808195157577104</c:v>
                </c:pt>
                <c:pt idx="89">
                  <c:v>0.15597273559414218</c:v>
                </c:pt>
                <c:pt idx="90">
                  <c:v>0.15391442138938477</c:v>
                </c:pt>
                <c:pt idx="91">
                  <c:v>0.15190531483889441</c:v>
                </c:pt>
                <c:pt idx="92">
                  <c:v>0.1499437910379659</c:v>
                </c:pt>
                <c:pt idx="93">
                  <c:v>0.14802829107707643</c:v>
                </c:pt>
                <c:pt idx="94">
                  <c:v>0.14615731897880568</c:v>
                </c:pt>
                <c:pt idx="95">
                  <c:v>0.14432943878681104</c:v>
                </c:pt>
                <c:pt idx="96">
                  <c:v>0.14254327179952067</c:v>
                </c:pt>
                <c:pt idx="97">
                  <c:v>0.1407974939414747</c:v>
                </c:pt>
                <c:pt idx="98">
                  <c:v>0.13909083326549607</c:v>
                </c:pt>
                <c:pt idx="99">
                  <c:v>0.13742206757916448</c:v>
                </c:pt>
                <c:pt idx="100">
                  <c:v>0.13579002218932279</c:v>
                </c:pt>
                <c:pt idx="101">
                  <c:v>0.13419356775863317</c:v>
                </c:pt>
                <c:pt idx="102">
                  <c:v>0.13263161826846337</c:v>
                </c:pt>
                <c:pt idx="103">
                  <c:v>0.13110312908264402</c:v>
                </c:pt>
                <c:pt idx="104">
                  <c:v>0.12960709510690954</c:v>
                </c:pt>
                <c:pt idx="105">
                  <c:v>0.12814254903907368</c:v>
                </c:pt>
                <c:pt idx="106">
                  <c:v>0.12670855970524206</c:v>
                </c:pt>
                <c:pt idx="107">
                  <c:v>0.12530423047759662</c:v>
                </c:pt>
                <c:pt idx="108">
                  <c:v>0.12392869776951262</c:v>
                </c:pt>
                <c:pt idx="109">
                  <c:v>0.12258112960399002</c:v>
                </c:pt>
                <c:pt idx="110">
                  <c:v>0.12126072425158138</c:v>
                </c:pt>
                <c:pt idx="111">
                  <c:v>0.11996670893420507</c:v>
                </c:pt>
                <c:pt idx="112">
                  <c:v>0.11869833859142061</c:v>
                </c:pt>
                <c:pt idx="113">
                  <c:v>0.11745489470591845</c:v>
                </c:pt>
                <c:pt idx="114">
                  <c:v>0.11623568418515601</c:v>
                </c:pt>
                <c:pt idx="115">
                  <c:v>0.11504003829623179</c:v>
                </c:pt>
                <c:pt idx="116">
                  <c:v>0.11386731165124686</c:v>
                </c:pt>
                <c:pt idx="117">
                  <c:v>0.11271688124054639</c:v>
                </c:pt>
                <c:pt idx="118">
                  <c:v>0.11158814551137924</c:v>
                </c:pt>
                <c:pt idx="119">
                  <c:v>0.11048052348964503</c:v>
                </c:pt>
                <c:pt idx="120">
                  <c:v>0.10939345394251995</c:v>
                </c:pt>
                <c:pt idx="121">
                  <c:v>0.10832639457987549</c:v>
                </c:pt>
                <c:pt idx="122">
                  <c:v>0.10727882129251899</c:v>
                </c:pt>
                <c:pt idx="123">
                  <c:v>0.10625022742538129</c:v>
                </c:pt>
                <c:pt idx="124">
                  <c:v>0.10524012308389083</c:v>
                </c:pt>
                <c:pt idx="125">
                  <c:v>0.10424803447185967</c:v>
                </c:pt>
                <c:pt idx="126">
                  <c:v>0.10327350325929803</c:v>
                </c:pt>
                <c:pt idx="127">
                  <c:v>0.10231608597866312</c:v>
                </c:pt>
                <c:pt idx="128">
                  <c:v>0.10137535344812316</c:v>
                </c:pt>
                <c:pt idx="129">
                  <c:v>0.10045089022049634</c:v>
                </c:pt>
                <c:pt idx="130">
                  <c:v>9.9542294056597008E-2</c:v>
                </c:pt>
                <c:pt idx="131">
                  <c:v>9.8649175421784044E-2</c:v>
                </c:pt>
                <c:pt idx="132">
                  <c:v>9.7771157004577683E-2</c:v>
                </c:pt>
                <c:pt idx="133">
                  <c:v>9.6907873256265015E-2</c:v>
                </c:pt>
                <c:pt idx="134">
                  <c:v>9.6058969950472695E-2</c:v>
                </c:pt>
                <c:pt idx="135">
                  <c:v>9.5224103761743714E-2</c:v>
                </c:pt>
                <c:pt idx="136">
                  <c:v>9.4402941862200024E-2</c:v>
                </c:pt>
                <c:pt idx="137">
                  <c:v>9.3595161535423549E-2</c:v>
                </c:pt>
                <c:pt idx="138">
                  <c:v>9.2800449806731383E-2</c:v>
                </c:pt>
                <c:pt idx="139">
                  <c:v>9.2018503089072848E-2</c:v>
                </c:pt>
                <c:pt idx="140">
                  <c:v>9.1249026843797279E-2</c:v>
                </c:pt>
                <c:pt idx="141">
                  <c:v>9.0491735255603473E-2</c:v>
                </c:pt>
                <c:pt idx="142">
                  <c:v>8.9746350920997767E-2</c:v>
                </c:pt>
                <c:pt idx="143">
                  <c:v>8.9012604549634514E-2</c:v>
                </c:pt>
                <c:pt idx="144">
                  <c:v>8.8290234677938451E-2</c:v>
                </c:pt>
                <c:pt idx="145">
                  <c:v>8.7578987394442157E-2</c:v>
                </c:pt>
                <c:pt idx="146">
                  <c:v>8.6878616076297044E-2</c:v>
                </c:pt>
                <c:pt idx="147">
                  <c:v>8.6188881136451581E-2</c:v>
                </c:pt>
                <c:pt idx="148">
                  <c:v>8.5509549781003238E-2</c:v>
                </c:pt>
                <c:pt idx="149">
                  <c:v>8.4840395776267466E-2</c:v>
                </c:pt>
                <c:pt idx="150">
                  <c:v>8.4181199225124723E-2</c:v>
                </c:pt>
              </c:numCache>
            </c:numRef>
          </c:yVal>
          <c:smooth val="1"/>
        </c:ser>
        <c:ser>
          <c:idx val="1"/>
          <c:order val="1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List1!$C$2:$C$152</c:f>
              <c:numCache>
                <c:formatCode>General</c:formatCode>
                <c:ptCount val="151"/>
                <c:pt idx="0">
                  <c:v>0.9</c:v>
                </c:pt>
                <c:pt idx="1">
                  <c:v>0.88066825775656332</c:v>
                </c:pt>
                <c:pt idx="2">
                  <c:v>0.85875972838720482</c:v>
                </c:pt>
                <c:pt idx="3">
                  <c:v>0.83432349528899263</c:v>
                </c:pt>
                <c:pt idx="4">
                  <c:v>0.80752766213865479</c:v>
                </c:pt>
                <c:pt idx="5">
                  <c:v>0.77866052713445522</c:v>
                </c:pt>
                <c:pt idx="6">
                  <c:v>0.74811652104909143</c:v>
                </c:pt>
                <c:pt idx="7">
                  <c:v>0.71636798230210208</c:v>
                </c:pt>
                <c:pt idx="8">
                  <c:v>0.6839273552513736</c:v>
                </c:pt>
                <c:pt idx="9">
                  <c:v>0.65130662813720208</c:v>
                </c:pt>
                <c:pt idx="10">
                  <c:v>0.61898094700181672</c:v>
                </c:pt>
                <c:pt idx="11">
                  <c:v>0.58736149733964749</c:v>
                </c:pt>
                <c:pt idx="12">
                  <c:v>0.55677988291556069</c:v>
                </c:pt>
                <c:pt idx="13">
                  <c:v>0.52748349702564257</c:v>
                </c:pt>
                <c:pt idx="14">
                  <c:v>0.49963955510853159</c:v>
                </c:pt>
                <c:pt idx="15">
                  <c:v>0.47334474469803622</c:v>
                </c:pt>
                <c:pt idx="16">
                  <c:v>0.44863761771124494</c:v>
                </c:pt>
                <c:pt idx="17">
                  <c:v>0.42551150138957694</c:v>
                </c:pt>
                <c:pt idx="18">
                  <c:v>0.40392648267201425</c:v>
                </c:pt>
                <c:pt idx="19">
                  <c:v>0.38381970589800929</c:v>
                </c:pt>
                <c:pt idx="20">
                  <c:v>0.36511372569377731</c:v>
                </c:pt>
                <c:pt idx="21">
                  <c:v>0.34772297222547877</c:v>
                </c:pt>
                <c:pt idx="22">
                  <c:v>0.33155855195798439</c:v>
                </c:pt>
                <c:pt idx="23">
                  <c:v>0.31653167054277181</c:v>
                </c:pt>
                <c:pt idx="24">
                  <c:v>0.30255596638829263</c:v>
                </c:pt>
                <c:pt idx="25">
                  <c:v>0.28954901370381181</c:v>
                </c:pt>
                <c:pt idx="26">
                  <c:v>0.2774332115857896</c:v>
                </c:pt>
                <c:pt idx="27">
                  <c:v>0.26613623208477816</c:v>
                </c:pt>
                <c:pt idx="28">
                  <c:v>0.25559116067868393</c:v>
                </c:pt>
                <c:pt idx="29">
                  <c:v>0.24573642934531686</c:v>
                </c:pt>
                <c:pt idx="30">
                  <c:v>0.23651561577496288</c:v>
                </c:pt>
                <c:pt idx="31">
                  <c:v>0.22787716159134178</c:v>
                </c:pt>
                <c:pt idx="32">
                  <c:v>0.21977404681097837</c:v>
                </c:pt>
                <c:pt idx="33">
                  <c:v>0.21216344617335736</c:v>
                </c:pt>
                <c:pt idx="34">
                  <c:v>0.20500638451616884</c:v>
                </c:pt>
                <c:pt idx="35">
                  <c:v>0.19826740229459044</c:v>
                </c:pt>
                <c:pt idx="36">
                  <c:v>0.19191423804420854</c:v>
                </c:pt>
                <c:pt idx="37">
                  <c:v>0.18591753159259938</c:v>
                </c:pt>
                <c:pt idx="38">
                  <c:v>0.18025054977689894</c:v>
                </c:pt>
                <c:pt idx="39">
                  <c:v>0.17488893505645084</c:v>
                </c:pt>
                <c:pt idx="40">
                  <c:v>0.16981047652368988</c:v>
                </c:pt>
                <c:pt idx="41">
                  <c:v>0.16499490226895247</c:v>
                </c:pt>
                <c:pt idx="42">
                  <c:v>0.16042369174178095</c:v>
                </c:pt>
                <c:pt idx="43">
                  <c:v>0.15607990659799686</c:v>
                </c:pt>
                <c:pt idx="44">
                  <c:v>0.15194803847518662</c:v>
                </c:pt>
                <c:pt idx="45">
                  <c:v>0.14801387216189768</c:v>
                </c:pt>
                <c:pt idx="46">
                  <c:v>0.14426436269156637</c:v>
                </c:pt>
                <c:pt idx="47">
                  <c:v>0.14068752498296622</c:v>
                </c:pt>
                <c:pt idx="48">
                  <c:v>0.13727233475243636</c:v>
                </c:pt>
                <c:pt idx="49">
                  <c:v>0.13400863953110384</c:v>
                </c:pt>
                <c:pt idx="50">
                  <c:v>0.13088707872742836</c:v>
                </c:pt>
                <c:pt idx="51">
                  <c:v>0.12789901177826254</c:v>
                </c:pt>
                <c:pt idx="52">
                  <c:v>0.12503645352834739</c:v>
                </c:pt>
                <c:pt idx="53">
                  <c:v>0.12229201606764495</c:v>
                </c:pt>
                <c:pt idx="54">
                  <c:v>0.11965885633782045</c:v>
                </c:pt>
                <c:pt idx="55">
                  <c:v>0.11713062889348642</c:v>
                </c:pt>
                <c:pt idx="56">
                  <c:v>0.11470144327082604</c:v>
                </c:pt>
                <c:pt idx="57">
                  <c:v>0.11236582547632652</c:v>
                </c:pt>
                <c:pt idx="58">
                  <c:v>0.11011868316209047</c:v>
                </c:pt>
                <c:pt idx="59">
                  <c:v>0.107955274102097</c:v>
                </c:pt>
                <c:pt idx="60">
                  <c:v>0.10587117762640277</c:v>
                </c:pt>
                <c:pt idx="61">
                  <c:v>0.10386226870812566</c:v>
                </c:pt>
                <c:pt idx="62">
                  <c:v>0.10192469443163572</c:v>
                </c:pt>
                <c:pt idx="63">
                  <c:v>0.10005485260015855</c:v>
                </c:pt>
                <c:pt idx="64">
                  <c:v>9.8249372267389612E-2</c:v>
                </c:pt>
                <c:pt idx="65">
                  <c:v>9.6505096001093235E-2</c:v>
                </c:pt>
                <c:pt idx="66">
                  <c:v>9.4819063707396234E-2</c:v>
                </c:pt>
                <c:pt idx="67">
                  <c:v>9.3188497862838962E-2</c:v>
                </c:pt>
                <c:pt idx="68">
                  <c:v>9.1610790017536053E-2</c:v>
                </c:pt>
                <c:pt idx="69">
                  <c:v>9.0083488447240054E-2</c:v>
                </c:pt>
                <c:pt idx="70">
                  <c:v>8.8604286844919972E-2</c:v>
                </c:pt>
                <c:pt idx="71">
                  <c:v>8.7171013953844953E-2</c:v>
                </c:pt>
                <c:pt idx="72">
                  <c:v>8.5781624054283467E-2</c:v>
                </c:pt>
                <c:pt idx="73">
                  <c:v>8.4434188224915829E-2</c:v>
                </c:pt>
                <c:pt idx="74">
                  <c:v>8.3126886308071302E-2</c:v>
                </c:pt>
                <c:pt idx="75">
                  <c:v>8.1857999515023303E-2</c:v>
                </c:pt>
                <c:pt idx="76">
                  <c:v>8.0625903613942174E-2</c:v>
                </c:pt>
                <c:pt idx="77">
                  <c:v>7.9429062648766924E-2</c:v>
                </c:pt>
                <c:pt idx="78">
                  <c:v>7.8266023142333288E-2</c:v>
                </c:pt>
                <c:pt idx="79">
                  <c:v>7.7135408741614397E-2</c:v>
                </c:pt>
                <c:pt idx="80">
                  <c:v>7.6035915266992715E-2</c:v>
                </c:pt>
                <c:pt idx="81">
                  <c:v>7.4966306131098476E-2</c:v>
                </c:pt>
                <c:pt idx="82">
                  <c:v>7.3925408096012959E-2</c:v>
                </c:pt>
                <c:pt idx="83">
                  <c:v>7.2912107340549787E-2</c:v>
                </c:pt>
                <c:pt idx="84">
                  <c:v>7.1925345811944638E-2</c:v>
                </c:pt>
                <c:pt idx="85">
                  <c:v>7.0964117838650753E-2</c:v>
                </c:pt>
                <c:pt idx="86">
                  <c:v>7.0027466983044823E-2</c:v>
                </c:pt>
                <c:pt idx="87">
                  <c:v>6.9114483114770933E-2</c:v>
                </c:pt>
                <c:pt idx="88">
                  <c:v>6.8224299687160497E-2</c:v>
                </c:pt>
                <c:pt idx="89">
                  <c:v>6.7356091200729093E-2</c:v>
                </c:pt>
                <c:pt idx="90">
                  <c:v>6.6509070839145937E-2</c:v>
                </c:pt>
                <c:pt idx="91">
                  <c:v>6.5682488264349498E-2</c:v>
                </c:pt>
                <c:pt idx="92">
                  <c:v>6.4875627558619767E-2</c:v>
                </c:pt>
                <c:pt idx="93">
                  <c:v>6.4087805302466813E-2</c:v>
                </c:pt>
                <c:pt idx="94">
                  <c:v>6.3318368778132683E-2</c:v>
                </c:pt>
                <c:pt idx="95">
                  <c:v>6.2566694289357155E-2</c:v>
                </c:pt>
                <c:pt idx="96">
                  <c:v>6.1832185588838233E-2</c:v>
                </c:pt>
                <c:pt idx="97">
                  <c:v>6.1114272405521378E-2</c:v>
                </c:pt>
                <c:pt idx="98">
                  <c:v>6.0412409064491121E-2</c:v>
                </c:pt>
                <c:pt idx="99">
                  <c:v>5.9726073192827057E-2</c:v>
                </c:pt>
                <c:pt idx="100">
                  <c:v>5.9054764505315133E-2</c:v>
                </c:pt>
                <c:pt idx="101">
                  <c:v>5.8398003664391129E-2</c:v>
                </c:pt>
                <c:pt idx="102">
                  <c:v>5.7755331209136541E-2</c:v>
                </c:pt>
                <c:pt idx="103">
                  <c:v>5.7126306548550311E-2</c:v>
                </c:pt>
                <c:pt idx="104">
                  <c:v>5.6510507014692811E-2</c:v>
                </c:pt>
                <c:pt idx="105">
                  <c:v>5.5907526971630081E-2</c:v>
                </c:pt>
                <c:pt idx="106">
                  <c:v>5.5316976976423307E-2</c:v>
                </c:pt>
                <c:pt idx="107">
                  <c:v>5.4738482988686984E-2</c:v>
                </c:pt>
                <c:pt idx="108">
                  <c:v>5.4171685625501412E-2</c:v>
                </c:pt>
                <c:pt idx="109">
                  <c:v>5.3616239458702468E-2</c:v>
                </c:pt>
                <c:pt idx="110">
                  <c:v>5.3071812351790766E-2</c:v>
                </c:pt>
                <c:pt idx="111">
                  <c:v>5.2538084833906498E-2</c:v>
                </c:pt>
                <c:pt idx="112">
                  <c:v>5.2014749508493989E-2</c:v>
                </c:pt>
                <c:pt idx="113">
                  <c:v>5.1501510494460785E-2</c:v>
                </c:pt>
                <c:pt idx="114">
                  <c:v>5.0998082897780884E-2</c:v>
                </c:pt>
                <c:pt idx="115">
                  <c:v>5.0504192311646094E-2</c:v>
                </c:pt>
                <c:pt idx="116">
                  <c:v>5.0019574343397814E-2</c:v>
                </c:pt>
                <c:pt idx="117">
                  <c:v>4.9543974166594021E-2</c:v>
                </c:pt>
                <c:pt idx="118">
                  <c:v>4.9077146096681692E-2</c:v>
                </c:pt>
                <c:pt idx="119">
                  <c:v>4.8618853188848274E-2</c:v>
                </c:pt>
                <c:pt idx="120">
                  <c:v>4.8168866856723315E-2</c:v>
                </c:pt>
                <c:pt idx="121">
                  <c:v>4.7726966510689854E-2</c:v>
                </c:pt>
                <c:pt idx="122">
                  <c:v>4.7292939214650297E-2</c:v>
                </c:pt>
                <c:pt idx="123">
                  <c:v>4.6866579360163654E-2</c:v>
                </c:pt>
                <c:pt idx="124">
                  <c:v>4.6447688356949304E-2</c:v>
                </c:pt>
                <c:pt idx="125">
                  <c:v>4.6036074338809893E-2</c:v>
                </c:pt>
                <c:pt idx="126">
                  <c:v>4.5631551884094505E-2</c:v>
                </c:pt>
                <c:pt idx="127">
                  <c:v>4.5233941749875453E-2</c:v>
                </c:pt>
                <c:pt idx="128">
                  <c:v>4.4843070619066332E-2</c:v>
                </c:pt>
                <c:pt idx="129">
                  <c:v>4.4458770859757933E-2</c:v>
                </c:pt>
                <c:pt idx="130">
                  <c:v>4.4080880296094284E-2</c:v>
                </c:pt>
                <c:pt idx="131">
                  <c:v>4.3709241990052196E-2</c:v>
                </c:pt>
                <c:pt idx="132">
                  <c:v>4.3343704033529593E-2</c:v>
                </c:pt>
                <c:pt idx="133">
                  <c:v>4.2984119350181434E-2</c:v>
                </c:pt>
                <c:pt idx="134">
                  <c:v>4.2630345506479254E-2</c:v>
                </c:pt>
                <c:pt idx="135">
                  <c:v>4.2282244531500493E-2</c:v>
                </c:pt>
                <c:pt idx="136">
                  <c:v>4.1939682744982762E-2</c:v>
                </c:pt>
                <c:pt idx="137">
                  <c:v>4.1602530593209987E-2</c:v>
                </c:pt>
                <c:pt idx="138">
                  <c:v>4.1270662492316847E-2</c:v>
                </c:pt>
                <c:pt idx="139">
                  <c:v>4.0943956678628358E-2</c:v>
                </c:pt>
                <c:pt idx="140">
                  <c:v>4.0622295065670166E-2</c:v>
                </c:pt>
                <c:pt idx="141">
                  <c:v>4.0305563107507873E-2</c:v>
                </c:pt>
                <c:pt idx="142">
                  <c:v>3.9993649668092893E-2</c:v>
                </c:pt>
                <c:pt idx="143">
                  <c:v>3.9686446896311206E-2</c:v>
                </c:pt>
                <c:pt idx="144">
                  <c:v>3.9383850106448515E-2</c:v>
                </c:pt>
                <c:pt idx="145">
                  <c:v>3.9085757663801554E-2</c:v>
                </c:pt>
                <c:pt idx="146">
                  <c:v>3.8792070875180371E-2</c:v>
                </c:pt>
                <c:pt idx="147">
                  <c:v>3.8502693884061495E-2</c:v>
                </c:pt>
                <c:pt idx="148">
                  <c:v>3.8217533570163435E-2</c:v>
                </c:pt>
                <c:pt idx="149">
                  <c:v>3.7936499453230604E-2</c:v>
                </c:pt>
                <c:pt idx="150">
                  <c:v>3.7659503600822743E-2</c:v>
                </c:pt>
              </c:numCache>
            </c:numRef>
          </c:yVal>
          <c:smooth val="1"/>
        </c:ser>
        <c:ser>
          <c:idx val="2"/>
          <c:order val="2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List1!$D$2:$D$152</c:f>
              <c:numCache>
                <c:formatCode>General</c:formatCode>
                <c:ptCount val="151"/>
                <c:pt idx="0">
                  <c:v>0.9</c:v>
                </c:pt>
                <c:pt idx="1">
                  <c:v>0.83193277310924352</c:v>
                </c:pt>
                <c:pt idx="2">
                  <c:v>0.74299443874520865</c:v>
                </c:pt>
                <c:pt idx="3">
                  <c:v>0.64500995622496926</c:v>
                </c:pt>
                <c:pt idx="4">
                  <c:v>0.55176953900411263</c:v>
                </c:pt>
                <c:pt idx="5">
                  <c:v>0.47128617658768868</c:v>
                </c:pt>
                <c:pt idx="6">
                  <c:v>0.40523427235975346</c:v>
                </c:pt>
                <c:pt idx="7">
                  <c:v>0.35203123692209193</c:v>
                </c:pt>
                <c:pt idx="8">
                  <c:v>0.30922899604705983</c:v>
                </c:pt>
                <c:pt idx="9">
                  <c:v>0.27454401234208642</c:v>
                </c:pt>
                <c:pt idx="10">
                  <c:v>0.24613286531812073</c:v>
                </c:pt>
                <c:pt idx="11">
                  <c:v>0.22258440773934984</c:v>
                </c:pt>
                <c:pt idx="12">
                  <c:v>0.20283716223745021</c:v>
                </c:pt>
                <c:pt idx="13">
                  <c:v>0.18609392832546834</c:v>
                </c:pt>
                <c:pt idx="14">
                  <c:v>0.17175242813493191</c:v>
                </c:pt>
                <c:pt idx="15">
                  <c:v>0.15935335390225144</c:v>
                </c:pt>
                <c:pt idx="16">
                  <c:v>0.14854261602355937</c:v>
                </c:pt>
                <c:pt idx="17">
                  <c:v>0.13904415998893291</c:v>
                </c:pt>
                <c:pt idx="18">
                  <c:v>0.13064037413893848</c:v>
                </c:pt>
                <c:pt idx="19">
                  <c:v>0.12315788254710221</c:v>
                </c:pt>
                <c:pt idx="20">
                  <c:v>0.11645715366663048</c:v>
                </c:pt>
                <c:pt idx="21">
                  <c:v>0.11042482491659315</c:v>
                </c:pt>
                <c:pt idx="22">
                  <c:v>0.10496797488908252</c:v>
                </c:pt>
                <c:pt idx="23">
                  <c:v>0.10000980481662738</c:v>
                </c:pt>
                <c:pt idx="24">
                  <c:v>9.5486349662414163E-2</c:v>
                </c:pt>
                <c:pt idx="25">
                  <c:v>9.1343948933495164E-2</c:v>
                </c:pt>
                <c:pt idx="26">
                  <c:v>8.7537283591024875E-2</c:v>
                </c:pt>
                <c:pt idx="27">
                  <c:v>8.4027838835936286E-2</c:v>
                </c:pt>
                <c:pt idx="28">
                  <c:v>8.0782690256012715E-2</c:v>
                </c:pt>
                <c:pt idx="29">
                  <c:v>7.7773537683501787E-2</c:v>
                </c:pt>
                <c:pt idx="30">
                  <c:v>7.4975930425143528E-2</c:v>
                </c:pt>
                <c:pt idx="31">
                  <c:v>7.2368641537690903E-2</c:v>
                </c:pt>
                <c:pt idx="32">
                  <c:v>6.9933159078100007E-2</c:v>
                </c:pt>
                <c:pt idx="33">
                  <c:v>6.7653269830506235E-2</c:v>
                </c:pt>
                <c:pt idx="34">
                  <c:v>6.5514716651013646E-2</c:v>
                </c:pt>
                <c:pt idx="35">
                  <c:v>6.3504914804297111E-2</c:v>
                </c:pt>
                <c:pt idx="36">
                  <c:v>6.1612715868387853E-2</c:v>
                </c:pt>
                <c:pt idx="37">
                  <c:v>5.9828210224867923E-2</c:v>
                </c:pt>
                <c:pt idx="38">
                  <c:v>5.8142561025452871E-2</c:v>
                </c:pt>
                <c:pt idx="39">
                  <c:v>5.6547863974233233E-2</c:v>
                </c:pt>
                <c:pt idx="40">
                  <c:v>5.5037028391630813E-2</c:v>
                </c:pt>
                <c:pt idx="41">
                  <c:v>5.3603675908284312E-2</c:v>
                </c:pt>
                <c:pt idx="42">
                  <c:v>5.2242053831868564E-2</c:v>
                </c:pt>
                <c:pt idx="43">
                  <c:v>5.0946960780218292E-2</c:v>
                </c:pt>
                <c:pt idx="44">
                  <c:v>4.9713682612489749E-2</c:v>
                </c:pt>
                <c:pt idx="45">
                  <c:v>4.8537937041089878E-2</c:v>
                </c:pt>
                <c:pt idx="46">
                  <c:v>4.7415825589561818E-2</c:v>
                </c:pt>
                <c:pt idx="47">
                  <c:v>4.6343791790021432E-2</c:v>
                </c:pt>
                <c:pt idx="48">
                  <c:v>4.531858469929835E-2</c:v>
                </c:pt>
                <c:pt idx="49">
                  <c:v>4.4337226964351738E-2</c:v>
                </c:pt>
                <c:pt idx="50">
                  <c:v>4.3396986791619512E-2</c:v>
                </c:pt>
                <c:pt idx="51">
                  <c:v>4.2495353277070477E-2</c:v>
                </c:pt>
                <c:pt idx="52">
                  <c:v>4.1630014638084835E-2</c:v>
                </c:pt>
                <c:pt idx="53">
                  <c:v>4.0798838958247798E-2</c:v>
                </c:pt>
                <c:pt idx="54">
                  <c:v>3.9999857114364212E-2</c:v>
                </c:pt>
                <c:pt idx="55">
                  <c:v>3.9231247603639531E-2</c:v>
                </c:pt>
                <c:pt idx="56">
                  <c:v>3.8491323029727305E-2</c:v>
                </c:pt>
                <c:pt idx="57">
                  <c:v>3.7778518040624431E-2</c:v>
                </c:pt>
                <c:pt idx="58">
                  <c:v>3.7091378540297246E-2</c:v>
                </c:pt>
                <c:pt idx="59">
                  <c:v>3.6428552020387861E-2</c:v>
                </c:pt>
                <c:pt idx="60">
                  <c:v>3.578877887910327E-2</c:v>
                </c:pt>
                <c:pt idx="61">
                  <c:v>3.5170884612054316E-2</c:v>
                </c:pt>
                <c:pt idx="62">
                  <c:v>3.4573772774886817E-2</c:v>
                </c:pt>
                <c:pt idx="63">
                  <c:v>3.3996418630440679E-2</c:v>
                </c:pt>
                <c:pt idx="64">
                  <c:v>3.3437863404240965E-2</c:v>
                </c:pt>
                <c:pt idx="65">
                  <c:v>3.2897209081634411E-2</c:v>
                </c:pt>
                <c:pt idx="66">
                  <c:v>3.2373613688091649E-2</c:v>
                </c:pt>
                <c:pt idx="67">
                  <c:v>3.186628700127845E-2</c:v>
                </c:pt>
                <c:pt idx="68">
                  <c:v>3.137448664963978E-2</c:v>
                </c:pt>
                <c:pt idx="69">
                  <c:v>3.0897514557566078E-2</c:v>
                </c:pt>
                <c:pt idx="70">
                  <c:v>3.0434713701846201E-2</c:v>
                </c:pt>
                <c:pt idx="71">
                  <c:v>2.9985465148149506E-2</c:v>
                </c:pt>
                <c:pt idx="72">
                  <c:v>2.9549185339807348E-2</c:v>
                </c:pt>
                <c:pt idx="73">
                  <c:v>2.9125323614250537E-2</c:v>
                </c:pt>
                <c:pt idx="74">
                  <c:v>2.8713359925167017E-2</c:v>
                </c:pt>
                <c:pt idx="75">
                  <c:v>2.8312802750820352E-2</c:v>
                </c:pt>
                <c:pt idx="76">
                  <c:v>2.7923187171061212E-2</c:v>
                </c:pt>
                <c:pt idx="77">
                  <c:v>2.7544073097409354E-2</c:v>
                </c:pt>
                <c:pt idx="78">
                  <c:v>2.7175043642211263E-2</c:v>
                </c:pt>
                <c:pt idx="79">
                  <c:v>2.6815703614318519E-2</c:v>
                </c:pt>
                <c:pt idx="80">
                  <c:v>2.6465678130008607E-2</c:v>
                </c:pt>
                <c:pt idx="81">
                  <c:v>2.6124611329002061E-2</c:v>
                </c:pt>
                <c:pt idx="82">
                  <c:v>2.579216518643505E-2</c:v>
                </c:pt>
                <c:pt idx="83">
                  <c:v>2.5468018412543494E-2</c:v>
                </c:pt>
                <c:pt idx="84">
                  <c:v>2.5151865432611456E-2</c:v>
                </c:pt>
                <c:pt idx="85">
                  <c:v>2.4843415440450579E-2</c:v>
                </c:pt>
                <c:pt idx="86">
                  <c:v>2.4542391519311816E-2</c:v>
                </c:pt>
                <c:pt idx="87">
                  <c:v>2.4248529824704181E-2</c:v>
                </c:pt>
                <c:pt idx="88">
                  <c:v>2.3961578824101649E-2</c:v>
                </c:pt>
                <c:pt idx="89">
                  <c:v>2.3681298588982391E-2</c:v>
                </c:pt>
                <c:pt idx="90">
                  <c:v>2.3407460135051978E-2</c:v>
                </c:pt>
                <c:pt idx="91">
                  <c:v>2.3139844806877082E-2</c:v>
                </c:pt>
                <c:pt idx="92">
                  <c:v>2.2878243703485665E-2</c:v>
                </c:pt>
                <c:pt idx="93">
                  <c:v>2.26224571417942E-2</c:v>
                </c:pt>
                <c:pt idx="94">
                  <c:v>2.2372294154992648E-2</c:v>
                </c:pt>
                <c:pt idx="95">
                  <c:v>2.2127572023262806E-2</c:v>
                </c:pt>
                <c:pt idx="96">
                  <c:v>2.1888115834429712E-2</c:v>
                </c:pt>
                <c:pt idx="97">
                  <c:v>2.1653758072345725E-2</c:v>
                </c:pt>
                <c:pt idx="98">
                  <c:v>2.14243382309901E-2</c:v>
                </c:pt>
                <c:pt idx="99">
                  <c:v>2.1199702452432211E-2</c:v>
                </c:pt>
                <c:pt idx="100">
                  <c:v>2.0979703186957365E-2</c:v>
                </c:pt>
                <c:pt idx="101">
                  <c:v>2.0764198873791287E-2</c:v>
                </c:pt>
                <c:pt idx="102">
                  <c:v>2.0553053640984038E-2</c:v>
                </c:pt>
                <c:pt idx="103">
                  <c:v>2.0346137023126806E-2</c:v>
                </c:pt>
                <c:pt idx="104">
                  <c:v>2.014332369568024E-2</c:v>
                </c:pt>
                <c:pt idx="105">
                  <c:v>1.9944493224787002E-2</c:v>
                </c:pt>
                <c:pt idx="106">
                  <c:v>1.9749529831526447E-2</c:v>
                </c:pt>
                <c:pt idx="107">
                  <c:v>1.9558322169650855E-2</c:v>
                </c:pt>
                <c:pt idx="108">
                  <c:v>1.9370763115913132E-2</c:v>
                </c:pt>
                <c:pt idx="109">
                  <c:v>1.9186749572162563E-2</c:v>
                </c:pt>
                <c:pt idx="110">
                  <c:v>1.9006182278447303E-2</c:v>
                </c:pt>
                <c:pt idx="111">
                  <c:v>1.8828965636415989E-2</c:v>
                </c:pt>
                <c:pt idx="112">
                  <c:v>1.8655007542364349E-2</c:v>
                </c:pt>
                <c:pt idx="113">
                  <c:v>1.8484219229318269E-2</c:v>
                </c:pt>
                <c:pt idx="114">
                  <c:v>1.8316515117588306E-2</c:v>
                </c:pt>
                <c:pt idx="115">
                  <c:v>1.8151812673271955E-2</c:v>
                </c:pt>
                <c:pt idx="116">
                  <c:v>1.7990032274214581E-2</c:v>
                </c:pt>
                <c:pt idx="117">
                  <c:v>1.783109708297544E-2</c:v>
                </c:pt>
                <c:pt idx="118">
                  <c:v>1.7674932926376098E-2</c:v>
                </c:pt>
                <c:pt idx="119">
                  <c:v>1.7521468181237093E-2</c:v>
                </c:pt>
                <c:pt idx="120">
                  <c:v>1.7370633665935487E-2</c:v>
                </c:pt>
                <c:pt idx="121">
                  <c:v>1.7222362537441326E-2</c:v>
                </c:pt>
                <c:pt idx="122">
                  <c:v>1.7076590193512365E-2</c:v>
                </c:pt>
                <c:pt idx="123">
                  <c:v>1.6933254179749106E-2</c:v>
                </c:pt>
                <c:pt idx="124">
                  <c:v>1.6792294101231068E-2</c:v>
                </c:pt>
                <c:pt idx="125">
                  <c:v>1.6653651538472789E-2</c:v>
                </c:pt>
                <c:pt idx="126">
                  <c:v>1.6517269967456127E-2</c:v>
                </c:pt>
                <c:pt idx="127">
                  <c:v>1.6383094683510121E-2</c:v>
                </c:pt>
                <c:pt idx="128">
                  <c:v>1.625107272882418E-2</c:v>
                </c:pt>
                <c:pt idx="129">
                  <c:v>1.6121152823394814E-2</c:v>
                </c:pt>
                <c:pt idx="130">
                  <c:v>1.5993285299216994E-2</c:v>
                </c:pt>
                <c:pt idx="131">
                  <c:v>1.586742203754455E-2</c:v>
                </c:pt>
                <c:pt idx="132">
                  <c:v>1.5743516409054133E-2</c:v>
                </c:pt>
                <c:pt idx="133">
                  <c:v>1.5621523216756731E-2</c:v>
                </c:pt>
                <c:pt idx="134">
                  <c:v>1.5501398641511507E-2</c:v>
                </c:pt>
                <c:pt idx="135">
                  <c:v>1.5383100190004701E-2</c:v>
                </c:pt>
                <c:pt idx="136">
                  <c:v>1.526658664506415E-2</c:v>
                </c:pt>
                <c:pt idx="137">
                  <c:v>1.5151818018188577E-2</c:v>
                </c:pt>
                <c:pt idx="138">
                  <c:v>1.503875550417744E-2</c:v>
                </c:pt>
                <c:pt idx="139">
                  <c:v>1.492736143775362E-2</c:v>
                </c:pt>
                <c:pt idx="140">
                  <c:v>1.4817599252077727E-2</c:v>
                </c:pt>
                <c:pt idx="141">
                  <c:v>1.4709433439058795E-2</c:v>
                </c:pt>
                <c:pt idx="142">
                  <c:v>1.4602829511371124E-2</c:v>
                </c:pt>
                <c:pt idx="143">
                  <c:v>1.4497753966092538E-2</c:v>
                </c:pt>
                <c:pt idx="144">
                  <c:v>1.4394174249884061E-2</c:v>
                </c:pt>
                <c:pt idx="145">
                  <c:v>1.4292058725634962E-2</c:v>
                </c:pt>
                <c:pt idx="146">
                  <c:v>1.4191376640502663E-2</c:v>
                </c:pt>
                <c:pt idx="147">
                  <c:v>1.4092098095278839E-2</c:v>
                </c:pt>
                <c:pt idx="148">
                  <c:v>1.3994194015019236E-2</c:v>
                </c:pt>
                <c:pt idx="149">
                  <c:v>1.389763612087576E-2</c:v>
                </c:pt>
                <c:pt idx="150">
                  <c:v>1.380239690307496E-2</c:v>
                </c:pt>
              </c:numCache>
            </c:numRef>
          </c:yVal>
          <c:smooth val="1"/>
        </c:ser>
        <c:axId val="132937216"/>
        <c:axId val="132938752"/>
      </c:scatterChart>
      <c:valAx>
        <c:axId val="132937216"/>
        <c:scaling>
          <c:orientation val="minMax"/>
          <c:max val="150"/>
          <c:min val="0"/>
        </c:scaling>
        <c:axPos val="b"/>
        <c:numFmt formatCode="General" sourceLinked="1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32938752"/>
        <c:crosses val="autoZero"/>
        <c:crossBetween val="midCat"/>
        <c:majorUnit val="20"/>
      </c:valAx>
      <c:valAx>
        <c:axId val="132938752"/>
        <c:scaling>
          <c:orientation val="minMax"/>
          <c:max val="1"/>
        </c:scaling>
        <c:axPos val="l"/>
        <c:numFmt formatCode="General" sourceLinked="1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32937216"/>
        <c:crosses val="autoZero"/>
        <c:crossBetween val="midCat"/>
        <c:majorUnit val="0.2"/>
      </c:valAx>
    </c:plotArea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cs-CZ"/>
  <c:chart>
    <c:plotArea>
      <c:layout/>
      <c:scatterChart>
        <c:scatterStyle val="smoothMarker"/>
        <c:ser>
          <c:idx val="0"/>
          <c:order val="0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List1!$B$2:$B$152</c:f>
              <c:numCache>
                <c:formatCode>General</c:formatCode>
                <c:ptCount val="151"/>
                <c:pt idx="0">
                  <c:v>0.9</c:v>
                </c:pt>
                <c:pt idx="1">
                  <c:v>0.89900110987791249</c:v>
                </c:pt>
                <c:pt idx="2">
                  <c:v>0.89798331804404652</c:v>
                </c:pt>
                <c:pt idx="3">
                  <c:v>0.89694610915697559</c:v>
                </c:pt>
                <c:pt idx="4">
                  <c:v>0.89588894980211653</c:v>
                </c:pt>
                <c:pt idx="5">
                  <c:v>0.8948112877277965</c:v>
                </c:pt>
                <c:pt idx="6">
                  <c:v>0.89371255104413616</c:v>
                </c:pt>
                <c:pt idx="7">
                  <c:v>0.89259214738275283</c:v>
                </c:pt>
                <c:pt idx="8">
                  <c:v>0.8914494630151546</c:v>
                </c:pt>
                <c:pt idx="9">
                  <c:v>0.89028386192757536</c:v>
                </c:pt>
                <c:pt idx="10">
                  <c:v>0.88909468484991239</c:v>
                </c:pt>
                <c:pt idx="11">
                  <c:v>0.88788124823622749</c:v>
                </c:pt>
                <c:pt idx="12">
                  <c:v>0.88664284319418663</c:v>
                </c:pt>
                <c:pt idx="13">
                  <c:v>0.88537873436062653</c:v>
                </c:pt>
                <c:pt idx="14">
                  <c:v>0.88408815872031277</c:v>
                </c:pt>
                <c:pt idx="15">
                  <c:v>0.88277032436473413</c:v>
                </c:pt>
                <c:pt idx="16">
                  <c:v>0.88142440918765552</c:v>
                </c:pt>
                <c:pt idx="17">
                  <c:v>0.88004955951395125</c:v>
                </c:pt>
                <c:pt idx="18">
                  <c:v>0.87864488865800983</c:v>
                </c:pt>
                <c:pt idx="19">
                  <c:v>0.87720947540785765</c:v>
                </c:pt>
                <c:pt idx="20">
                  <c:v>0.87574236243090653</c:v>
                </c:pt>
                <c:pt idx="21">
                  <c:v>0.87424255459697564</c:v>
                </c:pt>
                <c:pt idx="22">
                  <c:v>0.87270901721408967</c:v>
                </c:pt>
                <c:pt idx="23">
                  <c:v>0.87114067417221064</c:v>
                </c:pt>
                <c:pt idx="24">
                  <c:v>0.86953640598993387</c:v>
                </c:pt>
                <c:pt idx="25">
                  <c:v>0.86789504775877557</c:v>
                </c:pt>
                <c:pt idx="26">
                  <c:v>0.86621538697954292</c:v>
                </c:pt>
                <c:pt idx="27">
                  <c:v>0.86449616128496509</c:v>
                </c:pt>
                <c:pt idx="28">
                  <c:v>0.86273605604242343</c:v>
                </c:pt>
                <c:pt idx="29">
                  <c:v>0.8609337018304335</c:v>
                </c:pt>
                <c:pt idx="30">
                  <c:v>0.85908767178221856</c:v>
                </c:pt>
                <c:pt idx="31">
                  <c:v>0.85719647878937633</c:v>
                </c:pt>
                <c:pt idx="32">
                  <c:v>0.85525857255845872</c:v>
                </c:pt>
                <c:pt idx="33">
                  <c:v>0.85327233651295209</c:v>
                </c:pt>
                <c:pt idx="34">
                  <c:v>0.85123608453291111</c:v>
                </c:pt>
                <c:pt idx="35">
                  <c:v>0.84914805752426625</c:v>
                </c:pt>
                <c:pt idx="36">
                  <c:v>0.84700641980960767</c:v>
                </c:pt>
                <c:pt idx="37">
                  <c:v>0.8448092553321167</c:v>
                </c:pt>
                <c:pt idx="38">
                  <c:v>0.84255456366409764</c:v>
                </c:pt>
                <c:pt idx="39">
                  <c:v>0.84024025581161321</c:v>
                </c:pt>
                <c:pt idx="40">
                  <c:v>0.83786414980661961</c:v>
                </c:pt>
                <c:pt idx="41">
                  <c:v>0.8354239660781636</c:v>
                </c:pt>
                <c:pt idx="42">
                  <c:v>0.83291732259435369</c:v>
                </c:pt>
                <c:pt idx="43">
                  <c:v>0.83034172976720544</c:v>
                </c:pt>
                <c:pt idx="44">
                  <c:v>0.82769458511289284</c:v>
                </c:pt>
                <c:pt idx="45">
                  <c:v>0.8249731676606693</c:v>
                </c:pt>
                <c:pt idx="46">
                  <c:v>0.82217463210464803</c:v>
                </c:pt>
                <c:pt idx="47">
                  <c:v>0.81929600269378777</c:v>
                </c:pt>
                <c:pt idx="48">
                  <c:v>0.81633416685701421</c:v>
                </c:pt>
                <c:pt idx="49">
                  <c:v>0.81328586856229768</c:v>
                </c:pt>
                <c:pt idx="50">
                  <c:v>0.81014770141087089</c:v>
                </c:pt>
                <c:pt idx="51">
                  <c:v>0.8069161014707793</c:v>
                </c:pt>
                <c:pt idx="52">
                  <c:v>0.80358733985744546</c:v>
                </c:pt>
                <c:pt idx="53">
                  <c:v>0.80015751507329391</c:v>
                </c:pt>
                <c:pt idx="54">
                  <c:v>0.79662254512368114</c:v>
                </c:pt>
                <c:pt idx="55">
                  <c:v>0.7929781594326295</c:v>
                </c:pt>
                <c:pt idx="56">
                  <c:v>0.78921989058923592</c:v>
                </c:pt>
                <c:pt idx="57">
                  <c:v>0.78534306596449022</c:v>
                </c:pt>
                <c:pt idx="58">
                  <c:v>0.78134279924862449</c:v>
                </c:pt>
                <c:pt idx="59">
                  <c:v>0.77721398197138758</c:v>
                </c:pt>
                <c:pt idx="60">
                  <c:v>0.77295127508202355</c:v>
                </c:pt>
                <c:pt idx="61">
                  <c:v>0.76854910068257776</c:v>
                </c:pt>
                <c:pt idx="62">
                  <c:v>0.76400163402776156</c:v>
                </c:pt>
                <c:pt idx="63">
                  <c:v>0.75930279592739558</c:v>
                </c:pt>
                <c:pt idx="64">
                  <c:v>0.75444624571381991</c:v>
                </c:pt>
                <c:pt idx="65">
                  <c:v>0.74942537496707595</c:v>
                </c:pt>
                <c:pt idx="66">
                  <c:v>0.74423330222559736</c:v>
                </c:pt>
                <c:pt idx="67">
                  <c:v>0.73886286895007691</c:v>
                </c:pt>
                <c:pt idx="68">
                  <c:v>0.73330663705369581</c:v>
                </c:pt>
                <c:pt idx="69">
                  <c:v>0.72755688836335486</c:v>
                </c:pt>
                <c:pt idx="70">
                  <c:v>0.72160562643464676</c:v>
                </c:pt>
                <c:pt idx="71">
                  <c:v>0.71544458120811261</c:v>
                </c:pt>
                <c:pt idx="72">
                  <c:v>0.70906521706652126</c:v>
                </c:pt>
                <c:pt idx="73">
                  <c:v>0.70245874493213079</c:v>
                </c:pt>
                <c:pt idx="74">
                  <c:v>0.69561613912947462</c:v>
                </c:pt>
                <c:pt idx="75">
                  <c:v>0.68852815983208149</c:v>
                </c:pt>
                <c:pt idx="76">
                  <c:v>0.68118538201023437</c:v>
                </c:pt>
                <c:pt idx="77">
                  <c:v>0.67357823189913435</c:v>
                </c:pt>
                <c:pt idx="78">
                  <c:v>0.66569703211065612</c:v>
                </c:pt>
                <c:pt idx="79">
                  <c:v>0.65753205661326664</c:v>
                </c:pt>
                <c:pt idx="80">
                  <c:v>0.64907359689894872</c:v>
                </c:pt>
                <c:pt idx="81">
                  <c:v>0.64031204073642956</c:v>
                </c:pt>
                <c:pt idx="82">
                  <c:v>0.63123796496838869</c:v>
                </c:pt>
                <c:pt idx="83">
                  <c:v>0.6218422438357446</c:v>
                </c:pt>
                <c:pt idx="84">
                  <c:v>0.61211617429167409</c:v>
                </c:pt>
                <c:pt idx="85">
                  <c:v>0.60205161968575738</c:v>
                </c:pt>
                <c:pt idx="86">
                  <c:v>0.5916411730361697</c:v>
                </c:pt>
                <c:pt idx="87">
                  <c:v>0.58087834084412349</c:v>
                </c:pt>
                <c:pt idx="88">
                  <c:v>0.56975774801665457</c:v>
                </c:pt>
                <c:pt idx="89">
                  <c:v>0.55827536392739707</c:v>
                </c:pt>
                <c:pt idx="90">
                  <c:v>0.54642874893641047</c:v>
                </c:pt>
                <c:pt idx="91">
                  <c:v>0.53421731978856357</c:v>
                </c:pt>
                <c:pt idx="92">
                  <c:v>0.52164263120047105</c:v>
                </c:pt>
                <c:pt idx="93">
                  <c:v>0.50870866962330064</c:v>
                </c:pt>
                <c:pt idx="94">
                  <c:v>0.49542215364266512</c:v>
                </c:pt>
                <c:pt idx="95">
                  <c:v>0.48179283377707632</c:v>
                </c:pt>
                <c:pt idx="96">
                  <c:v>0.46783378261924075</c:v>
                </c:pt>
                <c:pt idx="97">
                  <c:v>0.45356166441678375</c:v>
                </c:pt>
                <c:pt idx="98">
                  <c:v>0.43899697143315014</c:v>
                </c:pt>
                <c:pt idx="99">
                  <c:v>0.42416421292300682</c:v>
                </c:pt>
                <c:pt idx="100">
                  <c:v>0.40909204148940481</c:v>
                </c:pt>
                <c:pt idx="101">
                  <c:v>0.39381330117415658</c:v>
                </c:pt>
                <c:pt idx="102">
                  <c:v>0.37836498208627373</c:v>
                </c:pt>
                <c:pt idx="103">
                  <c:v>0.36278806789497597</c:v>
                </c:pt>
                <c:pt idx="104">
                  <c:v>0.34712726525396792</c:v>
                </c:pt>
                <c:pt idx="105">
                  <c:v>0.33143060824922915</c:v>
                </c:pt>
                <c:pt idx="106">
                  <c:v>0.31574893622354788</c:v>
                </c:pt>
                <c:pt idx="107">
                  <c:v>0.30013524963491695</c:v>
                </c:pt>
                <c:pt idx="108">
                  <c:v>0.28464395560536576</c:v>
                </c:pt>
                <c:pt idx="109">
                  <c:v>0.26933002201925882</c:v>
                </c:pt>
                <c:pt idx="110">
                  <c:v>0.25424806583143361</c:v>
                </c:pt>
                <c:pt idx="111">
                  <c:v>0.23945140698960884</c:v>
                </c:pt>
                <c:pt idx="112">
                  <c:v>0.22499112343245803</c:v>
                </c:pt>
                <c:pt idx="113">
                  <c:v>0.21091514447878026</c:v>
                </c:pt>
                <c:pt idx="114">
                  <c:v>0.1972674192536622</c:v>
                </c:pt>
                <c:pt idx="115">
                  <c:v>0.18408719353850644</c:v>
                </c:pt>
                <c:pt idx="116">
                  <c:v>0.17140842279639534</c:v>
                </c:pt>
                <c:pt idx="117">
                  <c:v>0.15925934158684751</c:v>
                </c:pt>
                <c:pt idx="118">
                  <c:v>0.14766220082175174</c:v>
                </c:pt>
                <c:pt idx="119">
                  <c:v>0.13663317511772896</c:v>
                </c:pt>
                <c:pt idx="120">
                  <c:v>0.12618243366941648</c:v>
                </c:pt>
                <c:pt idx="121">
                  <c:v>0.11631436031259335</c:v>
                </c:pt>
                <c:pt idx="122">
                  <c:v>0.10702790230522699</c:v>
                </c:pt>
                <c:pt idx="123">
                  <c:v>9.8317023150981245E-2</c:v>
                </c:pt>
                <c:pt idx="124">
                  <c:v>9.0171232617974953E-2</c:v>
                </c:pt>
                <c:pt idx="125">
                  <c:v>8.2576166853723001E-2</c:v>
                </c:pt>
                <c:pt idx="126">
                  <c:v>7.5514192892736393E-2</c:v>
                </c:pt>
                <c:pt idx="127">
                  <c:v>6.8965014521478782E-2</c:v>
                </c:pt>
                <c:pt idx="128">
                  <c:v>6.2906259989095839E-2</c:v>
                </c:pt>
                <c:pt idx="129">
                  <c:v>5.7314036024148765E-2</c:v>
                </c:pt>
                <c:pt idx="130">
                  <c:v>5.2163436678859074E-2</c:v>
                </c:pt>
                <c:pt idx="131">
                  <c:v>4.7428999387065802E-2</c:v>
                </c:pt>
                <c:pt idx="132">
                  <c:v>4.3085104086243393E-2</c:v>
                </c:pt>
                <c:pt idx="133">
                  <c:v>3.910631419357162E-2</c:v>
                </c:pt>
                <c:pt idx="134">
                  <c:v>3.5467660587094413E-2</c:v>
                </c:pt>
                <c:pt idx="135">
                  <c:v>3.2144871526954243E-2</c:v>
                </c:pt>
                <c:pt idx="136">
                  <c:v>2.9114552699811308E-2</c:v>
                </c:pt>
                <c:pt idx="137">
                  <c:v>2.635432234815142E-2</c:v>
                </c:pt>
                <c:pt idx="138">
                  <c:v>2.3842906833995509E-2</c:v>
                </c:pt>
                <c:pt idx="139">
                  <c:v>2.1560202064991658E-2</c:v>
                </c:pt>
                <c:pt idx="140">
                  <c:v>1.948730605730974E-2</c:v>
                </c:pt>
                <c:pt idx="141">
                  <c:v>1.7606527593081303E-2</c:v>
                </c:pt>
                <c:pt idx="142">
                  <c:v>1.5901375508661969E-2</c:v>
                </c:pt>
                <c:pt idx="143">
                  <c:v>1.4356532670893861E-2</c:v>
                </c:pt>
                <c:pt idx="144">
                  <c:v>1.2957818198235601E-2</c:v>
                </c:pt>
                <c:pt idx="145">
                  <c:v>1.1692140988913923E-2</c:v>
                </c:pt>
                <c:pt idx="146">
                  <c:v>1.0547447147746757E-2</c:v>
                </c:pt>
                <c:pt idx="147">
                  <c:v>9.512663468917994E-3</c:v>
                </c:pt>
                <c:pt idx="148">
                  <c:v>8.5776387404551211E-3</c:v>
                </c:pt>
                <c:pt idx="149">
                  <c:v>7.7330842902347437E-3</c:v>
                </c:pt>
                <c:pt idx="150">
                  <c:v>6.9705148929618361E-3</c:v>
                </c:pt>
              </c:numCache>
            </c:numRef>
          </c:yVal>
          <c:smooth val="1"/>
        </c:ser>
        <c:ser>
          <c:idx val="1"/>
          <c:order val="1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List1!$C$2:$C$152</c:f>
              <c:numCache>
                <c:formatCode>General</c:formatCode>
                <c:ptCount val="151"/>
                <c:pt idx="0">
                  <c:v>0.9</c:v>
                </c:pt>
                <c:pt idx="1">
                  <c:v>0.89775561097256862</c:v>
                </c:pt>
                <c:pt idx="2">
                  <c:v>0.89541546167146058</c:v>
                </c:pt>
                <c:pt idx="3">
                  <c:v>0.89297364184433459</c:v>
                </c:pt>
                <c:pt idx="4">
                  <c:v>0.89042377061108002</c:v>
                </c:pt>
                <c:pt idx="5">
                  <c:v>0.88775895126565341</c:v>
                </c:pt>
                <c:pt idx="6">
                  <c:v>0.8849717210995327</c:v>
                </c:pt>
                <c:pt idx="7">
                  <c:v>0.88205399564784159</c:v>
                </c:pt>
                <c:pt idx="8">
                  <c:v>0.87899700668564118</c:v>
                </c:pt>
                <c:pt idx="9">
                  <c:v>0.8757912332204173</c:v>
                </c:pt>
                <c:pt idx="10">
                  <c:v>0.87242632463732506</c:v>
                </c:pt>
                <c:pt idx="11">
                  <c:v>0.8688910150562339</c:v>
                </c:pt>
                <c:pt idx="12">
                  <c:v>0.86517302785479622</c:v>
                </c:pt>
                <c:pt idx="13">
                  <c:v>0.86125896920109368</c:v>
                </c:pt>
                <c:pt idx="14">
                  <c:v>0.85713420932518336</c:v>
                </c:pt>
                <c:pt idx="15">
                  <c:v>0.85278275014555571</c:v>
                </c:pt>
                <c:pt idx="16">
                  <c:v>0.84818707776048674</c:v>
                </c:pt>
                <c:pt idx="17">
                  <c:v>0.84332799822542781</c:v>
                </c:pt>
                <c:pt idx="18">
                  <c:v>0.83818445498074201</c:v>
                </c:pt>
                <c:pt idx="19">
                  <c:v>0.83273332629037966</c:v>
                </c:pt>
                <c:pt idx="20">
                  <c:v>0.82694920113216064</c:v>
                </c:pt>
                <c:pt idx="21">
                  <c:v>0.82080413218743964</c:v>
                </c:pt>
                <c:pt idx="22">
                  <c:v>0.8142673649727844</c:v>
                </c:pt>
                <c:pt idx="23">
                  <c:v>0.80730504282349624</c:v>
                </c:pt>
                <c:pt idx="24">
                  <c:v>0.79987988849472624</c:v>
                </c:pt>
                <c:pt idx="25">
                  <c:v>0.7919508647498561</c:v>
                </c:pt>
                <c:pt idx="26">
                  <c:v>0.78347281867239194</c:v>
                </c:pt>
                <c:pt idx="27">
                  <c:v>0.7743961178539337</c:v>
                </c:pt>
                <c:pt idx="28">
                  <c:v>0.76466629145319442</c:v>
                </c:pt>
                <c:pt idx="29">
                  <c:v>0.75422369587419213</c:v>
                </c:pt>
                <c:pt idx="30">
                  <c:v>0.7430032340820536</c:v>
                </c:pt>
                <c:pt idx="31">
                  <c:v>0.73093417009134032</c:v>
                </c:pt>
                <c:pt idx="32">
                  <c:v>0.71794009674860415</c:v>
                </c:pt>
                <c:pt idx="33">
                  <c:v>0.70393913642359285</c:v>
                </c:pt>
                <c:pt idx="34">
                  <c:v>0.68884448128779863</c:v>
                </c:pt>
                <c:pt idx="35">
                  <c:v>0.67256541264519287</c:v>
                </c:pt>
                <c:pt idx="36">
                  <c:v>0.65500897632642296</c:v>
                </c:pt>
                <c:pt idx="37">
                  <c:v>0.63608253043783169</c:v>
                </c:pt>
                <c:pt idx="38">
                  <c:v>0.61569741628002805</c:v>
                </c:pt>
                <c:pt idx="39">
                  <c:v>0.59377402123073231</c:v>
                </c:pt>
                <c:pt idx="40">
                  <c:v>0.57024848474061729</c:v>
                </c:pt>
                <c:pt idx="41">
                  <c:v>0.54508121758237615</c:v>
                </c:pt>
                <c:pt idx="42">
                  <c:v>0.51826722470269992</c:v>
                </c:pt>
                <c:pt idx="43">
                  <c:v>0.48984790647214332</c:v>
                </c:pt>
                <c:pt idx="44">
                  <c:v>0.45992353813950176</c:v>
                </c:pt>
                <c:pt idx="45">
                  <c:v>0.42866500871605617</c:v>
                </c:pt>
                <c:pt idx="46">
                  <c:v>0.39632272859823453</c:v>
                </c:pt>
                <c:pt idx="47">
                  <c:v>0.36323008439352694</c:v>
                </c:pt>
                <c:pt idx="48">
                  <c:v>0.32979872371793917</c:v>
                </c:pt>
                <c:pt idx="49">
                  <c:v>0.29650361051188862</c:v>
                </c:pt>
                <c:pt idx="50">
                  <c:v>0.26385738285258881</c:v>
                </c:pt>
                <c:pt idx="51">
                  <c:v>0.23237591055010756</c:v>
                </c:pt>
                <c:pt idx="52">
                  <c:v>0.20253947854911142</c:v>
                </c:pt>
                <c:pt idx="53">
                  <c:v>0.17475578640481504</c:v>
                </c:pt>
                <c:pt idx="54">
                  <c:v>0.14933111782635891</c:v>
                </c:pt>
                <c:pt idx="55">
                  <c:v>0.12645434061136568</c:v>
                </c:pt>
                <c:pt idx="56">
                  <c:v>0.10619539206418241</c:v>
                </c:pt>
                <c:pt idx="57">
                  <c:v>8.8516690814518281E-2</c:v>
                </c:pt>
                <c:pt idx="58">
                  <c:v>7.3293580700808714E-2</c:v>
                </c:pt>
                <c:pt idx="59">
                  <c:v>6.0339022126114562E-2</c:v>
                </c:pt>
                <c:pt idx="60">
                  <c:v>4.9428205926703481E-2</c:v>
                </c:pt>
                <c:pt idx="61">
                  <c:v>4.0320042116902516E-2</c:v>
                </c:pt>
                <c:pt idx="62">
                  <c:v>3.2773956453138471E-2</c:v>
                </c:pt>
                <c:pt idx="63">
                  <c:v>2.656167143829706E-2</c:v>
                </c:pt>
                <c:pt idx="64">
                  <c:v>2.1474466092374491E-2</c:v>
                </c:pt>
                <c:pt idx="65">
                  <c:v>1.7326808396788025E-2</c:v>
                </c:pt>
                <c:pt idx="66">
                  <c:v>1.3957343151700878E-2</c:v>
                </c:pt>
                <c:pt idx="67">
                  <c:v>1.1228122963067922E-2</c:v>
                </c:pt>
                <c:pt idx="68">
                  <c:v>9.0227944867563598E-3</c:v>
                </c:pt>
                <c:pt idx="69">
                  <c:v>7.2442630357576468E-3</c:v>
                </c:pt>
                <c:pt idx="70">
                  <c:v>5.8121914420520499E-3</c:v>
                </c:pt>
                <c:pt idx="71">
                  <c:v>4.6605568849933717E-3</c:v>
                </c:pt>
                <c:pt idx="72">
                  <c:v>3.7353928852692881E-3</c:v>
                </c:pt>
                <c:pt idx="73">
                  <c:v>2.9927776365907487E-3</c:v>
                </c:pt>
                <c:pt idx="74">
                  <c:v>2.3970873950850294E-3</c:v>
                </c:pt>
                <c:pt idx="75">
                  <c:v>1.9195082017245053E-3</c:v>
                </c:pt>
                <c:pt idx="76">
                  <c:v>1.5367853777736226E-3</c:v>
                </c:pt>
                <c:pt idx="77">
                  <c:v>1.2301839326233834E-3</c:v>
                </c:pt>
                <c:pt idx="78">
                  <c:v>9.8463135915087302E-4</c:v>
                </c:pt>
                <c:pt idx="79">
                  <c:v>7.8801529635361524E-4</c:v>
                </c:pt>
                <c:pt idx="80">
                  <c:v>6.3061093118896782E-4</c:v>
                </c:pt>
                <c:pt idx="81">
                  <c:v>5.0461599136111335E-4</c:v>
                </c:pt>
                <c:pt idx="82">
                  <c:v>4.0377427290769538E-4</c:v>
                </c:pt>
                <c:pt idx="83">
                  <c:v>3.2307158698990164E-4</c:v>
                </c:pt>
                <c:pt idx="84">
                  <c:v>2.5849066859212491E-4</c:v>
                </c:pt>
                <c:pt idx="85">
                  <c:v>2.068139158969037E-4</c:v>
                </c:pt>
                <c:pt idx="86">
                  <c:v>1.6546481947297395E-4</c:v>
                </c:pt>
                <c:pt idx="87">
                  <c:v>1.323806165874298E-4</c:v>
                </c:pt>
                <c:pt idx="88">
                  <c:v>1.0591010107653003E-4</c:v>
                </c:pt>
                <c:pt idx="89">
                  <c:v>8.4731670247042165E-5</c:v>
                </c:pt>
                <c:pt idx="90">
                  <c:v>6.7787633604064973E-5</c:v>
                </c:pt>
                <c:pt idx="91">
                  <c:v>5.4231577325528803E-5</c:v>
                </c:pt>
                <c:pt idx="92">
                  <c:v>4.3386202995791808E-5</c:v>
                </c:pt>
                <c:pt idx="93">
                  <c:v>3.4709564750055012E-5</c:v>
                </c:pt>
                <c:pt idx="94">
                  <c:v>2.7768037319949058E-5</c:v>
                </c:pt>
                <c:pt idx="95">
                  <c:v>2.2214676595720979E-5</c:v>
                </c:pt>
                <c:pt idx="96">
                  <c:v>1.7771899193619947E-5</c:v>
                </c:pt>
                <c:pt idx="97">
                  <c:v>1.4217620423644608E-5</c:v>
                </c:pt>
                <c:pt idx="98">
                  <c:v>1.1374161023857507E-5</c:v>
                </c:pt>
                <c:pt idx="99">
                  <c:v>9.0993702179313952E-6</c:v>
                </c:pt>
                <c:pt idx="100">
                  <c:v>7.2795226698532844E-6</c:v>
                </c:pt>
                <c:pt idx="101">
                  <c:v>5.8236350931343815E-6</c:v>
                </c:pt>
                <c:pt idx="102">
                  <c:v>4.6589189272133974E-6</c:v>
                </c:pt>
                <c:pt idx="103">
                  <c:v>3.7271420875356714E-6</c:v>
                </c:pt>
                <c:pt idx="104">
                  <c:v>2.9817181153350824E-6</c:v>
                </c:pt>
                <c:pt idx="105">
                  <c:v>2.3853773372729554E-6</c:v>
                </c:pt>
                <c:pt idx="106">
                  <c:v>1.9083036906259405E-6</c:v>
                </c:pt>
                <c:pt idx="107">
                  <c:v>1.5266441178198813E-6</c:v>
                </c:pt>
                <c:pt idx="108">
                  <c:v>1.2213160400613163E-6</c:v>
                </c:pt>
                <c:pt idx="109">
                  <c:v>9.7705330936511299E-7</c:v>
                </c:pt>
                <c:pt idx="110">
                  <c:v>7.816429529746748E-7</c:v>
                </c:pt>
                <c:pt idx="111">
                  <c:v>6.2531455788874937E-7</c:v>
                </c:pt>
                <c:pt idx="112">
                  <c:v>5.0025177143684736E-7</c:v>
                </c:pt>
                <c:pt idx="113">
                  <c:v>4.0020149723006032E-7</c:v>
                </c:pt>
                <c:pt idx="114">
                  <c:v>3.2016124903564315E-7</c:v>
                </c:pt>
                <c:pt idx="115">
                  <c:v>2.5612903202954593E-7</c:v>
                </c:pt>
                <c:pt idx="116">
                  <c:v>2.0490324661630195E-7</c:v>
                </c:pt>
                <c:pt idx="117">
                  <c:v>1.639226107283501E-7</c:v>
                </c:pt>
                <c:pt idx="118">
                  <c:v>1.3113809718127932E-7</c:v>
                </c:pt>
                <c:pt idx="119">
                  <c:v>1.0491048324812743E-7</c:v>
                </c:pt>
                <c:pt idx="120">
                  <c:v>8.3928390120489134E-8</c:v>
                </c:pt>
                <c:pt idx="121">
                  <c:v>6.7142714350463021E-8</c:v>
                </c:pt>
                <c:pt idx="122">
                  <c:v>5.3714172922976534E-8</c:v>
                </c:pt>
                <c:pt idx="123">
                  <c:v>4.297133926164912E-8</c:v>
                </c:pt>
                <c:pt idx="124">
                  <c:v>3.4377072000210859E-8</c:v>
                </c:pt>
                <c:pt idx="125">
                  <c:v>2.7501657978339287E-8</c:v>
                </c:pt>
                <c:pt idx="126">
                  <c:v>2.200132662470065E-8</c:v>
                </c:pt>
                <c:pt idx="127">
                  <c:v>1.7601061454659148E-8</c:v>
                </c:pt>
                <c:pt idx="128">
                  <c:v>1.4080849262862498E-8</c:v>
                </c:pt>
                <c:pt idx="129">
                  <c:v>1.1264679473736495E-8</c:v>
                </c:pt>
                <c:pt idx="130">
                  <c:v>9.0117436195949567E-9</c:v>
                </c:pt>
                <c:pt idx="131">
                  <c:v>7.2093949216636555E-9</c:v>
                </c:pt>
                <c:pt idx="132">
                  <c:v>5.7675159539630334E-9</c:v>
                </c:pt>
                <c:pt idx="133">
                  <c:v>4.614012773814983E-9</c:v>
                </c:pt>
                <c:pt idx="134">
                  <c:v>3.6912102258645065E-9</c:v>
                </c:pt>
                <c:pt idx="135">
                  <c:v>2.9529681850516104E-9</c:v>
                </c:pt>
                <c:pt idx="136">
                  <c:v>2.3623745508317013E-9</c:v>
                </c:pt>
                <c:pt idx="137">
                  <c:v>1.8898996424512185E-9</c:v>
                </c:pt>
                <c:pt idx="138">
                  <c:v>1.5119197151039244E-9</c:v>
                </c:pt>
                <c:pt idx="139">
                  <c:v>1.2095357728146271E-9</c:v>
                </c:pt>
                <c:pt idx="140">
                  <c:v>9.6762861871985585E-10</c:v>
                </c:pt>
                <c:pt idx="141">
                  <c:v>7.7410289527550276E-10</c:v>
                </c:pt>
                <c:pt idx="142">
                  <c:v>6.192823164121575E-10</c:v>
                </c:pt>
                <c:pt idx="143">
                  <c:v>4.9542585325244929E-10</c:v>
                </c:pt>
                <c:pt idx="144">
                  <c:v>3.9634068268050243E-10</c:v>
                </c:pt>
                <c:pt idx="145">
                  <c:v>3.1707254619466949E-10</c:v>
                </c:pt>
                <c:pt idx="146">
                  <c:v>2.5365803698790647E-10</c:v>
                </c:pt>
                <c:pt idx="147">
                  <c:v>2.029264296109148E-10</c:v>
                </c:pt>
                <c:pt idx="148">
                  <c:v>1.6234114370190917E-10</c:v>
                </c:pt>
                <c:pt idx="149">
                  <c:v>1.2987291496996085E-10</c:v>
                </c:pt>
                <c:pt idx="150">
                  <c:v>1.0389833198136618E-10</c:v>
                </c:pt>
              </c:numCache>
            </c:numRef>
          </c:yVal>
          <c:smooth val="1"/>
        </c:ser>
        <c:ser>
          <c:idx val="2"/>
          <c:order val="2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List1!$D$2:$D$152</c:f>
              <c:numCache>
                <c:formatCode>General</c:formatCode>
                <c:ptCount val="151"/>
                <c:pt idx="0">
                  <c:v>0.9</c:v>
                </c:pt>
                <c:pt idx="1">
                  <c:v>0.8910891089108911</c:v>
                </c:pt>
                <c:pt idx="2">
                  <c:v>0.88064328618484844</c:v>
                </c:pt>
                <c:pt idx="3">
                  <c:v>0.86827383530498281</c:v>
                </c:pt>
                <c:pt idx="4">
                  <c:v>0.85346470146341169</c:v>
                </c:pt>
                <c:pt idx="5">
                  <c:v>0.83552383755847837</c:v>
                </c:pt>
                <c:pt idx="6">
                  <c:v>0.81351626366970098</c:v>
                </c:pt>
                <c:pt idx="7">
                  <c:v>0.78617606040299859</c:v>
                </c:pt>
                <c:pt idx="8">
                  <c:v>0.7518031129972117</c:v>
                </c:pt>
                <c:pt idx="9">
                  <c:v>0.70817813944523345</c:v>
                </c:pt>
                <c:pt idx="10">
                  <c:v>0.65260251074145215</c:v>
                </c:pt>
                <c:pt idx="11">
                  <c:v>0.5823246511645086</c:v>
                </c:pt>
                <c:pt idx="12">
                  <c:v>0.49582639866183348</c:v>
                </c:pt>
                <c:pt idx="13">
                  <c:v>0.39533563120923187</c:v>
                </c:pt>
                <c:pt idx="14">
                  <c:v>0.28949189454157753</c:v>
                </c:pt>
                <c:pt idx="15">
                  <c:v>0.19237620076516623</c:v>
                </c:pt>
                <c:pt idx="16">
                  <c:v>0.11643242775436148</c:v>
                </c:pt>
                <c:pt idx="17">
                  <c:v>6.5386069197030522E-2</c:v>
                </c:pt>
                <c:pt idx="18">
                  <c:v>3.4900431026331565E-2</c:v>
                </c:pt>
                <c:pt idx="19">
                  <c:v>1.8069856384870762E-2</c:v>
                </c:pt>
                <c:pt idx="20">
                  <c:v>9.1996628431801064E-3</c:v>
                </c:pt>
                <c:pt idx="21">
                  <c:v>4.642342962089081E-3</c:v>
                </c:pt>
                <c:pt idx="22">
                  <c:v>2.3319721670499787E-3</c:v>
                </c:pt>
                <c:pt idx="23">
                  <c:v>1.1687083009813701E-3</c:v>
                </c:pt>
                <c:pt idx="24">
                  <c:v>5.8503748911536144E-4</c:v>
                </c:pt>
                <c:pt idx="25">
                  <c:v>2.9268992904953647E-4</c:v>
                </c:pt>
                <c:pt idx="26">
                  <c:v>1.4638780449054722E-4</c:v>
                </c:pt>
                <c:pt idx="27">
                  <c:v>7.3204617724175819E-5</c:v>
                </c:pt>
                <c:pt idx="28">
                  <c:v>3.6604988418190344E-5</c:v>
                </c:pt>
                <c:pt idx="29">
                  <c:v>1.8303164183945706E-5</c:v>
                </c:pt>
                <c:pt idx="30">
                  <c:v>9.1517495964153561E-6</c:v>
                </c:pt>
                <c:pt idx="31">
                  <c:v>4.575916675659633E-6</c:v>
                </c:pt>
                <c:pt idx="32">
                  <c:v>2.2879688073604853E-6</c:v>
                </c:pt>
                <c:pt idx="33">
                  <c:v>1.1439870210838688E-6</c:v>
                </c:pt>
                <c:pt idx="34">
                  <c:v>5.7199416489546014E-7</c:v>
                </c:pt>
                <c:pt idx="35">
                  <c:v>2.85997246036439E-7</c:v>
                </c:pt>
                <c:pt idx="36">
                  <c:v>1.4299866391543765E-7</c:v>
                </c:pt>
                <c:pt idx="37">
                  <c:v>7.1499342182028526E-8</c:v>
                </c:pt>
                <c:pt idx="38">
                  <c:v>3.5749673647092353E-8</c:v>
                </c:pt>
                <c:pt idx="39">
                  <c:v>1.7874837462565788E-8</c:v>
                </c:pt>
                <c:pt idx="40">
                  <c:v>8.9374188910377979E-9</c:v>
                </c:pt>
                <c:pt idx="41">
                  <c:v>4.4687094854576406E-9</c:v>
                </c:pt>
                <c:pt idx="42">
                  <c:v>2.2343547527135016E-9</c:v>
                </c:pt>
                <c:pt idx="43">
                  <c:v>1.1171773788529195E-9</c:v>
                </c:pt>
                <c:pt idx="44">
                  <c:v>5.5858869005050143E-10</c:v>
                </c:pt>
                <c:pt idx="45">
                  <c:v>2.7929434518126194E-10</c:v>
                </c:pt>
                <c:pt idx="46">
                  <c:v>1.396471726296337E-10</c:v>
                </c:pt>
                <c:pt idx="47">
                  <c:v>6.98235863245675E-11</c:v>
                </c:pt>
                <c:pt idx="48">
                  <c:v>3.4911793164721419E-11</c:v>
                </c:pt>
                <c:pt idx="49">
                  <c:v>1.7455896582970099E-11</c:v>
                </c:pt>
                <c:pt idx="50">
                  <c:v>8.7279482916374076E-12</c:v>
                </c:pt>
                <c:pt idx="51">
                  <c:v>4.3639741458567888E-12</c:v>
                </c:pt>
                <c:pt idx="52">
                  <c:v>2.1819870729379272E-12</c:v>
                </c:pt>
                <c:pt idx="53">
                  <c:v>1.0909935364713413E-12</c:v>
                </c:pt>
                <c:pt idx="54">
                  <c:v>5.4549676823626631E-13</c:v>
                </c:pt>
                <c:pt idx="55">
                  <c:v>2.727483841182822E-13</c:v>
                </c:pt>
                <c:pt idx="56">
                  <c:v>1.3637419205917821E-13</c:v>
                </c:pt>
                <c:pt idx="57">
                  <c:v>6.818709602959838E-14</c:v>
                </c:pt>
                <c:pt idx="58">
                  <c:v>3.4093548014801506E-14</c:v>
                </c:pt>
                <c:pt idx="59">
                  <c:v>1.7046774007401327E-14</c:v>
                </c:pt>
                <c:pt idx="60">
                  <c:v>8.5233870037008088E-15</c:v>
                </c:pt>
                <c:pt idx="61">
                  <c:v>4.2616935018504462E-15</c:v>
                </c:pt>
                <c:pt idx="62">
                  <c:v>2.130846750925229E-15</c:v>
                </c:pt>
                <c:pt idx="63">
                  <c:v>1.0654233754626151E-15</c:v>
                </c:pt>
                <c:pt idx="64">
                  <c:v>5.3271168773130824E-16</c:v>
                </c:pt>
                <c:pt idx="65">
                  <c:v>2.6635584386565501E-16</c:v>
                </c:pt>
                <c:pt idx="66">
                  <c:v>1.3317792193282741E-16</c:v>
                </c:pt>
                <c:pt idx="67">
                  <c:v>6.6588960966413752E-17</c:v>
                </c:pt>
                <c:pt idx="68">
                  <c:v>3.3294480483206876E-17</c:v>
                </c:pt>
                <c:pt idx="69">
                  <c:v>1.6647240241603444E-17</c:v>
                </c:pt>
                <c:pt idx="70">
                  <c:v>8.3236201208017205E-18</c:v>
                </c:pt>
                <c:pt idx="71">
                  <c:v>4.1618100604008556E-18</c:v>
                </c:pt>
                <c:pt idx="72">
                  <c:v>2.0809050302004309E-18</c:v>
                </c:pt>
                <c:pt idx="73">
                  <c:v>1.0404525151002168E-18</c:v>
                </c:pt>
                <c:pt idx="74">
                  <c:v>5.202262575501084E-19</c:v>
                </c:pt>
                <c:pt idx="75">
                  <c:v>2.6011312877505459E-19</c:v>
                </c:pt>
                <c:pt idx="76">
                  <c:v>1.3005656438752698E-19</c:v>
                </c:pt>
                <c:pt idx="77">
                  <c:v>6.502828219376349E-20</c:v>
                </c:pt>
                <c:pt idx="78">
                  <c:v>3.2514141096881739E-20</c:v>
                </c:pt>
                <c:pt idx="79">
                  <c:v>1.6257070548440878E-20</c:v>
                </c:pt>
                <c:pt idx="80">
                  <c:v>8.1285352742204438E-21</c:v>
                </c:pt>
                <c:pt idx="81">
                  <c:v>4.0642676371102189E-21</c:v>
                </c:pt>
                <c:pt idx="82">
                  <c:v>2.0321338185551113E-21</c:v>
                </c:pt>
                <c:pt idx="83">
                  <c:v>1.0160669092775557E-21</c:v>
                </c:pt>
                <c:pt idx="84">
                  <c:v>5.080334546387767E-22</c:v>
                </c:pt>
                <c:pt idx="85">
                  <c:v>2.5401672731938887E-22</c:v>
                </c:pt>
                <c:pt idx="86">
                  <c:v>1.2700836365969455E-22</c:v>
                </c:pt>
                <c:pt idx="87">
                  <c:v>6.3504181829847311E-23</c:v>
                </c:pt>
                <c:pt idx="88">
                  <c:v>3.1752090914923644E-23</c:v>
                </c:pt>
                <c:pt idx="89">
                  <c:v>1.5876045457461804E-23</c:v>
                </c:pt>
                <c:pt idx="90">
                  <c:v>7.9380227287309153E-24</c:v>
                </c:pt>
                <c:pt idx="91">
                  <c:v>3.9690113643654562E-24</c:v>
                </c:pt>
                <c:pt idx="92">
                  <c:v>1.9845056821827277E-24</c:v>
                </c:pt>
                <c:pt idx="93">
                  <c:v>9.9225284109136331E-25</c:v>
                </c:pt>
                <c:pt idx="94">
                  <c:v>4.961264205456823E-25</c:v>
                </c:pt>
                <c:pt idx="95">
                  <c:v>2.4806321027284101E-25</c:v>
                </c:pt>
                <c:pt idx="96">
                  <c:v>1.2403160513642039E-25</c:v>
                </c:pt>
                <c:pt idx="97">
                  <c:v>6.2015802568210207E-26</c:v>
                </c:pt>
                <c:pt idx="98">
                  <c:v>3.1007901284105155E-26</c:v>
                </c:pt>
                <c:pt idx="99">
                  <c:v>1.5503950642052578E-26</c:v>
                </c:pt>
                <c:pt idx="100">
                  <c:v>7.7519753210262831E-27</c:v>
                </c:pt>
                <c:pt idx="101">
                  <c:v>3.8759876605131415E-27</c:v>
                </c:pt>
                <c:pt idx="102">
                  <c:v>1.9379938302565715E-27</c:v>
                </c:pt>
                <c:pt idx="103">
                  <c:v>9.6899691512828592E-28</c:v>
                </c:pt>
                <c:pt idx="104">
                  <c:v>4.8449845756414179E-28</c:v>
                </c:pt>
                <c:pt idx="105">
                  <c:v>2.4224922878207148E-28</c:v>
                </c:pt>
                <c:pt idx="106">
                  <c:v>1.2112461439103579E-28</c:v>
                </c:pt>
                <c:pt idx="107">
                  <c:v>6.0562307195517904E-29</c:v>
                </c:pt>
                <c:pt idx="108">
                  <c:v>3.0281153597758935E-29</c:v>
                </c:pt>
                <c:pt idx="109">
                  <c:v>1.5140576798879487E-29</c:v>
                </c:pt>
                <c:pt idx="110">
                  <c:v>7.570288399439745E-30</c:v>
                </c:pt>
                <c:pt idx="111">
                  <c:v>3.785144199719869E-30</c:v>
                </c:pt>
                <c:pt idx="112">
                  <c:v>1.8925720998599352E-30</c:v>
                </c:pt>
                <c:pt idx="113">
                  <c:v>9.4628604992996847E-31</c:v>
                </c:pt>
                <c:pt idx="114">
                  <c:v>4.731430249649838E-31</c:v>
                </c:pt>
                <c:pt idx="115">
                  <c:v>2.3657151248249164E-31</c:v>
                </c:pt>
                <c:pt idx="116">
                  <c:v>1.182857562412461E-31</c:v>
                </c:pt>
                <c:pt idx="117">
                  <c:v>5.9142878120622986E-32</c:v>
                </c:pt>
                <c:pt idx="118">
                  <c:v>2.9571439060311493E-32</c:v>
                </c:pt>
                <c:pt idx="119">
                  <c:v>1.4785719530155746E-32</c:v>
                </c:pt>
                <c:pt idx="120">
                  <c:v>7.3928597650778773E-33</c:v>
                </c:pt>
                <c:pt idx="121">
                  <c:v>3.6964298825389387E-33</c:v>
                </c:pt>
                <c:pt idx="122">
                  <c:v>1.8482149412694697E-33</c:v>
                </c:pt>
                <c:pt idx="123">
                  <c:v>9.2410747063473398E-34</c:v>
                </c:pt>
                <c:pt idx="124">
                  <c:v>4.6205373531736708E-34</c:v>
                </c:pt>
                <c:pt idx="125">
                  <c:v>2.3102686765868337E-34</c:v>
                </c:pt>
                <c:pt idx="126">
                  <c:v>1.1551343382934181E-34</c:v>
                </c:pt>
                <c:pt idx="127">
                  <c:v>5.7756716914671023E-35</c:v>
                </c:pt>
                <c:pt idx="128">
                  <c:v>2.8878358457335485E-35</c:v>
                </c:pt>
                <c:pt idx="129">
                  <c:v>1.4439179228667756E-35</c:v>
                </c:pt>
                <c:pt idx="130">
                  <c:v>7.2195896143338779E-36</c:v>
                </c:pt>
                <c:pt idx="131">
                  <c:v>3.6097948071669416E-36</c:v>
                </c:pt>
                <c:pt idx="132">
                  <c:v>1.8048974035834681E-36</c:v>
                </c:pt>
                <c:pt idx="133">
                  <c:v>9.0244870179173591E-37</c:v>
                </c:pt>
                <c:pt idx="134">
                  <c:v>4.5122435089586754E-37</c:v>
                </c:pt>
                <c:pt idx="135">
                  <c:v>2.2561217544793402E-37</c:v>
                </c:pt>
                <c:pt idx="136">
                  <c:v>1.128060877239667E-37</c:v>
                </c:pt>
                <c:pt idx="137">
                  <c:v>5.640304386198339E-38</c:v>
                </c:pt>
                <c:pt idx="138">
                  <c:v>2.8201521930991653E-38</c:v>
                </c:pt>
                <c:pt idx="139">
                  <c:v>1.4100760965495842E-38</c:v>
                </c:pt>
                <c:pt idx="140">
                  <c:v>7.0503804827479316E-39</c:v>
                </c:pt>
                <c:pt idx="141">
                  <c:v>3.5251902413739704E-39</c:v>
                </c:pt>
                <c:pt idx="142">
                  <c:v>1.7625951206869839E-39</c:v>
                </c:pt>
                <c:pt idx="143">
                  <c:v>8.812975603434908E-40</c:v>
                </c:pt>
                <c:pt idx="144">
                  <c:v>4.4064878017174556E-40</c:v>
                </c:pt>
                <c:pt idx="145">
                  <c:v>2.2032439008587278E-40</c:v>
                </c:pt>
                <c:pt idx="146">
                  <c:v>1.1016219504293623E-40</c:v>
                </c:pt>
                <c:pt idx="147">
                  <c:v>5.5081097521468215E-41</c:v>
                </c:pt>
                <c:pt idx="148">
                  <c:v>2.7540548760734133E-41</c:v>
                </c:pt>
                <c:pt idx="149">
                  <c:v>1.3770274380367064E-41</c:v>
                </c:pt>
                <c:pt idx="150">
                  <c:v>6.8851371901835308E-42</c:v>
                </c:pt>
              </c:numCache>
            </c:numRef>
          </c:yVal>
          <c:smooth val="1"/>
        </c:ser>
        <c:axId val="131818624"/>
        <c:axId val="131820160"/>
      </c:scatterChart>
      <c:valAx>
        <c:axId val="131818624"/>
        <c:scaling>
          <c:orientation val="minMax"/>
          <c:max val="150"/>
          <c:min val="0"/>
        </c:scaling>
        <c:axPos val="b"/>
        <c:numFmt formatCode="General" sourceLinked="1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31820160"/>
        <c:crosses val="autoZero"/>
        <c:crossBetween val="midCat"/>
        <c:majorUnit val="20"/>
      </c:valAx>
      <c:valAx>
        <c:axId val="131820160"/>
        <c:scaling>
          <c:orientation val="minMax"/>
          <c:max val="1"/>
          <c:min val="0"/>
        </c:scaling>
        <c:axPos val="l"/>
        <c:numFmt formatCode="General" sourceLinked="1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31818624"/>
        <c:crosses val="autoZero"/>
        <c:crossBetween val="midCat"/>
        <c:majorUnit val="0.2"/>
      </c:valAx>
    </c:plotArea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plotArea>
      <c:layout/>
      <c:scatterChart>
        <c:scatterStyle val="smoothMarker"/>
        <c:ser>
          <c:idx val="0"/>
          <c:order val="0"/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List1!$B$2:$B$102</c:f>
              <c:numCache>
                <c:formatCode>General</c:formatCode>
                <c:ptCount val="101"/>
                <c:pt idx="0">
                  <c:v>0.5</c:v>
                </c:pt>
                <c:pt idx="1">
                  <c:v>0.48648648648648685</c:v>
                </c:pt>
                <c:pt idx="2">
                  <c:v>0.47263838511275857</c:v>
                </c:pt>
                <c:pt idx="3">
                  <c:v>0.4584711046665767</c:v>
                </c:pt>
                <c:pt idx="4">
                  <c:v>0.44400380579841492</c:v>
                </c:pt>
                <c:pt idx="5">
                  <c:v>0.42925960785476935</c:v>
                </c:pt>
                <c:pt idx="6">
                  <c:v>0.41426573838088881</c:v>
                </c:pt>
                <c:pt idx="7">
                  <c:v>0.39905360969953008</c:v>
                </c:pt>
                <c:pt idx="8">
                  <c:v>0.38365880710486322</c:v>
                </c:pt>
                <c:pt idx="9">
                  <c:v>0.36812097434737157</c:v>
                </c:pt>
                <c:pt idx="10">
                  <c:v>0.35248358439707567</c:v>
                </c:pt>
                <c:pt idx="11">
                  <c:v>0.33679358705795293</c:v>
                </c:pt>
                <c:pt idx="12">
                  <c:v>0.32110092985947369</c:v>
                </c:pt>
                <c:pt idx="13">
                  <c:v>0.30545795463000547</c:v>
                </c:pt>
                <c:pt idx="14">
                  <c:v>0.28991867896725904</c:v>
                </c:pt>
                <c:pt idx="15">
                  <c:v>0.27453797901734667</c:v>
                </c:pt>
                <c:pt idx="16">
                  <c:v>0.25937069698510573</c:v>
                </c:pt>
                <c:pt idx="17">
                  <c:v>0.2444707029774453</c:v>
                </c:pt>
                <c:pt idx="18">
                  <c:v>0.22988994548039207</c:v>
                </c:pt>
                <c:pt idx="19">
                  <c:v>0.21567752742442511</c:v>
                </c:pt>
                <c:pt idx="20">
                  <c:v>0.20187884500636183</c:v>
                </c:pt>
                <c:pt idx="21">
                  <c:v>0.18853482405172192</c:v>
                </c:pt>
                <c:pt idx="22">
                  <c:v>0.17568128383683912</c:v>
                </c:pt>
                <c:pt idx="23">
                  <c:v>0.16334845133472281</c:v>
                </c:pt>
                <c:pt idx="24">
                  <c:v>0.15156064041951839</c:v>
                </c:pt>
                <c:pt idx="25">
                  <c:v>0.1403361014245314</c:v>
                </c:pt>
                <c:pt idx="26">
                  <c:v>0.12968703740681145</c:v>
                </c:pt>
                <c:pt idx="27">
                  <c:v>0.11961977527789119</c:v>
                </c:pt>
                <c:pt idx="28">
                  <c:v>0.11013507322005529</c:v>
                </c:pt>
                <c:pt idx="29">
                  <c:v>0.10122854092026005</c:v>
                </c:pt>
                <c:pt idx="30">
                  <c:v>9.2891146290965301E-2</c:v>
                </c:pt>
                <c:pt idx="31">
                  <c:v>8.510978146315698E-2</c:v>
                </c:pt>
                <c:pt idx="32">
                  <c:v>7.7867861707891325E-2</c:v>
                </c:pt>
                <c:pt idx="33">
                  <c:v>7.1145933222142188E-2</c:v>
                </c:pt>
                <c:pt idx="34">
                  <c:v>6.4922268993468729E-2</c:v>
                </c:pt>
                <c:pt idx="35">
                  <c:v>5.9173435820191328E-2</c:v>
                </c:pt>
                <c:pt idx="36">
                  <c:v>5.3874819630633154E-2</c:v>
                </c:pt>
                <c:pt idx="37">
                  <c:v>4.9001100203941932E-2</c:v>
                </c:pt>
                <c:pt idx="38">
                  <c:v>4.4526670013804434E-2</c:v>
                </c:pt>
                <c:pt idx="39">
                  <c:v>4.0425995044504677E-2</c:v>
                </c:pt>
                <c:pt idx="40">
                  <c:v>3.6673917989772618E-2</c:v>
                </c:pt>
                <c:pt idx="41">
                  <c:v>3.3245906222995211E-2</c:v>
                </c:pt>
                <c:pt idx="42">
                  <c:v>3.0118248352041063E-2</c:v>
                </c:pt>
                <c:pt idx="43">
                  <c:v>2.7268204102472791E-2</c:v>
                </c:pt>
                <c:pt idx="44">
                  <c:v>2.4674112785037419E-2</c:v>
                </c:pt>
                <c:pt idx="45">
                  <c:v>2.231546577844529E-2</c:v>
                </c:pt>
                <c:pt idx="46">
                  <c:v>2.0172948375918157E-2</c:v>
                </c:pt>
                <c:pt idx="47">
                  <c:v>1.8228456075910802E-2</c:v>
                </c:pt>
                <c:pt idx="48">
                  <c:v>1.6465090005880801E-2</c:v>
                </c:pt>
                <c:pt idx="49">
                  <c:v>1.4867135703948681E-2</c:v>
                </c:pt>
                <c:pt idx="50">
                  <c:v>1.3420028986758885E-2</c:v>
                </c:pt>
                <c:pt idx="51">
                  <c:v>1.2110312132751022E-2</c:v>
                </c:pt>
                <c:pt idx="52">
                  <c:v>1.0925583129631707E-2</c:v>
                </c:pt>
                <c:pt idx="53">
                  <c:v>9.8544402871349728E-3</c:v>
                </c:pt>
                <c:pt idx="54">
                  <c:v>8.8864241095134994E-3</c:v>
                </c:pt>
                <c:pt idx="55">
                  <c:v>8.0119579605821799E-3</c:v>
                </c:pt>
                <c:pt idx="56">
                  <c:v>7.2222887383407725E-3</c:v>
                </c:pt>
                <c:pt idx="57">
                  <c:v>6.5094285048174164E-3</c:v>
                </c:pt>
                <c:pt idx="58">
                  <c:v>5.8660977869485721E-3</c:v>
                </c:pt>
                <c:pt idx="59">
                  <c:v>5.2856710723524275E-3</c:v>
                </c:pt>
                <c:pt idx="60">
                  <c:v>4.7621248656700465E-3</c:v>
                </c:pt>
                <c:pt idx="61">
                  <c:v>4.2899885425609604E-3</c:v>
                </c:pt>
                <c:pt idx="62">
                  <c:v>3.8642981353950992E-3</c:v>
                </c:pt>
                <c:pt idx="63">
                  <c:v>3.4805531033887359E-3</c:v>
                </c:pt>
                <c:pt idx="64">
                  <c:v>3.1346760769344652E-3</c:v>
                </c:pt>
                <c:pt idx="65">
                  <c:v>2.8229755180949482E-3</c:v>
                </c:pt>
                <c:pt idx="66">
                  <c:v>2.5421112039671571E-3</c:v>
                </c:pt>
                <c:pt idx="67">
                  <c:v>2.2890624145450278E-3</c:v>
                </c:pt>
                <c:pt idx="68">
                  <c:v>2.0610986898233542E-3</c:v>
                </c:pt>
                <c:pt idx="69">
                  <c:v>1.8557530105131421E-3</c:v>
                </c:pt>
                <c:pt idx="70">
                  <c:v>1.6707972514753342E-3</c:v>
                </c:pt>
                <c:pt idx="71">
                  <c:v>1.5042197556619859E-3</c:v>
                </c:pt>
                <c:pt idx="72">
                  <c:v>1.3542048780291022E-3</c:v>
                </c:pt>
                <c:pt idx="73">
                  <c:v>1.2191143527770442E-3</c:v>
                </c:pt>
                <c:pt idx="74">
                  <c:v>1.0974703427582509E-3</c:v>
                </c:pt>
                <c:pt idx="75">
                  <c:v>9.8794003646895424E-4</c:v>
                </c:pt>
                <c:pt idx="76">
                  <c:v>8.8932166531768754E-4</c:v>
                </c:pt>
                <c:pt idx="77">
                  <c:v>8.0053182153094846E-4</c:v>
                </c:pt>
                <c:pt idx="78">
                  <c:v>7.2059396487835934E-4</c:v>
                </c:pt>
                <c:pt idx="79">
                  <c:v>6.486280141966438E-4</c:v>
                </c:pt>
                <c:pt idx="80">
                  <c:v>5.8384092732998339E-4</c:v>
                </c:pt>
                <c:pt idx="81">
                  <c:v>5.2551818048799878E-4</c:v>
                </c:pt>
                <c:pt idx="82">
                  <c:v>4.7301606508431883E-4</c:v>
                </c:pt>
                <c:pt idx="83">
                  <c:v>4.2575472681498464E-4</c:v>
                </c:pt>
                <c:pt idx="84">
                  <c:v>3.8321187804080586E-4</c:v>
                </c:pt>
                <c:pt idx="85">
                  <c:v>3.4491712043906977E-4</c:v>
                </c:pt>
                <c:pt idx="86">
                  <c:v>3.104468203865119E-4</c:v>
                </c:pt>
                <c:pt idx="87">
                  <c:v>2.7941948463300527E-4</c:v>
                </c:pt>
                <c:pt idx="88">
                  <c:v>2.5149158853618892E-4</c:v>
                </c:pt>
                <c:pt idx="89">
                  <c:v>2.2635381346695129E-4</c:v>
                </c:pt>
                <c:pt idx="90">
                  <c:v>2.0372765398271367E-4</c:v>
                </c:pt>
                <c:pt idx="91">
                  <c:v>1.8336235902004379E-4</c:v>
                </c:pt>
                <c:pt idx="92">
                  <c:v>1.650321747009457E-4</c:v>
                </c:pt>
                <c:pt idx="93">
                  <c:v>1.4853385939947669E-4</c:v>
                </c:pt>
                <c:pt idx="94">
                  <c:v>1.3368444449788705E-4</c:v>
                </c:pt>
                <c:pt idx="95">
                  <c:v>1.2031921679460143E-4</c:v>
                </c:pt>
                <c:pt idx="96">
                  <c:v>1.0828990082958381E-4</c:v>
                </c:pt>
                <c:pt idx="97">
                  <c:v>9.7463021484519647E-5</c:v>
                </c:pt>
                <c:pt idx="98">
                  <c:v>8.7718429113371955E-5</c:v>
                </c:pt>
                <c:pt idx="99">
                  <c:v>7.8947971179690814E-5</c:v>
                </c:pt>
                <c:pt idx="100">
                  <c:v>7.1054295935936754E-5</c:v>
                </c:pt>
              </c:numCache>
            </c:numRef>
          </c:yVal>
          <c:smooth val="1"/>
        </c:ser>
        <c:ser>
          <c:idx val="1"/>
          <c:order val="1"/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List1!$C$2:$C$102</c:f>
              <c:numCache>
                <c:formatCode>General</c:formatCode>
                <c:ptCount val="101"/>
                <c:pt idx="0">
                  <c:v>0.5</c:v>
                </c:pt>
                <c:pt idx="1">
                  <c:v>0.47058823529411814</c:v>
                </c:pt>
                <c:pt idx="2">
                  <c:v>0.43977364591754292</c:v>
                </c:pt>
                <c:pt idx="3">
                  <c:v>0.40777800081049248</c:v>
                </c:pt>
                <c:pt idx="4">
                  <c:v>0.37490562890079748</c:v>
                </c:pt>
                <c:pt idx="5">
                  <c:v>0.34154185861026043</c:v>
                </c:pt>
                <c:pt idx="6">
                  <c:v>0.30814181814395342</c:v>
                </c:pt>
                <c:pt idx="7">
                  <c:v>0.27520846445503533</c:v>
                </c:pt>
                <c:pt idx="8">
                  <c:v>0.24326084873294454</c:v>
                </c:pt>
                <c:pt idx="9">
                  <c:v>0.21279619330241775</c:v>
                </c:pt>
                <c:pt idx="10">
                  <c:v>0.18425149824517104</c:v>
                </c:pt>
                <c:pt idx="11">
                  <c:v>0.15797118931554921</c:v>
                </c:pt>
                <c:pt idx="12">
                  <c:v>0.13418625557774641</c:v>
                </c:pt>
                <c:pt idx="13">
                  <c:v>0.11300767292634288</c:v>
                </c:pt>
                <c:pt idx="14">
                  <c:v>9.4433630933266663E-2</c:v>
                </c:pt>
                <c:pt idx="15">
                  <c:v>7.8367338214957033E-2</c:v>
                </c:pt>
                <c:pt idx="16">
                  <c:v>6.4640762914373165E-2</c:v>
                </c:pt>
                <c:pt idx="17">
                  <c:v>5.3039696394424837E-2</c:v>
                </c:pt>
                <c:pt idx="18">
                  <c:v>4.3326591463532661E-2</c:v>
                </c:pt>
                <c:pt idx="19">
                  <c:v>3.5259098157145306E-2</c:v>
                </c:pt>
                <c:pt idx="20">
                  <c:v>2.8603581097842765E-2</c:v>
                </c:pt>
                <c:pt idx="21">
                  <c:v>2.3143876880665281E-2</c:v>
                </c:pt>
                <c:pt idx="22">
                  <c:v>1.8686087104724788E-2</c:v>
                </c:pt>
                <c:pt idx="23">
                  <c:v>1.5060385829822463E-2</c:v>
                </c:pt>
                <c:pt idx="24">
                  <c:v>1.212077625533305E-2</c:v>
                </c:pt>
                <c:pt idx="25">
                  <c:v>9.7435745872887069E-3</c:v>
                </c:pt>
                <c:pt idx="26">
                  <c:v>7.8252092932313434E-3</c:v>
                </c:pt>
                <c:pt idx="27">
                  <c:v>6.2797466606799761E-3</c:v>
                </c:pt>
                <c:pt idx="28">
                  <c:v>5.0364085540897481E-3</c:v>
                </c:pt>
                <c:pt idx="29">
                  <c:v>4.0372396373208825E-3</c:v>
                </c:pt>
                <c:pt idx="30">
                  <c:v>3.2350053609376617E-3</c:v>
                </c:pt>
                <c:pt idx="31">
                  <c:v>2.5913520800640711E-3</c:v>
                </c:pt>
                <c:pt idx="32">
                  <c:v>2.0752299375397221E-3</c:v>
                </c:pt>
                <c:pt idx="33">
                  <c:v>1.6615617679918801E-3</c:v>
                </c:pt>
                <c:pt idx="34">
                  <c:v>1.330132719019656E-3</c:v>
                </c:pt>
                <c:pt idx="35">
                  <c:v>1.0646722606443622E-3</c:v>
                </c:pt>
                <c:pt idx="36">
                  <c:v>8.5210049844529204E-4</c:v>
                </c:pt>
                <c:pt idx="37">
                  <c:v>6.8191272300070804E-4</c:v>
                </c:pt>
                <c:pt idx="38">
                  <c:v>5.4567896982476072E-4</c:v>
                </c:pt>
                <c:pt idx="39">
                  <c:v>4.3663845562569054E-4</c:v>
                </c:pt>
                <c:pt idx="40">
                  <c:v>3.493717708389722E-4</c:v>
                </c:pt>
                <c:pt idx="41">
                  <c:v>2.7953647470837102E-4</c:v>
                </c:pt>
                <c:pt idx="42">
                  <c:v>2.2365418407226833E-4</c:v>
                </c:pt>
                <c:pt idx="43">
                  <c:v>1.7893935368172098E-4</c:v>
                </c:pt>
                <c:pt idx="44">
                  <c:v>1.4316172893548822E-4</c:v>
                </c:pt>
                <c:pt idx="45">
                  <c:v>1.1453594154426801E-4</c:v>
                </c:pt>
                <c:pt idx="46">
                  <c:v>9.1632951101529748E-5</c:v>
                </c:pt>
                <c:pt idx="47">
                  <c:v>7.3309047767870198E-5</c:v>
                </c:pt>
                <c:pt idx="48">
                  <c:v>5.8648957950961806E-5</c:v>
                </c:pt>
                <c:pt idx="49">
                  <c:v>4.6920267058399E-5</c:v>
                </c:pt>
                <c:pt idx="50">
                  <c:v>3.7536918127080867E-5</c:v>
                </c:pt>
                <c:pt idx="51">
                  <c:v>3.0029985386443242E-5</c:v>
                </c:pt>
                <c:pt idx="52">
                  <c:v>2.4024276884295059E-5</c:v>
                </c:pt>
                <c:pt idx="53">
                  <c:v>1.9219606200073842E-5</c:v>
                </c:pt>
                <c:pt idx="54">
                  <c:v>1.5375803165675878E-5</c:v>
                </c:pt>
                <c:pt idx="55">
                  <c:v>1.2300718185327736E-5</c:v>
                </c:pt>
                <c:pt idx="56">
                  <c:v>9.8406229666563463E-6</c:v>
                </c:pt>
                <c:pt idx="57">
                  <c:v>7.872529361409901E-6</c:v>
                </c:pt>
                <c:pt idx="58">
                  <c:v>6.2980433216622489E-6</c:v>
                </c:pt>
                <c:pt idx="59">
                  <c:v>5.0384473502337031E-6</c:v>
                </c:pt>
                <c:pt idx="60">
                  <c:v>4.030766003687413E-6</c:v>
                </c:pt>
                <c:pt idx="61">
                  <c:v>3.2246180020116999E-6</c:v>
                </c:pt>
                <c:pt idx="62">
                  <c:v>2.5796977290198851E-6</c:v>
                </c:pt>
                <c:pt idx="63">
                  <c:v>2.0637603127642817E-6</c:v>
                </c:pt>
                <c:pt idx="64">
                  <c:v>1.6510096131252637E-6</c:v>
                </c:pt>
                <c:pt idx="65">
                  <c:v>1.3208085627665467E-6</c:v>
                </c:pt>
                <c:pt idx="66">
                  <c:v>1.0566474084644451E-6</c:v>
                </c:pt>
                <c:pt idx="67">
                  <c:v>8.453182840527184E-7</c:v>
                </c:pt>
                <c:pt idx="68">
                  <c:v>6.762548559023151E-7</c:v>
                </c:pt>
                <c:pt idx="69">
                  <c:v>5.4100403106444438E-7</c:v>
                </c:pt>
                <c:pt idx="70">
                  <c:v>4.3280331851086614E-7</c:v>
                </c:pt>
                <c:pt idx="71">
                  <c:v>3.462427147506783E-7</c:v>
                </c:pt>
                <c:pt idx="72">
                  <c:v>2.7699421016342645E-7</c:v>
                </c:pt>
                <c:pt idx="73">
                  <c:v>2.215953926829942E-7</c:v>
                </c:pt>
                <c:pt idx="74">
                  <c:v>1.7727632985984065E-7</c:v>
                </c:pt>
                <c:pt idx="75">
                  <c:v>1.4182107394447954E-7</c:v>
                </c:pt>
                <c:pt idx="76">
                  <c:v>1.1345686559181292E-7</c:v>
                </c:pt>
                <c:pt idx="77">
                  <c:v>9.076549659263783E-8</c:v>
                </c:pt>
                <c:pt idx="78">
                  <c:v>7.2612399910390277E-8</c:v>
                </c:pt>
                <c:pt idx="79">
                  <c:v>5.8089921615531607E-8</c:v>
                </c:pt>
                <c:pt idx="80">
                  <c:v>4.6471938372245703E-8</c:v>
                </c:pt>
                <c:pt idx="81">
                  <c:v>3.7177551388881703E-8</c:v>
                </c:pt>
                <c:pt idx="82">
                  <c:v>2.9742041553399866E-8</c:v>
                </c:pt>
                <c:pt idx="83">
                  <c:v>2.3793633525788393E-8</c:v>
                </c:pt>
                <c:pt idx="84">
                  <c:v>1.9034907001794543E-8</c:v>
                </c:pt>
                <c:pt idx="85">
                  <c:v>1.5227925717380517E-8</c:v>
                </c:pt>
                <c:pt idx="86">
                  <c:v>1.2182340648109119E-8</c:v>
                </c:pt>
                <c:pt idx="87">
                  <c:v>9.7458725659783071E-9</c:v>
                </c:pt>
                <c:pt idx="88">
                  <c:v>7.7966980831769033E-9</c:v>
                </c:pt>
                <c:pt idx="89">
                  <c:v>6.2373584859938503E-9</c:v>
                </c:pt>
                <c:pt idx="90">
                  <c:v>4.9898868012445568E-9</c:v>
                </c:pt>
                <c:pt idx="91">
                  <c:v>3.9919094489633164E-9</c:v>
                </c:pt>
                <c:pt idx="92">
                  <c:v>3.1935275642699652E-9</c:v>
                </c:pt>
                <c:pt idx="93">
                  <c:v>2.5548220546795261E-9</c:v>
                </c:pt>
                <c:pt idx="94">
                  <c:v>2.0438576458323014E-9</c:v>
                </c:pt>
                <c:pt idx="95">
                  <c:v>1.6350861180025926E-9</c:v>
                </c:pt>
                <c:pt idx="96">
                  <c:v>1.3080688952575952E-9</c:v>
                </c:pt>
                <c:pt idx="97">
                  <c:v>1.0464551167536127E-9</c:v>
                </c:pt>
                <c:pt idx="98">
                  <c:v>8.3716409375331203E-10</c:v>
                </c:pt>
                <c:pt idx="99">
                  <c:v>6.6973127522691861E-10</c:v>
                </c:pt>
                <c:pt idx="100">
                  <c:v>5.3578502032506752E-10</c:v>
                </c:pt>
              </c:numCache>
            </c:numRef>
          </c:yVal>
          <c:smooth val="1"/>
        </c:ser>
        <c:ser>
          <c:idx val="2"/>
          <c:order val="2"/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List1!$D$2:$D$102</c:f>
              <c:numCache>
                <c:formatCode>General</c:formatCode>
                <c:ptCount val="101"/>
                <c:pt idx="0">
                  <c:v>0.5</c:v>
                </c:pt>
                <c:pt idx="1">
                  <c:v>0.4</c:v>
                </c:pt>
                <c:pt idx="2">
                  <c:v>0.29411764705882382</c:v>
                </c:pt>
                <c:pt idx="3">
                  <c:v>0.19630484988452671</c:v>
                </c:pt>
                <c:pt idx="4">
                  <c:v>0.11926712530744382</c:v>
                </c:pt>
                <c:pt idx="5">
                  <c:v>6.7166621804236992E-2</c:v>
                </c:pt>
                <c:pt idx="6">
                  <c:v>3.5914558828422288E-2</c:v>
                </c:pt>
                <c:pt idx="7">
                  <c:v>1.8613780588198028E-2</c:v>
                </c:pt>
                <c:pt idx="8">
                  <c:v>9.481738715735771E-3</c:v>
                </c:pt>
                <c:pt idx="9">
                  <c:v>4.7860341427975114E-3</c:v>
                </c:pt>
                <c:pt idx="10">
                  <c:v>2.4044975398628331E-3</c:v>
                </c:pt>
                <c:pt idx="11">
                  <c:v>1.2051430495967545E-3</c:v>
                </c:pt>
                <c:pt idx="12">
                  <c:v>6.0329814726138803E-4</c:v>
                </c:pt>
                <c:pt idx="13">
                  <c:v>3.0183111285333238E-4</c:v>
                </c:pt>
                <c:pt idx="14">
                  <c:v>1.5096111431136481E-4</c:v>
                </c:pt>
                <c:pt idx="15">
                  <c:v>7.5491952644772488E-5</c:v>
                </c:pt>
                <c:pt idx="16">
                  <c:v>3.7748825947401115E-5</c:v>
                </c:pt>
                <c:pt idx="17">
                  <c:v>1.8875125474078554E-5</c:v>
                </c:pt>
                <c:pt idx="18">
                  <c:v>9.4377408739012801E-6</c:v>
                </c:pt>
                <c:pt idx="19">
                  <c:v>4.7189149726371843E-6</c:v>
                </c:pt>
                <c:pt idx="20">
                  <c:v>2.3594686204241197E-6</c:v>
                </c:pt>
                <c:pt idx="21">
                  <c:v>1.1797370937614325E-6</c:v>
                </c:pt>
                <c:pt idx="22">
                  <c:v>5.8986924277093241E-7</c:v>
                </c:pt>
                <c:pt idx="23">
                  <c:v>2.9493479535837894E-7</c:v>
                </c:pt>
                <c:pt idx="24">
                  <c:v>1.4746744117246265E-7</c:v>
                </c:pt>
                <c:pt idx="25">
                  <c:v>7.3733731459555364E-8</c:v>
                </c:pt>
                <c:pt idx="26">
                  <c:v>3.6866868448109353E-8</c:v>
                </c:pt>
                <c:pt idx="27">
                  <c:v>1.8433434903637674E-8</c:v>
                </c:pt>
                <c:pt idx="28">
                  <c:v>9.2167176217145747E-9</c:v>
                </c:pt>
                <c:pt idx="29">
                  <c:v>4.6083588533312408E-9</c:v>
                </c:pt>
                <c:pt idx="30">
                  <c:v>2.3041794372841049E-9</c:v>
                </c:pt>
                <c:pt idx="31">
                  <c:v>1.1520897212966771E-9</c:v>
                </c:pt>
                <c:pt idx="32">
                  <c:v>5.7604486131199308E-10</c:v>
                </c:pt>
                <c:pt idx="33">
                  <c:v>2.8802243082191057E-10</c:v>
                </c:pt>
                <c:pt idx="34">
                  <c:v>1.4401121545243369E-10</c:v>
                </c:pt>
                <c:pt idx="35">
                  <c:v>7.2005607736586508E-11</c:v>
                </c:pt>
                <c:pt idx="36">
                  <c:v>3.6002803870885651E-11</c:v>
                </c:pt>
                <c:pt idx="37">
                  <c:v>1.8001401936090912E-11</c:v>
                </c:pt>
                <c:pt idx="38">
                  <c:v>9.000700968207488E-12</c:v>
                </c:pt>
                <c:pt idx="39">
                  <c:v>4.5003504841442557E-12</c:v>
                </c:pt>
                <c:pt idx="40">
                  <c:v>2.2501752420822539E-12</c:v>
                </c:pt>
                <c:pt idx="41">
                  <c:v>1.1250876210436592E-12</c:v>
                </c:pt>
                <c:pt idx="42">
                  <c:v>5.62543810522462E-13</c:v>
                </c:pt>
                <c:pt idx="43">
                  <c:v>2.8127190526138877E-13</c:v>
                </c:pt>
                <c:pt idx="44">
                  <c:v>1.4063595263073417E-13</c:v>
                </c:pt>
                <c:pt idx="45">
                  <c:v>7.0317976315377031E-14</c:v>
                </c:pt>
                <c:pt idx="46">
                  <c:v>3.5158988157690932E-14</c:v>
                </c:pt>
                <c:pt idx="47">
                  <c:v>1.7579494078846078E-14</c:v>
                </c:pt>
                <c:pt idx="48">
                  <c:v>8.7897470394232159E-15</c:v>
                </c:pt>
                <c:pt idx="49">
                  <c:v>4.3948735197116395E-15</c:v>
                </c:pt>
                <c:pt idx="50">
                  <c:v>2.1974367598558328E-15</c:v>
                </c:pt>
                <c:pt idx="51">
                  <c:v>1.0987183799279189E-15</c:v>
                </c:pt>
                <c:pt idx="52">
                  <c:v>5.4935918996395967E-16</c:v>
                </c:pt>
                <c:pt idx="53">
                  <c:v>2.7467959498197993E-16</c:v>
                </c:pt>
                <c:pt idx="54">
                  <c:v>1.3733979749099012E-16</c:v>
                </c:pt>
                <c:pt idx="55">
                  <c:v>6.8669898745494959E-17</c:v>
                </c:pt>
                <c:pt idx="56">
                  <c:v>3.433494937274751E-17</c:v>
                </c:pt>
                <c:pt idx="57">
                  <c:v>1.7167474686373774E-17</c:v>
                </c:pt>
                <c:pt idx="58">
                  <c:v>8.5837373431868899E-18</c:v>
                </c:pt>
                <c:pt idx="59">
                  <c:v>4.2918686715934457E-18</c:v>
                </c:pt>
                <c:pt idx="60">
                  <c:v>2.1459343357967229E-18</c:v>
                </c:pt>
                <c:pt idx="61">
                  <c:v>1.0729671678983612E-18</c:v>
                </c:pt>
                <c:pt idx="62">
                  <c:v>5.3648358394917917E-19</c:v>
                </c:pt>
                <c:pt idx="63">
                  <c:v>2.6824179197459007E-19</c:v>
                </c:pt>
                <c:pt idx="64">
                  <c:v>1.3412089598729508E-19</c:v>
                </c:pt>
                <c:pt idx="65">
                  <c:v>6.7060447993647625E-20</c:v>
                </c:pt>
                <c:pt idx="66">
                  <c:v>3.3530223996823789E-20</c:v>
                </c:pt>
                <c:pt idx="67">
                  <c:v>1.67651119984119E-20</c:v>
                </c:pt>
                <c:pt idx="68">
                  <c:v>8.3825559992059758E-21</c:v>
                </c:pt>
                <c:pt idx="69">
                  <c:v>4.1912779996029788E-21</c:v>
                </c:pt>
                <c:pt idx="70">
                  <c:v>2.0956389998014857E-21</c:v>
                </c:pt>
                <c:pt idx="71">
                  <c:v>1.0478194999007434E-21</c:v>
                </c:pt>
                <c:pt idx="72">
                  <c:v>5.239097499503732E-22</c:v>
                </c:pt>
                <c:pt idx="73">
                  <c:v>2.6195487497518599E-22</c:v>
                </c:pt>
                <c:pt idx="74">
                  <c:v>1.3097743748759295E-22</c:v>
                </c:pt>
                <c:pt idx="75">
                  <c:v>6.5488718743796533E-23</c:v>
                </c:pt>
                <c:pt idx="76">
                  <c:v>3.2744359371898225E-23</c:v>
                </c:pt>
                <c:pt idx="77">
                  <c:v>1.6372179685949148E-23</c:v>
                </c:pt>
                <c:pt idx="78">
                  <c:v>8.1860898429745666E-24</c:v>
                </c:pt>
                <c:pt idx="79">
                  <c:v>4.0930449214872818E-24</c:v>
                </c:pt>
                <c:pt idx="80">
                  <c:v>2.0465224607436409E-24</c:v>
                </c:pt>
                <c:pt idx="81">
                  <c:v>1.0232612303718195E-24</c:v>
                </c:pt>
                <c:pt idx="82">
                  <c:v>5.116306151859106E-25</c:v>
                </c:pt>
                <c:pt idx="83">
                  <c:v>2.5581530759295544E-25</c:v>
                </c:pt>
                <c:pt idx="84">
                  <c:v>1.2790765379647769E-25</c:v>
                </c:pt>
                <c:pt idx="85">
                  <c:v>6.3953826898238882E-26</c:v>
                </c:pt>
                <c:pt idx="86">
                  <c:v>3.1976913449119481E-26</c:v>
                </c:pt>
                <c:pt idx="87">
                  <c:v>1.5988456724559703E-26</c:v>
                </c:pt>
                <c:pt idx="88">
                  <c:v>7.9942283622798617E-27</c:v>
                </c:pt>
                <c:pt idx="89">
                  <c:v>3.9971141811399323E-27</c:v>
                </c:pt>
                <c:pt idx="90">
                  <c:v>1.9985570905699665E-27</c:v>
                </c:pt>
                <c:pt idx="91">
                  <c:v>9.9927854528498396E-28</c:v>
                </c:pt>
                <c:pt idx="92">
                  <c:v>4.9963927264249225E-28</c:v>
                </c:pt>
                <c:pt idx="93">
                  <c:v>2.4981963632124599E-28</c:v>
                </c:pt>
                <c:pt idx="94">
                  <c:v>1.24909818160623E-28</c:v>
                </c:pt>
                <c:pt idx="95">
                  <c:v>6.2454909080311475E-29</c:v>
                </c:pt>
                <c:pt idx="96">
                  <c:v>3.1227454540155704E-29</c:v>
                </c:pt>
                <c:pt idx="97">
                  <c:v>1.5613727270077866E-29</c:v>
                </c:pt>
                <c:pt idx="98">
                  <c:v>7.8068636350389386E-30</c:v>
                </c:pt>
                <c:pt idx="99">
                  <c:v>3.9034318175194707E-30</c:v>
                </c:pt>
                <c:pt idx="100">
                  <c:v>1.951715908759735E-30</c:v>
                </c:pt>
              </c:numCache>
            </c:numRef>
          </c:yVal>
          <c:smooth val="1"/>
        </c:ser>
        <c:axId val="131836928"/>
        <c:axId val="131855104"/>
      </c:scatterChart>
      <c:valAx>
        <c:axId val="131836928"/>
        <c:scaling>
          <c:orientation val="minMax"/>
          <c:max val="100"/>
        </c:scaling>
        <c:axPos val="b"/>
        <c:numFmt formatCode="General" sourceLinked="1"/>
        <c:tickLblPos val="nextTo"/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31855104"/>
        <c:crosses val="autoZero"/>
        <c:crossBetween val="midCat"/>
      </c:valAx>
      <c:valAx>
        <c:axId val="131855104"/>
        <c:scaling>
          <c:orientation val="minMax"/>
          <c:max val="0.5"/>
        </c:scaling>
        <c:axPos val="l"/>
        <c:numFmt formatCode="General" sourceLinked="1"/>
        <c:tickLblPos val="nextTo"/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31836928"/>
        <c:crosses val="autoZero"/>
        <c:crossBetween val="midCat"/>
        <c:majorUnit val="0.1"/>
      </c:valAx>
    </c:plotArea>
    <c:plotVisOnly val="1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cs-CZ"/>
  <c:chart>
    <c:plotArea>
      <c:layout>
        <c:manualLayout>
          <c:layoutTarget val="inner"/>
          <c:xMode val="edge"/>
          <c:yMode val="edge"/>
          <c:x val="6.9718761757347453E-2"/>
          <c:y val="2.1255760428545798E-2"/>
          <c:w val="0.871810775360359"/>
          <c:h val="0.88355560730224258"/>
        </c:manualLayout>
      </c:layout>
      <c:scatterChart>
        <c:scatterStyle val="smoothMarker"/>
        <c:ser>
          <c:idx val="0"/>
          <c:order val="0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List1!$B$2:$B$152</c:f>
              <c:numCache>
                <c:formatCode>General</c:formatCode>
                <c:ptCount val="151"/>
                <c:pt idx="0">
                  <c:v>0.45</c:v>
                </c:pt>
                <c:pt idx="1">
                  <c:v>0.44739610731194152</c:v>
                </c:pt>
                <c:pt idx="2">
                  <c:v>0.44465972052518388</c:v>
                </c:pt>
                <c:pt idx="3">
                  <c:v>0.44178460841506295</c:v>
                </c:pt>
                <c:pt idx="4">
                  <c:v>0.4387643308855374</c:v>
                </c:pt>
                <c:pt idx="5">
                  <c:v>0.43559224654389944</c:v>
                </c:pt>
                <c:pt idx="6">
                  <c:v>0.43226152341442581</c:v>
                </c:pt>
                <c:pt idx="7">
                  <c:v>0.42876515331628218</c:v>
                </c:pt>
                <c:pt idx="8">
                  <c:v>0.42509597049306741</c:v>
                </c:pt>
                <c:pt idx="9">
                  <c:v>0.42124667514603636</c:v>
                </c:pt>
                <c:pt idx="10">
                  <c:v>0.41720986258881937</c:v>
                </c:pt>
                <c:pt idx="11">
                  <c:v>0.41297805880626332</c:v>
                </c:pt>
                <c:pt idx="12">
                  <c:v>0.40854376326102931</c:v>
                </c:pt>
                <c:pt idx="13">
                  <c:v>0.40389949984500667</c:v>
                </c:pt>
                <c:pt idx="14">
                  <c:v>0.39903787691353138</c:v>
                </c:pt>
                <c:pt idx="15">
                  <c:v>0.39395165736267329</c:v>
                </c:pt>
                <c:pt idx="16">
                  <c:v>0.38863383970574333</c:v>
                </c:pt>
                <c:pt idx="17">
                  <c:v>0.38307775106553332</c:v>
                </c:pt>
                <c:pt idx="18">
                  <c:v>0.37727715291255082</c:v>
                </c:pt>
                <c:pt idx="19">
                  <c:v>0.37122636023431216</c:v>
                </c:pt>
                <c:pt idx="20">
                  <c:v>0.36492037460252191</c:v>
                </c:pt>
                <c:pt idx="21">
                  <c:v>0.35835503129899232</c:v>
                </c:pt>
                <c:pt idx="22">
                  <c:v>0.35152716025237007</c:v>
                </c:pt>
                <c:pt idx="23">
                  <c:v>0.34443476001228357</c:v>
                </c:pt>
                <c:pt idx="24">
                  <c:v>0.33707718333415193</c:v>
                </c:pt>
                <c:pt idx="25">
                  <c:v>0.32945533216029138</c:v>
                </c:pt>
                <c:pt idx="26">
                  <c:v>0.32157185886257422</c:v>
                </c:pt>
                <c:pt idx="27">
                  <c:v>0.31343136957084827</c:v>
                </c:pt>
                <c:pt idx="28">
                  <c:v>0.30504062427644285</c:v>
                </c:pt>
                <c:pt idx="29">
                  <c:v>0.29640872721559103</c:v>
                </c:pt>
                <c:pt idx="30">
                  <c:v>0.28754729986877708</c:v>
                </c:pt>
                <c:pt idx="31">
                  <c:v>0.27847062784610188</c:v>
                </c:pt>
                <c:pt idx="32">
                  <c:v>0.26919577207461631</c:v>
                </c:pt>
                <c:pt idx="33">
                  <c:v>0.25974263418798466</c:v>
                </c:pt>
                <c:pt idx="34">
                  <c:v>0.2501339659784958</c:v>
                </c:pt>
                <c:pt idx="35">
                  <c:v>0.24039531334101574</c:v>
                </c:pt>
                <c:pt idx="36">
                  <c:v>0.23055488643369806</c:v>
                </c:pt>
                <c:pt idx="37">
                  <c:v>0.22064334987784137</c:v>
                </c:pt>
                <c:pt idx="38">
                  <c:v>0.21069352973548036</c:v>
                </c:pt>
                <c:pt idx="39">
                  <c:v>0.20074003767415818</c:v>
                </c:pt>
                <c:pt idx="40">
                  <c:v>0.1908188169961792</c:v>
                </c:pt>
                <c:pt idx="41">
                  <c:v>0.18096661981983828</c:v>
                </c:pt>
                <c:pt idx="42">
                  <c:v>0.17122042931169121</c:v>
                </c:pt>
                <c:pt idx="43">
                  <c:v>0.16161684508154348</c:v>
                </c:pt>
                <c:pt idx="44">
                  <c:v>0.15219145324702427</c:v>
                </c:pt>
                <c:pt idx="45">
                  <c:v>0.14297820486815571</c:v>
                </c:pt>
                <c:pt idx="46">
                  <c:v>0.13400882714884413</c:v>
                </c:pt>
                <c:pt idx="47">
                  <c:v>0.12531229084351228</c:v>
                </c:pt>
                <c:pt idx="48">
                  <c:v>0.11691435470389315</c:v>
                </c:pt>
                <c:pt idx="49">
                  <c:v>0.10883720374091164</c:v>
                </c:pt>
                <c:pt idx="50">
                  <c:v>0.10109919290550276</c:v>
                </c:pt>
                <c:pt idx="51">
                  <c:v>9.3714701971043535E-2</c:v>
                </c:pt>
                <c:pt idx="52">
                  <c:v>8.6694101444505137E-2</c:v>
                </c:pt>
                <c:pt idx="53">
                  <c:v>8.0043823747477955E-2</c:v>
                </c:pt>
                <c:pt idx="54">
                  <c:v>7.3766529123023894E-2</c:v>
                </c:pt>
                <c:pt idx="55">
                  <c:v>6.7861352052557139E-2</c:v>
                </c:pt>
                <c:pt idx="56">
                  <c:v>6.2324211578294784E-2</c:v>
                </c:pt>
                <c:pt idx="57">
                  <c:v>5.7148167846518584E-2</c:v>
                </c:pt>
                <c:pt idx="58">
                  <c:v>5.2323807313809527E-2</c:v>
                </c:pt>
                <c:pt idx="59">
                  <c:v>4.7839640196940196E-2</c:v>
                </c:pt>
                <c:pt idx="60">
                  <c:v>4.3682495645318835E-2</c:v>
                </c:pt>
                <c:pt idx="61">
                  <c:v>3.9837902502080164E-2</c:v>
                </c:pt>
                <c:pt idx="62">
                  <c:v>3.6290446138425872E-2</c:v>
                </c:pt>
                <c:pt idx="63">
                  <c:v>3.3024094473788589E-2</c:v>
                </c:pt>
                <c:pt idx="64">
                  <c:v>3.0022488758911954E-2</c:v>
                </c:pt>
                <c:pt idx="65">
                  <c:v>2.7269196880307975E-2</c:v>
                </c:pt>
                <c:pt idx="66">
                  <c:v>2.4747928773546996E-2</c:v>
                </c:pt>
                <c:pt idx="67">
                  <c:v>2.2442714983481996E-2</c:v>
                </c:pt>
                <c:pt idx="68">
                  <c:v>2.033805048943739E-2</c:v>
                </c:pt>
                <c:pt idx="69">
                  <c:v>1.8419006653778752E-2</c:v>
                </c:pt>
                <c:pt idx="70">
                  <c:v>1.6671314598523897E-2</c:v>
                </c:pt>
                <c:pt idx="71">
                  <c:v>1.5081423518687048E-2</c:v>
                </c:pt>
                <c:pt idx="72">
                  <c:v>1.3636537455415904E-2</c:v>
                </c:pt>
                <c:pt idx="73">
                  <c:v>1.232463392584302E-2</c:v>
                </c:pt>
                <c:pt idx="74">
                  <c:v>1.1134467583226938E-2</c:v>
                </c:pt>
                <c:pt idx="75">
                  <c:v>1.0055561796705095E-2</c:v>
                </c:pt>
                <c:pt idx="76">
                  <c:v>9.0781907238826533E-3</c:v>
                </c:pt>
                <c:pt idx="77">
                  <c:v>8.1933541237823714E-3</c:v>
                </c:pt>
                <c:pt idx="78">
                  <c:v>7.3927468385688883E-3</c:v>
                </c:pt>
                <c:pt idx="79">
                  <c:v>6.6687245710234273E-3</c:v>
                </c:pt>
                <c:pt idx="80">
                  <c:v>6.0142673079324194E-3</c:v>
                </c:pt>
                <c:pt idx="81">
                  <c:v>5.4229414911195093E-3</c:v>
                </c:pt>
                <c:pt idx="82">
                  <c:v>4.8888618191523063E-3</c:v>
                </c:pt>
                <c:pt idx="83">
                  <c:v>4.4066533734533854E-3</c:v>
                </c:pt>
                <c:pt idx="84">
                  <c:v>3.9714146011558156E-3</c:v>
                </c:pt>
                <c:pt idx="85">
                  <c:v>3.578681551377927E-3</c:v>
                </c:pt>
                <c:pt idx="86">
                  <c:v>3.2243936490808588E-3</c:v>
                </c:pt>
                <c:pt idx="87">
                  <c:v>2.9048611986107935E-3</c:v>
                </c:pt>
                <c:pt idx="88">
                  <c:v>2.6167347347316986E-3</c:v>
                </c:pt>
                <c:pt idx="89">
                  <c:v>2.3569762798807668E-3</c:v>
                </c:pt>
                <c:pt idx="90">
                  <c:v>2.1228325201802403E-3</c:v>
                </c:pt>
                <c:pt idx="91">
                  <c:v>1.9118098773062281E-3</c:v>
                </c:pt>
                <c:pt idx="92">
                  <c:v>1.7216514267838542E-3</c:v>
                </c:pt>
                <c:pt idx="93">
                  <c:v>1.5503155940268722E-3</c:v>
                </c:pt>
                <c:pt idx="94">
                  <c:v>1.3959565460783931E-3</c:v>
                </c:pt>
                <c:pt idx="95">
                  <c:v>1.2569061883574151E-3</c:v>
                </c:pt>
                <c:pt idx="96">
                  <c:v>1.1316576707826721E-3</c:v>
                </c:pt>
                <c:pt idx="97">
                  <c:v>1.0188503056075913E-3</c:v>
                </c:pt>
                <c:pt idx="98">
                  <c:v>9.1725579947911275E-4</c:v>
                </c:pt>
                <c:pt idx="99">
                  <c:v>8.2576570407463432E-4</c:v>
                </c:pt>
                <c:pt idx="100">
                  <c:v>7.4337999272706425E-4</c:v>
                </c:pt>
                <c:pt idx="101">
                  <c:v>6.6919667435803409E-4</c:v>
                </c:pt>
                <c:pt idx="102">
                  <c:v>6.0240236051831522E-4</c:v>
                </c:pt>
                <c:pt idx="103">
                  <c:v>5.4226370615793786E-4</c:v>
                </c:pt>
                <c:pt idx="104">
                  <c:v>4.8811964974259921E-4</c:v>
                </c:pt>
                <c:pt idx="105">
                  <c:v>4.3937438336447149E-4</c:v>
                </c:pt>
                <c:pt idx="106">
                  <c:v>3.9549098846484136E-4</c:v>
                </c:pt>
                <c:pt idx="107">
                  <c:v>3.5598567761989088E-4</c:v>
                </c:pt>
                <c:pt idx="108">
                  <c:v>3.2042258748739332E-4</c:v>
                </c:pt>
                <c:pt idx="109">
                  <c:v>2.8840907243613196E-4</c:v>
                </c:pt>
                <c:pt idx="110">
                  <c:v>2.5959145255928111E-4</c:v>
                </c:pt>
                <c:pt idx="111">
                  <c:v>2.3365117369604765E-4</c:v>
                </c:pt>
                <c:pt idx="112">
                  <c:v>2.1030134074836808E-4</c:v>
                </c:pt>
                <c:pt idx="113">
                  <c:v>1.8928358898315646E-4</c:v>
                </c:pt>
                <c:pt idx="114">
                  <c:v>1.7036526116138189E-4</c:v>
                </c:pt>
                <c:pt idx="115">
                  <c:v>1.5333686124224713E-4</c:v>
                </c:pt>
                <c:pt idx="116">
                  <c:v>1.3800975808496695E-4</c:v>
                </c:pt>
                <c:pt idx="117">
                  <c:v>1.2421411502462235E-4</c:v>
                </c:pt>
                <c:pt idx="118">
                  <c:v>1.1179702344547656E-4</c:v>
                </c:pt>
                <c:pt idx="119">
                  <c:v>1.0062082052849688E-4</c:v>
                </c:pt>
                <c:pt idx="120">
                  <c:v>9.0561573223181855E-5</c:v>
                </c:pt>
                <c:pt idx="121">
                  <c:v>8.1507712200351947E-5</c:v>
                </c:pt>
                <c:pt idx="122">
                  <c:v>7.3358801095169094E-5</c:v>
                </c:pt>
                <c:pt idx="123">
                  <c:v>6.602442776053243E-5</c:v>
                </c:pt>
                <c:pt idx="124">
                  <c:v>5.942320553180571E-5</c:v>
                </c:pt>
                <c:pt idx="125">
                  <c:v>5.3481873665464652E-5</c:v>
                </c:pt>
                <c:pt idx="126">
                  <c:v>4.813448716697575E-5</c:v>
                </c:pt>
                <c:pt idx="127">
                  <c:v>4.3321687176528131E-5</c:v>
                </c:pt>
                <c:pt idx="128">
                  <c:v>3.8990043943995528E-5</c:v>
                </c:pt>
                <c:pt idx="129">
                  <c:v>3.5091465204833402E-5</c:v>
                </c:pt>
                <c:pt idx="130">
                  <c:v>3.1582663474052083E-5</c:v>
                </c:pt>
                <c:pt idx="131">
                  <c:v>2.8424676412837441E-5</c:v>
                </c:pt>
                <c:pt idx="132">
                  <c:v>2.5582434998129999E-5</c:v>
                </c:pt>
                <c:pt idx="133">
                  <c:v>2.3024374745315412E-5</c:v>
                </c:pt>
                <c:pt idx="134">
                  <c:v>2.0722085703383402E-5</c:v>
                </c:pt>
                <c:pt idx="135">
                  <c:v>1.864999736529575E-5</c:v>
                </c:pt>
                <c:pt idx="136">
                  <c:v>1.6785095018234291E-5</c:v>
                </c:pt>
                <c:pt idx="137">
                  <c:v>1.5106664402860576E-5</c:v>
                </c:pt>
                <c:pt idx="138">
                  <c:v>1.3596061861313652E-5</c:v>
                </c:pt>
                <c:pt idx="139">
                  <c:v>1.2236507433682124E-5</c:v>
                </c:pt>
                <c:pt idx="140">
                  <c:v>1.1012898615078691E-5</c:v>
                </c:pt>
                <c:pt idx="141">
                  <c:v>9.9116427129072587E-6</c:v>
                </c:pt>
                <c:pt idx="142">
                  <c:v>8.9205059488809434E-6</c:v>
                </c:pt>
                <c:pt idx="143">
                  <c:v>8.0284776350242088E-6</c:v>
                </c:pt>
                <c:pt idx="144">
                  <c:v>7.2256479192644934E-6</c:v>
                </c:pt>
                <c:pt idx="145">
                  <c:v>6.5030977460878633E-6</c:v>
                </c:pt>
                <c:pt idx="146">
                  <c:v>5.8527998127234558E-6</c:v>
                </c:pt>
                <c:pt idx="147">
                  <c:v>5.2675294229006376E-6</c:v>
                </c:pt>
                <c:pt idx="148">
                  <c:v>4.7407842497149834E-6</c:v>
                </c:pt>
                <c:pt idx="149">
                  <c:v>4.2667121177401619E-6</c:v>
                </c:pt>
                <c:pt idx="150">
                  <c:v>3.8400460033095539E-6</c:v>
                </c:pt>
              </c:numCache>
            </c:numRef>
          </c:yVal>
          <c:smooth val="1"/>
        </c:ser>
        <c:ser>
          <c:idx val="1"/>
          <c:order val="1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List1!$C$2:$C$152</c:f>
              <c:numCache>
                <c:formatCode>General</c:formatCode>
                <c:ptCount val="151"/>
                <c:pt idx="0">
                  <c:v>0.48500000000000032</c:v>
                </c:pt>
                <c:pt idx="1">
                  <c:v>0.48421127420280136</c:v>
                </c:pt>
                <c:pt idx="2">
                  <c:v>0.48338116080472188</c:v>
                </c:pt>
                <c:pt idx="3">
                  <c:v>0.4825075021480848</c:v>
                </c:pt>
                <c:pt idx="4">
                  <c:v>0.48158803043633924</c:v>
                </c:pt>
                <c:pt idx="5">
                  <c:v>0.48062036250334494</c:v>
                </c:pt>
                <c:pt idx="6">
                  <c:v>0.47960199440059265</c:v>
                </c:pt>
                <c:pt idx="7">
                  <c:v>0.47853029580802581</c:v>
                </c:pt>
                <c:pt idx="8">
                  <c:v>0.47740250427685604</c:v>
                </c:pt>
                <c:pt idx="9">
                  <c:v>0.47621571931608581</c:v>
                </c:pt>
                <c:pt idx="10">
                  <c:v>0.47496689633833639</c:v>
                </c:pt>
                <c:pt idx="11">
                  <c:v>0.47365284048518363</c:v>
                </c:pt>
                <c:pt idx="12">
                  <c:v>0.47227020035768075</c:v>
                </c:pt>
                <c:pt idx="13">
                  <c:v>0.47081546168410204</c:v>
                </c:pt>
                <c:pt idx="14">
                  <c:v>0.46928494096447304</c:v>
                </c:pt>
                <c:pt idx="15">
                  <c:v>0.46767477914016914</c:v>
                </c:pt>
                <c:pt idx="16">
                  <c:v>0.46598093534707496</c:v>
                </c:pt>
                <c:pt idx="17">
                  <c:v>0.4641991808226118</c:v>
                </c:pt>
                <c:pt idx="18">
                  <c:v>0.46232509305064839</c:v>
                </c:pt>
                <c:pt idx="19">
                  <c:v>0.46035405024407572</c:v>
                </c:pt>
                <c:pt idx="20">
                  <c:v>0.45828122628304785</c:v>
                </c:pt>
                <c:pt idx="21">
                  <c:v>0.45610158624765845</c:v>
                </c:pt>
                <c:pt idx="22">
                  <c:v>0.45380988270765077</c:v>
                </c:pt>
                <c:pt idx="23">
                  <c:v>0.45140065295878107</c:v>
                </c:pt>
                <c:pt idx="24">
                  <c:v>0.44886821742608091</c:v>
                </c:pt>
                <c:pt idx="25">
                  <c:v>0.44620667948874382</c:v>
                </c:pt>
                <c:pt idx="26">
                  <c:v>0.44340992702001231</c:v>
                </c:pt>
                <c:pt idx="27">
                  <c:v>0.44047163597841038</c:v>
                </c:pt>
                <c:pt idx="28">
                  <c:v>0.43738527643414138</c:v>
                </c:pt>
                <c:pt idx="29">
                  <c:v>0.43414412146645082</c:v>
                </c:pt>
                <c:pt idx="30">
                  <c:v>0.43074125942403529</c:v>
                </c:pt>
                <c:pt idx="31">
                  <c:v>0.42716961010077292</c:v>
                </c:pt>
                <c:pt idx="32">
                  <c:v>0.42342194544241751</c:v>
                </c:pt>
                <c:pt idx="33">
                  <c:v>0.41949091546526474</c:v>
                </c:pt>
                <c:pt idx="34">
                  <c:v>0.41536908013343382</c:v>
                </c:pt>
                <c:pt idx="35">
                  <c:v>0.41104894800495057</c:v>
                </c:pt>
                <c:pt idx="36">
                  <c:v>0.4065230225150136</c:v>
                </c:pt>
                <c:pt idx="37">
                  <c:v>0.40178385681342044</c:v>
                </c:pt>
                <c:pt idx="38">
                  <c:v>0.39682411810667156</c:v>
                </c:pt>
                <c:pt idx="39">
                  <c:v>0.39163666246696632</c:v>
                </c:pt>
                <c:pt idx="40">
                  <c:v>0.38621462105177373</c:v>
                </c:pt>
                <c:pt idx="41">
                  <c:v>0.38055149861888682</c:v>
                </c:pt>
                <c:pt idx="42">
                  <c:v>0.37464128511133155</c:v>
                </c:pt>
                <c:pt idx="43">
                  <c:v>0.36847858091082741</c:v>
                </c:pt>
                <c:pt idx="44">
                  <c:v>0.36205873610349082</c:v>
                </c:pt>
                <c:pt idx="45">
                  <c:v>0.35537800375199108</c:v>
                </c:pt>
                <c:pt idx="46">
                  <c:v>0.34843370670973117</c:v>
                </c:pt>
                <c:pt idx="47">
                  <c:v>0.34122441693198485</c:v>
                </c:pt>
                <c:pt idx="48">
                  <c:v>0.33375014552672244</c:v>
                </c:pt>
                <c:pt idx="49">
                  <c:v>0.32601254094103632</c:v>
                </c:pt>
                <c:pt idx="50">
                  <c:v>0.31801509170320413</c:v>
                </c:pt>
                <c:pt idx="51">
                  <c:v>0.30976332905377951</c:v>
                </c:pt>
                <c:pt idx="52">
                  <c:v>0.30126502363568047</c:v>
                </c:pt>
                <c:pt idx="53">
                  <c:v>0.29253036922635794</c:v>
                </c:pt>
                <c:pt idx="54">
                  <c:v>0.28357214535957076</c:v>
                </c:pt>
                <c:pt idx="55">
                  <c:v>0.2744058496971179</c:v>
                </c:pt>
                <c:pt idx="56">
                  <c:v>0.26504979028952635</c:v>
                </c:pt>
                <c:pt idx="57">
                  <c:v>0.25552512754149959</c:v>
                </c:pt>
                <c:pt idx="58">
                  <c:v>0.24585585591054637</c:v>
                </c:pt>
                <c:pt idx="59">
                  <c:v>0.23606871624415277</c:v>
                </c:pt>
                <c:pt idx="60">
                  <c:v>0.22619303130338114</c:v>
                </c:pt>
                <c:pt idx="61">
                  <c:v>0.21626045948151829</c:v>
                </c:pt>
                <c:pt idx="62">
                  <c:v>0.2063046649884262</c:v>
                </c:pt>
                <c:pt idx="63">
                  <c:v>0.19636090673050333</c:v>
                </c:pt>
                <c:pt idx="64">
                  <c:v>0.18646555257181502</c:v>
                </c:pt>
                <c:pt idx="65">
                  <c:v>0.17665553031909545</c:v>
                </c:pt>
                <c:pt idx="66">
                  <c:v>0.16696773126056549</c:v>
                </c:pt>
                <c:pt idx="67">
                  <c:v>0.15743838599163301</c:v>
                </c:pt>
                <c:pt idx="68">
                  <c:v>0.14810243516943863</c:v>
                </c:pt>
                <c:pt idx="69">
                  <c:v>0.13899291940114381</c:v>
                </c:pt>
                <c:pt idx="70">
                  <c:v>0.13014041244779287</c:v>
                </c:pt>
                <c:pt idx="71">
                  <c:v>0.12157252023013314</c:v>
                </c:pt>
                <c:pt idx="72">
                  <c:v>0.11331346484418556</c:v>
                </c:pt>
                <c:pt idx="73">
                  <c:v>0.10538376819391168</c:v>
                </c:pt>
                <c:pt idx="74">
                  <c:v>9.7800044329129365E-2</c:v>
                </c:pt>
                <c:pt idx="75">
                  <c:v>9.057490363203631E-2</c:v>
                </c:pt>
                <c:pt idx="76">
                  <c:v>8.3716966143952437E-2</c:v>
                </c:pt>
                <c:pt idx="77">
                  <c:v>7.7230976043939373E-2</c:v>
                </c:pt>
                <c:pt idx="78">
                  <c:v>7.1118004966157528E-2</c:v>
                </c:pt>
                <c:pt idx="79">
                  <c:v>6.5375728724460624E-2</c:v>
                </c:pt>
                <c:pt idx="80">
                  <c:v>5.9998760205740541E-2</c:v>
                </c:pt>
                <c:pt idx="81">
                  <c:v>5.4979020664234005E-2</c:v>
                </c:pt>
                <c:pt idx="82">
                  <c:v>5.0306132250157932E-2</c:v>
                </c:pt>
                <c:pt idx="83">
                  <c:v>4.5967816112390793E-2</c:v>
                </c:pt>
                <c:pt idx="84">
                  <c:v>4.1950282561895376E-2</c:v>
                </c:pt>
                <c:pt idx="85">
                  <c:v>3.8238602301784407E-2</c:v>
                </c:pt>
                <c:pt idx="86">
                  <c:v>3.48170503772504E-2</c:v>
                </c:pt>
                <c:pt idx="87">
                  <c:v>3.1669417072679389E-2</c:v>
                </c:pt>
                <c:pt idx="88">
                  <c:v>2.8779282334618198E-2</c:v>
                </c:pt>
                <c:pt idx="89">
                  <c:v>2.6130252331088458E-2</c:v>
                </c:pt>
                <c:pt idx="90">
                  <c:v>2.3706158420942675E-2</c:v>
                </c:pt>
                <c:pt idx="91">
                  <c:v>2.1491220091644246E-2</c:v>
                </c:pt>
                <c:pt idx="92">
                  <c:v>1.9470174349234818E-2</c:v>
                </c:pt>
                <c:pt idx="93">
                  <c:v>1.7628374648849667E-2</c:v>
                </c:pt>
                <c:pt idx="94">
                  <c:v>1.5951862787075527E-2</c:v>
                </c:pt>
                <c:pt idx="95">
                  <c:v>1.4427417291527685E-2</c:v>
                </c:pt>
                <c:pt idx="96">
                  <c:v>1.3042581789708844E-2</c:v>
                </c:pt>
                <c:pt idx="97">
                  <c:v>1.1785676665290562E-2</c:v>
                </c:pt>
                <c:pt idx="98">
                  <c:v>1.0645797055724004E-2</c:v>
                </c:pt>
                <c:pt idx="99">
                  <c:v>9.6127999436327206E-3</c:v>
                </c:pt>
                <c:pt idx="100">
                  <c:v>8.6772827717486022E-3</c:v>
                </c:pt>
                <c:pt idx="101">
                  <c:v>7.8305556866863323E-3</c:v>
                </c:pt>
                <c:pt idx="102">
                  <c:v>7.0646092044303098E-3</c:v>
                </c:pt>
                <c:pt idx="103">
                  <c:v>6.372078799177696E-3</c:v>
                </c:pt>
                <c:pt idx="104">
                  <c:v>5.74620765257392E-3</c:v>
                </c:pt>
                <c:pt idx="105">
                  <c:v>5.1808085649972559E-3</c:v>
                </c:pt>
                <c:pt idx="106">
                  <c:v>4.6702258249287573E-3</c:v>
                </c:pt>
                <c:pt idx="107">
                  <c:v>4.2092976556787195E-3</c:v>
                </c:pt>
                <c:pt idx="108">
                  <c:v>3.7933197089885093E-3</c:v>
                </c:pt>
                <c:pt idx="109">
                  <c:v>3.4180099498961791E-3</c:v>
                </c:pt>
                <c:pt idx="110">
                  <c:v>3.0794751740918238E-3</c:v>
                </c:pt>
                <c:pt idx="111">
                  <c:v>2.7741793150819465E-3</c:v>
                </c:pt>
                <c:pt idx="112">
                  <c:v>2.4989136311988581E-3</c:v>
                </c:pt>
                <c:pt idx="113">
                  <c:v>2.2507688093678945E-3</c:v>
                </c:pt>
                <c:pt idx="114">
                  <c:v>2.0271089813374099E-3</c:v>
                </c:pt>
                <c:pt idx="115">
                  <c:v>1.8255476167824561E-3</c:v>
                </c:pt>
                <c:pt idx="116">
                  <c:v>1.643925234556176E-3</c:v>
                </c:pt>
                <c:pt idx="117">
                  <c:v>1.4802888568662691E-3</c:v>
                </c:pt>
                <c:pt idx="118">
                  <c:v>1.3328731200020444E-3</c:v>
                </c:pt>
                <c:pt idx="119">
                  <c:v>1.2000829483363121E-3</c:v>
                </c:pt>
                <c:pt idx="120">
                  <c:v>1.0804776947618807E-3</c:v>
                </c:pt>
                <c:pt idx="121">
                  <c:v>9.7275664973761546E-4</c:v>
                </c:pt>
                <c:pt idx="122">
                  <c:v>8.7574582209234042E-4</c:v>
                </c:pt>
                <c:pt idx="123">
                  <c:v>7.8838589716124737E-4</c:v>
                </c:pt>
                <c:pt idx="124">
                  <c:v>7.0972128130144315E-4</c:v>
                </c:pt>
                <c:pt idx="125">
                  <c:v>6.3889014602527903E-4</c:v>
                </c:pt>
                <c:pt idx="126">
                  <c:v>5.7511538964548402E-4</c:v>
                </c:pt>
                <c:pt idx="127">
                  <c:v>5.1769643924353293E-4</c:v>
                </c:pt>
                <c:pt idx="128">
                  <c:v>4.6600182079756806E-4</c:v>
                </c:pt>
                <c:pt idx="129">
                  <c:v>4.1946243032086824E-4</c:v>
                </c:pt>
                <c:pt idx="130">
                  <c:v>3.7756544377912495E-4</c:v>
                </c:pt>
                <c:pt idx="131">
                  <c:v>3.3984880831139711E-4</c:v>
                </c:pt>
                <c:pt idx="132">
                  <c:v>3.0589626183148542E-4</c:v>
                </c:pt>
                <c:pt idx="133">
                  <c:v>2.7533283240475833E-4</c:v>
                </c:pt>
                <c:pt idx="134">
                  <c:v>2.4782077286283899E-4</c:v>
                </c:pt>
                <c:pt idx="135">
                  <c:v>2.2305588992690609E-4</c:v>
                </c:pt>
                <c:pt idx="136">
                  <c:v>2.0076423065828398E-4</c:v>
                </c:pt>
                <c:pt idx="137">
                  <c:v>1.8069909234627644E-4</c:v>
                </c:pt>
                <c:pt idx="138">
                  <c:v>1.6263832498528879E-4</c:v>
                </c:pt>
                <c:pt idx="139">
                  <c:v>1.4638189829618855E-4</c:v>
                </c:pt>
                <c:pt idx="140">
                  <c:v>1.3174970782243301E-4</c:v>
                </c:pt>
                <c:pt idx="141">
                  <c:v>1.1857959699253207E-4</c:v>
                </c:pt>
                <c:pt idx="142">
                  <c:v>1.0672557420034021E-4</c:v>
                </c:pt>
                <c:pt idx="143">
                  <c:v>9.6056205927049044E-5</c:v>
                </c:pt>
                <c:pt idx="144">
                  <c:v>8.6453168726952353E-5</c:v>
                </c:pt>
                <c:pt idx="145">
                  <c:v>7.7809944536235494E-5</c:v>
                </c:pt>
                <c:pt idx="146">
                  <c:v>7.0030645252684826E-5</c:v>
                </c:pt>
                <c:pt idx="147">
                  <c:v>6.3028953886383368E-5</c:v>
                </c:pt>
                <c:pt idx="148">
                  <c:v>5.672717080842301E-5</c:v>
                </c:pt>
                <c:pt idx="149">
                  <c:v>5.1055354737078306E-5</c:v>
                </c:pt>
                <c:pt idx="150">
                  <c:v>4.5950549108656784E-5</c:v>
                </c:pt>
              </c:numCache>
            </c:numRef>
          </c:yVal>
          <c:smooth val="1"/>
        </c:ser>
        <c:ser>
          <c:idx val="2"/>
          <c:order val="2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List1!$D$2:$D$152</c:f>
              <c:numCache>
                <c:formatCode>General</c:formatCode>
                <c:ptCount val="151"/>
                <c:pt idx="0">
                  <c:v>0.49900000000000033</c:v>
                </c:pt>
                <c:pt idx="1">
                  <c:v>0.49894736864265976</c:v>
                </c:pt>
                <c:pt idx="2">
                  <c:v>0.49889196725074447</c:v>
                </c:pt>
                <c:pt idx="3">
                  <c:v>0.49883365003909241</c:v>
                </c:pt>
                <c:pt idx="4">
                  <c:v>0.49877226355066195</c:v>
                </c:pt>
                <c:pt idx="5">
                  <c:v>0.49870764625290931</c:v>
                </c:pt>
                <c:pt idx="6">
                  <c:v>0.4986396281129703</c:v>
                </c:pt>
                <c:pt idx="7">
                  <c:v>0.49856803015049961</c:v>
                </c:pt>
                <c:pt idx="8">
                  <c:v>0.49849266396702091</c:v>
                </c:pt>
                <c:pt idx="9">
                  <c:v>0.49841333125055015</c:v>
                </c:pt>
                <c:pt idx="10">
                  <c:v>0.49832982325420017</c:v>
                </c:pt>
                <c:pt idx="11">
                  <c:v>0.49824192024739866</c:v>
                </c:pt>
                <c:pt idx="12">
                  <c:v>0.49814939093830285</c:v>
                </c:pt>
                <c:pt idx="13">
                  <c:v>0.49805199186588744</c:v>
                </c:pt>
                <c:pt idx="14">
                  <c:v>0.49794946676014051</c:v>
                </c:pt>
                <c:pt idx="15">
                  <c:v>0.49784154586870005</c:v>
                </c:pt>
                <c:pt idx="16">
                  <c:v>0.49772794524817482</c:v>
                </c:pt>
                <c:pt idx="17">
                  <c:v>0.49760836601832531</c:v>
                </c:pt>
                <c:pt idx="18">
                  <c:v>0.49748249357716789</c:v>
                </c:pt>
                <c:pt idx="19">
                  <c:v>0.49734999677497504</c:v>
                </c:pt>
                <c:pt idx="20">
                  <c:v>0.49721052704505175</c:v>
                </c:pt>
                <c:pt idx="21">
                  <c:v>0.49706371748903982</c:v>
                </c:pt>
                <c:pt idx="22">
                  <c:v>0.49690918191441652</c:v>
                </c:pt>
                <c:pt idx="23">
                  <c:v>0.49674651382171398</c:v>
                </c:pt>
                <c:pt idx="24">
                  <c:v>0.4965752853388985</c:v>
                </c:pt>
                <c:pt idx="25">
                  <c:v>0.4963950461001696</c:v>
                </c:pt>
                <c:pt idx="26">
                  <c:v>0.49620532206638229</c:v>
                </c:pt>
                <c:pt idx="27">
                  <c:v>0.49600561428408263</c:v>
                </c:pt>
                <c:pt idx="28">
                  <c:v>0.49579539758007068</c:v>
                </c:pt>
                <c:pt idx="29">
                  <c:v>0.49557411918823008</c:v>
                </c:pt>
                <c:pt idx="30">
                  <c:v>0.49534119730520826</c:v>
                </c:pt>
                <c:pt idx="31">
                  <c:v>0.49509601957141058</c:v>
                </c:pt>
                <c:pt idx="32">
                  <c:v>0.49483794147358362</c:v>
                </c:pt>
                <c:pt idx="33">
                  <c:v>0.49456628466511732</c:v>
                </c:pt>
                <c:pt idx="34">
                  <c:v>0.49428033520004022</c:v>
                </c:pt>
                <c:pt idx="35">
                  <c:v>0.49397934167650936</c:v>
                </c:pt>
                <c:pt idx="36">
                  <c:v>0.49366251328543953</c:v>
                </c:pt>
                <c:pt idx="37">
                  <c:v>0.49332901775974319</c:v>
                </c:pt>
                <c:pt idx="38">
                  <c:v>0.49297797921951858</c:v>
                </c:pt>
                <c:pt idx="39">
                  <c:v>0.4926084759083359</c:v>
                </c:pt>
                <c:pt idx="40">
                  <c:v>0.49221953781565053</c:v>
                </c:pt>
                <c:pt idx="41">
                  <c:v>0.49181014418021496</c:v>
                </c:pt>
                <c:pt idx="42">
                  <c:v>0.49137922086925467</c:v>
                </c:pt>
                <c:pt idx="43">
                  <c:v>0.49092563762804592</c:v>
                </c:pt>
                <c:pt idx="44">
                  <c:v>0.49044820519446802</c:v>
                </c:pt>
                <c:pt idx="45">
                  <c:v>0.48994567227302427</c:v>
                </c:pt>
                <c:pt idx="46">
                  <c:v>0.48941672236282779</c:v>
                </c:pt>
                <c:pt idx="47">
                  <c:v>0.48885997043403712</c:v>
                </c:pt>
                <c:pt idx="48">
                  <c:v>0.48827395944733676</c:v>
                </c:pt>
                <c:pt idx="49">
                  <c:v>0.48765715671115134</c:v>
                </c:pt>
                <c:pt idx="50">
                  <c:v>0.48700795007152514</c:v>
                </c:pt>
                <c:pt idx="51">
                  <c:v>0.486324643929884</c:v>
                </c:pt>
                <c:pt idx="52">
                  <c:v>0.4856054550843088</c:v>
                </c:pt>
                <c:pt idx="53">
                  <c:v>0.48484850839050542</c:v>
                </c:pt>
                <c:pt idx="54">
                  <c:v>0.48405183223930232</c:v>
                </c:pt>
                <c:pt idx="55">
                  <c:v>0.48321335384845526</c:v>
                </c:pt>
                <c:pt idx="56">
                  <c:v>0.48233089436755022</c:v>
                </c:pt>
                <c:pt idx="57">
                  <c:v>0.48140216379618606</c:v>
                </c:pt>
                <c:pt idx="58">
                  <c:v>0.48042475571723375</c:v>
                </c:pt>
                <c:pt idx="59">
                  <c:v>0.47939614184893892</c:v>
                </c:pt>
                <c:pt idx="60">
                  <c:v>0.47831366642204343</c:v>
                </c:pt>
                <c:pt idx="61">
                  <c:v>0.477174540390917</c:v>
                </c:pt>
                <c:pt idx="62">
                  <c:v>0.47597583549113343</c:v>
                </c:pt>
                <c:pt idx="63">
                  <c:v>0.47471447815991591</c:v>
                </c:pt>
                <c:pt idx="64">
                  <c:v>0.47338724334067356</c:v>
                </c:pt>
                <c:pt idx="65">
                  <c:v>0.47199074819846881</c:v>
                </c:pt>
                <c:pt idx="66">
                  <c:v>0.47052144577984051</c:v>
                </c:pt>
                <c:pt idx="67">
                  <c:v>0.46897561865813675</c:v>
                </c:pt>
                <c:pt idx="68">
                  <c:v>0.46734937261454967</c:v>
                </c:pt>
                <c:pt idx="69">
                  <c:v>0.46563863041549325</c:v>
                </c:pt>
                <c:pt idx="70">
                  <c:v>0.46383912575919828</c:v>
                </c:pt>
                <c:pt idx="71">
                  <c:v>0.46194639747842198</c:v>
                </c:pt>
                <c:pt idx="72">
                  <c:v>0.45995578410246657</c:v>
                </c:pt>
                <c:pt idx="73">
                  <c:v>0.45786241890032597</c:v>
                </c:pt>
                <c:pt idx="74">
                  <c:v>0.45566122554819521</c:v>
                </c:pt>
                <c:pt idx="75">
                  <c:v>0.45334691458894388</c:v>
                </c:pt>
                <c:pt idx="76">
                  <c:v>0.45091398087889917</c:v>
                </c:pt>
                <c:pt idx="77">
                  <c:v>0.448356702248633</c:v>
                </c:pt>
                <c:pt idx="78">
                  <c:v>0.44566913963972199</c:v>
                </c:pt>
                <c:pt idx="79">
                  <c:v>0.44284513901892725</c:v>
                </c:pt>
                <c:pt idx="80">
                  <c:v>0.43987833541509558</c:v>
                </c:pt>
                <c:pt idx="81">
                  <c:v>0.43676215947244518</c:v>
                </c:pt>
                <c:pt idx="82">
                  <c:v>0.43348984696673948</c:v>
                </c:pt>
                <c:pt idx="83">
                  <c:v>0.43005445178793694</c:v>
                </c:pt>
                <c:pt idx="84">
                  <c:v>0.42644886295380285</c:v>
                </c:pt>
                <c:pt idx="85">
                  <c:v>0.42266582628283422</c:v>
                </c:pt>
                <c:pt idx="86">
                  <c:v>0.41869797142041132</c:v>
                </c:pt>
                <c:pt idx="87">
                  <c:v>0.41453784497753215</c:v>
                </c:pt>
                <c:pt idx="88">
                  <c:v>0.41017795060427481</c:v>
                </c:pt>
                <c:pt idx="89">
                  <c:v>0.4056107968768019</c:v>
                </c:pt>
                <c:pt idx="90">
                  <c:v>0.40082895392283979</c:v>
                </c:pt>
                <c:pt idx="91">
                  <c:v>0.39582511974041157</c:v>
                </c:pt>
                <c:pt idx="92">
                  <c:v>0.39059219717107274</c:v>
                </c:pt>
                <c:pt idx="93">
                  <c:v>0.3851233824633164</c:v>
                </c:pt>
                <c:pt idx="94">
                  <c:v>0.3794122662938757</c:v>
                </c:pt>
                <c:pt idx="95">
                  <c:v>0.37345294799238737</c:v>
                </c:pt>
                <c:pt idx="96">
                  <c:v>0.36724016352487293</c:v>
                </c:pt>
                <c:pt idx="97">
                  <c:v>0.36076942751908331</c:v>
                </c:pt>
                <c:pt idx="98">
                  <c:v>0.35403718924505023</c:v>
                </c:pt>
                <c:pt idx="99">
                  <c:v>0.34704100198254301</c:v>
                </c:pt>
                <c:pt idx="100">
                  <c:v>0.33977970460127038</c:v>
                </c:pt>
                <c:pt idx="101">
                  <c:v>0.33225361344111093</c:v>
                </c:pt>
                <c:pt idx="102">
                  <c:v>0.32446472170671425</c:v>
                </c:pt>
                <c:pt idx="103">
                  <c:v>0.31641690259135435</c:v>
                </c:pt>
                <c:pt idx="104">
                  <c:v>0.30811611123996907</c:v>
                </c:pt>
                <c:pt idx="105">
                  <c:v>0.29957057948843263</c:v>
                </c:pt>
                <c:pt idx="106">
                  <c:v>0.29079099613271431</c:v>
                </c:pt>
                <c:pt idx="107">
                  <c:v>0.28179066436674582</c:v>
                </c:pt>
                <c:pt idx="108">
                  <c:v>0.27258562708297007</c:v>
                </c:pt>
                <c:pt idx="109">
                  <c:v>0.26319475007548276</c:v>
                </c:pt>
                <c:pt idx="110">
                  <c:v>0.25363975295677355</c:v>
                </c:pt>
                <c:pt idx="111">
                  <c:v>0.24394517793236176</c:v>
                </c:pt>
                <c:pt idx="112">
                  <c:v>0.23413828759795383</c:v>
                </c:pt>
                <c:pt idx="113">
                  <c:v>0.22424888472445034</c:v>
                </c:pt>
                <c:pt idx="114">
                  <c:v>0.21430904961782324</c:v>
                </c:pt>
                <c:pt idx="115">
                  <c:v>0.2043527940508322</c:v>
                </c:pt>
                <c:pt idx="116">
                  <c:v>0.19441563483902818</c:v>
                </c:pt>
                <c:pt idx="117">
                  <c:v>0.18453409465465301</c:v>
                </c:pt>
                <c:pt idx="118">
                  <c:v>0.17474514232707242</c:v>
                </c:pt>
                <c:pt idx="119">
                  <c:v>0.16508558928431263</c:v>
                </c:pt>
                <c:pt idx="120">
                  <c:v>0.15559146252976402</c:v>
                </c:pt>
                <c:pt idx="121">
                  <c:v>0.14629737721796796</c:v>
                </c:pt>
                <c:pt idx="122">
                  <c:v>0.13723593315998298</c:v>
                </c:pt>
                <c:pt idx="123">
                  <c:v>0.12843715923925866</c:v>
                </c:pt>
                <c:pt idx="124">
                  <c:v>0.11992802770042289</c:v>
                </c:pt>
                <c:pt idx="125">
                  <c:v>0.11173205670996697</c:v>
                </c:pt>
                <c:pt idx="126">
                  <c:v>0.10386901477177486</c:v>
                </c:pt>
                <c:pt idx="127">
                  <c:v>9.6354734937169964E-2</c:v>
                </c:pt>
                <c:pt idx="128">
                  <c:v>8.9201040782081201E-2</c:v>
                </c:pt>
                <c:pt idx="129">
                  <c:v>8.2415780348883638E-2</c:v>
                </c:pt>
                <c:pt idx="130">
                  <c:v>7.6002959131348358E-2</c:v>
                </c:pt>
                <c:pt idx="131">
                  <c:v>6.996295907763439E-2</c:v>
                </c:pt>
                <c:pt idx="132">
                  <c:v>6.4292827721360413E-2</c:v>
                </c:pt>
                <c:pt idx="133">
                  <c:v>5.8986620000991863E-2</c:v>
                </c:pt>
                <c:pt idx="134">
                  <c:v>5.4035775034746943E-2</c:v>
                </c:pt>
                <c:pt idx="135">
                  <c:v>4.9429510916407814E-2</c:v>
                </c:pt>
                <c:pt idx="136">
                  <c:v>4.5155222250824502E-2</c:v>
                </c:pt>
                <c:pt idx="137">
                  <c:v>4.1198867388599306E-2</c:v>
                </c:pt>
                <c:pt idx="138">
                  <c:v>3.7545334881863519E-2</c:v>
                </c:pt>
                <c:pt idx="139">
                  <c:v>3.4178781330332884E-2</c:v>
                </c:pt>
                <c:pt idx="140">
                  <c:v>3.1082935327347024E-2</c:v>
                </c:pt>
                <c:pt idx="141">
                  <c:v>2.8241364510321148E-2</c:v>
                </c:pt>
                <c:pt idx="142">
                  <c:v>2.5637704682089264E-2</c:v>
                </c:pt>
                <c:pt idx="143">
                  <c:v>2.3255851558315686E-2</c:v>
                </c:pt>
                <c:pt idx="144">
                  <c:v>2.1080116908131E-2</c:v>
                </c:pt>
                <c:pt idx="145">
                  <c:v>1.9095351714147935E-2</c:v>
                </c:pt>
                <c:pt idx="146">
                  <c:v>1.7287039525268527E-2</c:v>
                </c:pt>
                <c:pt idx="147">
                  <c:v>1.5641363461533581E-2</c:v>
                </c:pt>
                <c:pt idx="148">
                  <c:v>1.4145250407579218E-2</c:v>
                </c:pt>
                <c:pt idx="149">
                  <c:v>1.2786395850801031E-2</c:v>
                </c:pt>
                <c:pt idx="150">
                  <c:v>1.1553272627702081E-2</c:v>
                </c:pt>
              </c:numCache>
            </c:numRef>
          </c:yVal>
          <c:smooth val="1"/>
        </c:ser>
        <c:ser>
          <c:idx val="3"/>
          <c:order val="3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List1!$E$2:$E$152</c:f>
              <c:numCache>
                <c:formatCode>General</c:formatCode>
                <c:ptCount val="151"/>
                <c:pt idx="0">
                  <c:v>0.5</c:v>
                </c:pt>
                <c:pt idx="1">
                  <c:v>0.5</c:v>
                </c:pt>
                <c:pt idx="2">
                  <c:v>0.5</c:v>
                </c:pt>
                <c:pt idx="3">
                  <c:v>0.5</c:v>
                </c:pt>
                <c:pt idx="4">
                  <c:v>0.5</c:v>
                </c:pt>
                <c:pt idx="5">
                  <c:v>0.5</c:v>
                </c:pt>
                <c:pt idx="6">
                  <c:v>0.5</c:v>
                </c:pt>
                <c:pt idx="7">
                  <c:v>0.5</c:v>
                </c:pt>
                <c:pt idx="8">
                  <c:v>0.5</c:v>
                </c:pt>
                <c:pt idx="9">
                  <c:v>0.5</c:v>
                </c:pt>
                <c:pt idx="10">
                  <c:v>0.5</c:v>
                </c:pt>
                <c:pt idx="11">
                  <c:v>0.5</c:v>
                </c:pt>
                <c:pt idx="12">
                  <c:v>0.5</c:v>
                </c:pt>
                <c:pt idx="13">
                  <c:v>0.5</c:v>
                </c:pt>
                <c:pt idx="14">
                  <c:v>0.5</c:v>
                </c:pt>
                <c:pt idx="15">
                  <c:v>0.5</c:v>
                </c:pt>
                <c:pt idx="16">
                  <c:v>0.5</c:v>
                </c:pt>
                <c:pt idx="17">
                  <c:v>0.5</c:v>
                </c:pt>
                <c:pt idx="18">
                  <c:v>0.5</c:v>
                </c:pt>
                <c:pt idx="19">
                  <c:v>0.5</c:v>
                </c:pt>
                <c:pt idx="20">
                  <c:v>0.5</c:v>
                </c:pt>
                <c:pt idx="21">
                  <c:v>0.5</c:v>
                </c:pt>
                <c:pt idx="22">
                  <c:v>0.5</c:v>
                </c:pt>
                <c:pt idx="23">
                  <c:v>0.5</c:v>
                </c:pt>
                <c:pt idx="24">
                  <c:v>0.5</c:v>
                </c:pt>
                <c:pt idx="25">
                  <c:v>0.5</c:v>
                </c:pt>
                <c:pt idx="26">
                  <c:v>0.5</c:v>
                </c:pt>
                <c:pt idx="27">
                  <c:v>0.5</c:v>
                </c:pt>
                <c:pt idx="28">
                  <c:v>0.5</c:v>
                </c:pt>
                <c:pt idx="29">
                  <c:v>0.5</c:v>
                </c:pt>
                <c:pt idx="30">
                  <c:v>0.5</c:v>
                </c:pt>
                <c:pt idx="31">
                  <c:v>0.5</c:v>
                </c:pt>
                <c:pt idx="32">
                  <c:v>0.5</c:v>
                </c:pt>
                <c:pt idx="33">
                  <c:v>0.5</c:v>
                </c:pt>
                <c:pt idx="34">
                  <c:v>0.5</c:v>
                </c:pt>
                <c:pt idx="35">
                  <c:v>0.5</c:v>
                </c:pt>
                <c:pt idx="36">
                  <c:v>0.5</c:v>
                </c:pt>
                <c:pt idx="37">
                  <c:v>0.5</c:v>
                </c:pt>
                <c:pt idx="38">
                  <c:v>0.5</c:v>
                </c:pt>
                <c:pt idx="39">
                  <c:v>0.5</c:v>
                </c:pt>
                <c:pt idx="40">
                  <c:v>0.5</c:v>
                </c:pt>
                <c:pt idx="41">
                  <c:v>0.5</c:v>
                </c:pt>
                <c:pt idx="42">
                  <c:v>0.5</c:v>
                </c:pt>
                <c:pt idx="43">
                  <c:v>0.5</c:v>
                </c:pt>
                <c:pt idx="44">
                  <c:v>0.5</c:v>
                </c:pt>
                <c:pt idx="45">
                  <c:v>0.5</c:v>
                </c:pt>
                <c:pt idx="46">
                  <c:v>0.5</c:v>
                </c:pt>
                <c:pt idx="47">
                  <c:v>0.5</c:v>
                </c:pt>
                <c:pt idx="48">
                  <c:v>0.5</c:v>
                </c:pt>
                <c:pt idx="49">
                  <c:v>0.5</c:v>
                </c:pt>
                <c:pt idx="50">
                  <c:v>0.5</c:v>
                </c:pt>
                <c:pt idx="51">
                  <c:v>0.5</c:v>
                </c:pt>
                <c:pt idx="52">
                  <c:v>0.5</c:v>
                </c:pt>
                <c:pt idx="53">
                  <c:v>0.5</c:v>
                </c:pt>
                <c:pt idx="54">
                  <c:v>0.5</c:v>
                </c:pt>
                <c:pt idx="55">
                  <c:v>0.5</c:v>
                </c:pt>
                <c:pt idx="56">
                  <c:v>0.5</c:v>
                </c:pt>
                <c:pt idx="57">
                  <c:v>0.5</c:v>
                </c:pt>
                <c:pt idx="58">
                  <c:v>0.5</c:v>
                </c:pt>
                <c:pt idx="59">
                  <c:v>0.5</c:v>
                </c:pt>
                <c:pt idx="60">
                  <c:v>0.5</c:v>
                </c:pt>
                <c:pt idx="61">
                  <c:v>0.5</c:v>
                </c:pt>
                <c:pt idx="62">
                  <c:v>0.5</c:v>
                </c:pt>
                <c:pt idx="63">
                  <c:v>0.5</c:v>
                </c:pt>
                <c:pt idx="64">
                  <c:v>0.5</c:v>
                </c:pt>
                <c:pt idx="65">
                  <c:v>0.5</c:v>
                </c:pt>
                <c:pt idx="66">
                  <c:v>0.5</c:v>
                </c:pt>
                <c:pt idx="67">
                  <c:v>0.5</c:v>
                </c:pt>
                <c:pt idx="68">
                  <c:v>0.5</c:v>
                </c:pt>
                <c:pt idx="69">
                  <c:v>0.5</c:v>
                </c:pt>
                <c:pt idx="70">
                  <c:v>0.5</c:v>
                </c:pt>
                <c:pt idx="71">
                  <c:v>0.5</c:v>
                </c:pt>
                <c:pt idx="72">
                  <c:v>0.5</c:v>
                </c:pt>
                <c:pt idx="73">
                  <c:v>0.5</c:v>
                </c:pt>
                <c:pt idx="74">
                  <c:v>0.5</c:v>
                </c:pt>
                <c:pt idx="75">
                  <c:v>0.5</c:v>
                </c:pt>
                <c:pt idx="76">
                  <c:v>0.5</c:v>
                </c:pt>
                <c:pt idx="77">
                  <c:v>0.5</c:v>
                </c:pt>
                <c:pt idx="78">
                  <c:v>0.5</c:v>
                </c:pt>
                <c:pt idx="79">
                  <c:v>0.5</c:v>
                </c:pt>
                <c:pt idx="80">
                  <c:v>0.5</c:v>
                </c:pt>
                <c:pt idx="81">
                  <c:v>0.5</c:v>
                </c:pt>
                <c:pt idx="82">
                  <c:v>0.5</c:v>
                </c:pt>
                <c:pt idx="83">
                  <c:v>0.5</c:v>
                </c:pt>
                <c:pt idx="84">
                  <c:v>0.5</c:v>
                </c:pt>
                <c:pt idx="85">
                  <c:v>0.5</c:v>
                </c:pt>
                <c:pt idx="86">
                  <c:v>0.5</c:v>
                </c:pt>
                <c:pt idx="87">
                  <c:v>0.5</c:v>
                </c:pt>
                <c:pt idx="88">
                  <c:v>0.5</c:v>
                </c:pt>
                <c:pt idx="89">
                  <c:v>0.5</c:v>
                </c:pt>
                <c:pt idx="90">
                  <c:v>0.5</c:v>
                </c:pt>
                <c:pt idx="91">
                  <c:v>0.5</c:v>
                </c:pt>
                <c:pt idx="92">
                  <c:v>0.5</c:v>
                </c:pt>
                <c:pt idx="93">
                  <c:v>0.5</c:v>
                </c:pt>
                <c:pt idx="94">
                  <c:v>0.5</c:v>
                </c:pt>
                <c:pt idx="95">
                  <c:v>0.5</c:v>
                </c:pt>
                <c:pt idx="96">
                  <c:v>0.5</c:v>
                </c:pt>
                <c:pt idx="97">
                  <c:v>0.5</c:v>
                </c:pt>
                <c:pt idx="98">
                  <c:v>0.5</c:v>
                </c:pt>
                <c:pt idx="99">
                  <c:v>0.5</c:v>
                </c:pt>
                <c:pt idx="100">
                  <c:v>0.5</c:v>
                </c:pt>
                <c:pt idx="101">
                  <c:v>0.5</c:v>
                </c:pt>
                <c:pt idx="102">
                  <c:v>0.5</c:v>
                </c:pt>
                <c:pt idx="103">
                  <c:v>0.5</c:v>
                </c:pt>
                <c:pt idx="104">
                  <c:v>0.5</c:v>
                </c:pt>
                <c:pt idx="105">
                  <c:v>0.5</c:v>
                </c:pt>
                <c:pt idx="106">
                  <c:v>0.5</c:v>
                </c:pt>
                <c:pt idx="107">
                  <c:v>0.5</c:v>
                </c:pt>
                <c:pt idx="108">
                  <c:v>0.5</c:v>
                </c:pt>
                <c:pt idx="109">
                  <c:v>0.5</c:v>
                </c:pt>
                <c:pt idx="110">
                  <c:v>0.5</c:v>
                </c:pt>
                <c:pt idx="111">
                  <c:v>0.5</c:v>
                </c:pt>
                <c:pt idx="112">
                  <c:v>0.5</c:v>
                </c:pt>
                <c:pt idx="113">
                  <c:v>0.5</c:v>
                </c:pt>
                <c:pt idx="114">
                  <c:v>0.5</c:v>
                </c:pt>
                <c:pt idx="115">
                  <c:v>0.5</c:v>
                </c:pt>
                <c:pt idx="116">
                  <c:v>0.5</c:v>
                </c:pt>
                <c:pt idx="117">
                  <c:v>0.5</c:v>
                </c:pt>
                <c:pt idx="118">
                  <c:v>0.5</c:v>
                </c:pt>
                <c:pt idx="119">
                  <c:v>0.5</c:v>
                </c:pt>
                <c:pt idx="120">
                  <c:v>0.5</c:v>
                </c:pt>
                <c:pt idx="121">
                  <c:v>0.5</c:v>
                </c:pt>
                <c:pt idx="122">
                  <c:v>0.5</c:v>
                </c:pt>
                <c:pt idx="123">
                  <c:v>0.5</c:v>
                </c:pt>
                <c:pt idx="124">
                  <c:v>0.5</c:v>
                </c:pt>
                <c:pt idx="125">
                  <c:v>0.5</c:v>
                </c:pt>
                <c:pt idx="126">
                  <c:v>0.5</c:v>
                </c:pt>
                <c:pt idx="127">
                  <c:v>0.5</c:v>
                </c:pt>
                <c:pt idx="128">
                  <c:v>0.5</c:v>
                </c:pt>
                <c:pt idx="129">
                  <c:v>0.5</c:v>
                </c:pt>
                <c:pt idx="130">
                  <c:v>0.5</c:v>
                </c:pt>
                <c:pt idx="131">
                  <c:v>0.5</c:v>
                </c:pt>
                <c:pt idx="132">
                  <c:v>0.5</c:v>
                </c:pt>
                <c:pt idx="133">
                  <c:v>0.5</c:v>
                </c:pt>
                <c:pt idx="134">
                  <c:v>0.5</c:v>
                </c:pt>
                <c:pt idx="135">
                  <c:v>0.5</c:v>
                </c:pt>
                <c:pt idx="136">
                  <c:v>0.5</c:v>
                </c:pt>
                <c:pt idx="137">
                  <c:v>0.5</c:v>
                </c:pt>
                <c:pt idx="138">
                  <c:v>0.5</c:v>
                </c:pt>
                <c:pt idx="139">
                  <c:v>0.5</c:v>
                </c:pt>
                <c:pt idx="140">
                  <c:v>0.5</c:v>
                </c:pt>
                <c:pt idx="141">
                  <c:v>0.5</c:v>
                </c:pt>
                <c:pt idx="142">
                  <c:v>0.5</c:v>
                </c:pt>
                <c:pt idx="143">
                  <c:v>0.5</c:v>
                </c:pt>
                <c:pt idx="144">
                  <c:v>0.5</c:v>
                </c:pt>
                <c:pt idx="145">
                  <c:v>0.5</c:v>
                </c:pt>
                <c:pt idx="146">
                  <c:v>0.5</c:v>
                </c:pt>
                <c:pt idx="147">
                  <c:v>0.5</c:v>
                </c:pt>
                <c:pt idx="148">
                  <c:v>0.5</c:v>
                </c:pt>
                <c:pt idx="149">
                  <c:v>0.5</c:v>
                </c:pt>
                <c:pt idx="150">
                  <c:v>0.5</c:v>
                </c:pt>
              </c:numCache>
            </c:numRef>
          </c:yVal>
          <c:smooth val="1"/>
        </c:ser>
        <c:ser>
          <c:idx val="4"/>
          <c:order val="4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List1!$F$2:$F$152</c:f>
              <c:numCache>
                <c:formatCode>General</c:formatCode>
                <c:ptCount val="151"/>
                <c:pt idx="0">
                  <c:v>0.501</c:v>
                </c:pt>
                <c:pt idx="1">
                  <c:v>0.50105263135734057</c:v>
                </c:pt>
                <c:pt idx="2">
                  <c:v>0.5011080327492563</c:v>
                </c:pt>
                <c:pt idx="3">
                  <c:v>0.50116634996090592</c:v>
                </c:pt>
                <c:pt idx="4">
                  <c:v>0.50122773644933882</c:v>
                </c:pt>
                <c:pt idx="5">
                  <c:v>0.50129235374709058</c:v>
                </c:pt>
                <c:pt idx="6">
                  <c:v>0.50136037188702831</c:v>
                </c:pt>
                <c:pt idx="7">
                  <c:v>0.50143196984950056</c:v>
                </c:pt>
                <c:pt idx="8">
                  <c:v>0.50150733603297959</c:v>
                </c:pt>
                <c:pt idx="9">
                  <c:v>0.50158666874944946</c:v>
                </c:pt>
                <c:pt idx="10">
                  <c:v>0.50167017674580072</c:v>
                </c:pt>
                <c:pt idx="11">
                  <c:v>0.50175807975260078</c:v>
                </c:pt>
                <c:pt idx="12">
                  <c:v>0.50185060906169743</c:v>
                </c:pt>
                <c:pt idx="13">
                  <c:v>0.50194800813411411</c:v>
                </c:pt>
                <c:pt idx="14">
                  <c:v>0.50205053323986015</c:v>
                </c:pt>
                <c:pt idx="15">
                  <c:v>0.50215845413130067</c:v>
                </c:pt>
                <c:pt idx="16">
                  <c:v>0.50227205475182557</c:v>
                </c:pt>
                <c:pt idx="17">
                  <c:v>0.50239163398167563</c:v>
                </c:pt>
                <c:pt idx="18">
                  <c:v>0.50251750642283255</c:v>
                </c:pt>
                <c:pt idx="19">
                  <c:v>0.50265000322502595</c:v>
                </c:pt>
                <c:pt idx="20">
                  <c:v>0.50278947295494913</c:v>
                </c:pt>
                <c:pt idx="21">
                  <c:v>0.50293628251096056</c:v>
                </c:pt>
                <c:pt idx="22">
                  <c:v>0.50309081808558598</c:v>
                </c:pt>
                <c:pt idx="23">
                  <c:v>0.50325348617828669</c:v>
                </c:pt>
                <c:pt idx="24">
                  <c:v>0.50342471466110272</c:v>
                </c:pt>
                <c:pt idx="25">
                  <c:v>0.50360495389983095</c:v>
                </c:pt>
                <c:pt idx="26">
                  <c:v>0.50379467793361865</c:v>
                </c:pt>
                <c:pt idx="27">
                  <c:v>0.50399438571591737</c:v>
                </c:pt>
                <c:pt idx="28">
                  <c:v>0.50420460241992993</c:v>
                </c:pt>
                <c:pt idx="29">
                  <c:v>0.50442588081177098</c:v>
                </c:pt>
                <c:pt idx="30">
                  <c:v>0.50465880269479435</c:v>
                </c:pt>
                <c:pt idx="31">
                  <c:v>0.50490398042859064</c:v>
                </c:pt>
                <c:pt idx="32">
                  <c:v>0.50516205852641649</c:v>
                </c:pt>
                <c:pt idx="33">
                  <c:v>0.50543371533488368</c:v>
                </c:pt>
                <c:pt idx="34">
                  <c:v>0.50571966479996056</c:v>
                </c:pt>
                <c:pt idx="35">
                  <c:v>0.50602065832349252</c:v>
                </c:pt>
                <c:pt idx="36">
                  <c:v>0.50633748671456158</c:v>
                </c:pt>
                <c:pt idx="37">
                  <c:v>0.50667098224025831</c:v>
                </c:pt>
                <c:pt idx="38">
                  <c:v>0.50702202078048297</c:v>
                </c:pt>
                <c:pt idx="39">
                  <c:v>0.50739152409166466</c:v>
                </c:pt>
                <c:pt idx="40">
                  <c:v>0.5077804621843508</c:v>
                </c:pt>
                <c:pt idx="41">
                  <c:v>0.5081898558197866</c:v>
                </c:pt>
                <c:pt idx="42">
                  <c:v>0.50862077913074699</c:v>
                </c:pt>
                <c:pt idx="43">
                  <c:v>0.50907436237195558</c:v>
                </c:pt>
                <c:pt idx="44">
                  <c:v>0.50955179480553359</c:v>
                </c:pt>
                <c:pt idx="45">
                  <c:v>0.51005432772697656</c:v>
                </c:pt>
                <c:pt idx="46">
                  <c:v>0.5105832776371747</c:v>
                </c:pt>
                <c:pt idx="47">
                  <c:v>0.51114002956596449</c:v>
                </c:pt>
                <c:pt idx="48">
                  <c:v>0.51172604055266446</c:v>
                </c:pt>
                <c:pt idx="49">
                  <c:v>0.51234284328884971</c:v>
                </c:pt>
                <c:pt idx="50">
                  <c:v>0.51299204992847669</c:v>
                </c:pt>
                <c:pt idx="51">
                  <c:v>0.51367535607011938</c:v>
                </c:pt>
                <c:pt idx="52">
                  <c:v>0.51439454491569259</c:v>
                </c:pt>
                <c:pt idx="53">
                  <c:v>0.5151514916094978</c:v>
                </c:pt>
                <c:pt idx="54">
                  <c:v>0.51594816776069952</c:v>
                </c:pt>
                <c:pt idx="55">
                  <c:v>0.51678664615154701</c:v>
                </c:pt>
                <c:pt idx="56">
                  <c:v>0.5176691056324525</c:v>
                </c:pt>
                <c:pt idx="57">
                  <c:v>0.51859783620381739</c:v>
                </c:pt>
                <c:pt idx="58">
                  <c:v>0.51957524428276858</c:v>
                </c:pt>
                <c:pt idx="59">
                  <c:v>0.52060385815106369</c:v>
                </c:pt>
                <c:pt idx="60">
                  <c:v>0.52168633357795957</c:v>
                </c:pt>
                <c:pt idx="61">
                  <c:v>0.52282545960908744</c:v>
                </c:pt>
                <c:pt idx="62">
                  <c:v>0.52402416450886968</c:v>
                </c:pt>
                <c:pt idx="63">
                  <c:v>0.52528552184008759</c:v>
                </c:pt>
                <c:pt idx="64">
                  <c:v>0.52661275665933061</c:v>
                </c:pt>
                <c:pt idx="65">
                  <c:v>0.5280092518015348</c:v>
                </c:pt>
                <c:pt idx="66">
                  <c:v>0.52947855422016354</c:v>
                </c:pt>
                <c:pt idx="67">
                  <c:v>0.53102438134186658</c:v>
                </c:pt>
                <c:pt idx="68">
                  <c:v>0.5326506273854551</c:v>
                </c:pt>
                <c:pt idx="69">
                  <c:v>0.53436136958451053</c:v>
                </c:pt>
                <c:pt idx="70">
                  <c:v>0.53616087424080583</c:v>
                </c:pt>
                <c:pt idx="71">
                  <c:v>0.53805360252158341</c:v>
                </c:pt>
                <c:pt idx="72">
                  <c:v>0.5400442158975387</c:v>
                </c:pt>
                <c:pt idx="73">
                  <c:v>0.54213758109967858</c:v>
                </c:pt>
                <c:pt idx="74">
                  <c:v>0.54433877445180945</c:v>
                </c:pt>
                <c:pt idx="75">
                  <c:v>0.5466530854110615</c:v>
                </c:pt>
                <c:pt idx="76">
                  <c:v>0.54908601912110688</c:v>
                </c:pt>
                <c:pt idx="77">
                  <c:v>0.551643297751374</c:v>
                </c:pt>
                <c:pt idx="78">
                  <c:v>0.55433086036028434</c:v>
                </c:pt>
                <c:pt idx="79">
                  <c:v>0.55715486098107925</c:v>
                </c:pt>
                <c:pt idx="80">
                  <c:v>0.56012166458491253</c:v>
                </c:pt>
                <c:pt idx="81">
                  <c:v>0.56323784052756254</c:v>
                </c:pt>
                <c:pt idx="82">
                  <c:v>0.56651015303326757</c:v>
                </c:pt>
                <c:pt idx="83">
                  <c:v>0.56994554821207211</c:v>
                </c:pt>
                <c:pt idx="84">
                  <c:v>0.57355113704620631</c:v>
                </c:pt>
                <c:pt idx="85">
                  <c:v>0.57733417371717488</c:v>
                </c:pt>
                <c:pt idx="86">
                  <c:v>0.5813020285795979</c:v>
                </c:pt>
                <c:pt idx="87">
                  <c:v>0.58546215502247623</c:v>
                </c:pt>
                <c:pt idx="88">
                  <c:v>0.58982204939573468</c:v>
                </c:pt>
                <c:pt idx="89">
                  <c:v>0.59438920312320898</c:v>
                </c:pt>
                <c:pt idx="90">
                  <c:v>0.59917104607717264</c:v>
                </c:pt>
                <c:pt idx="91">
                  <c:v>0.60417488025960142</c:v>
                </c:pt>
                <c:pt idx="92">
                  <c:v>0.60940780282893969</c:v>
                </c:pt>
                <c:pt idx="93">
                  <c:v>0.61487661753669742</c:v>
                </c:pt>
                <c:pt idx="94">
                  <c:v>0.62058773370613829</c:v>
                </c:pt>
                <c:pt idx="95">
                  <c:v>0.62654705200762695</c:v>
                </c:pt>
                <c:pt idx="96">
                  <c:v>0.632759836475144</c:v>
                </c:pt>
                <c:pt idx="97">
                  <c:v>0.63923057248093174</c:v>
                </c:pt>
                <c:pt idx="98">
                  <c:v>0.64596281075496553</c:v>
                </c:pt>
                <c:pt idx="99">
                  <c:v>0.65295899801747426</c:v>
                </c:pt>
                <c:pt idx="100">
                  <c:v>0.66022029539874738</c:v>
                </c:pt>
                <c:pt idx="101">
                  <c:v>0.66774638655890728</c:v>
                </c:pt>
                <c:pt idx="102">
                  <c:v>0.67553527829330506</c:v>
                </c:pt>
                <c:pt idx="103">
                  <c:v>0.68358309740866452</c:v>
                </c:pt>
                <c:pt idx="104">
                  <c:v>0.69188388876005058</c:v>
                </c:pt>
                <c:pt idx="105">
                  <c:v>0.70042942051158819</c:v>
                </c:pt>
                <c:pt idx="106">
                  <c:v>0.70920900386730579</c:v>
                </c:pt>
                <c:pt idx="107">
                  <c:v>0.7182093356332756</c:v>
                </c:pt>
                <c:pt idx="108">
                  <c:v>0.72741437291705136</c:v>
                </c:pt>
                <c:pt idx="109">
                  <c:v>0.73680524992453922</c:v>
                </c:pt>
                <c:pt idx="110">
                  <c:v>0.74636024704324777</c:v>
                </c:pt>
                <c:pt idx="111">
                  <c:v>0.75605482206766061</c:v>
                </c:pt>
                <c:pt idx="112">
                  <c:v>0.76586171240206935</c:v>
                </c:pt>
                <c:pt idx="113">
                  <c:v>0.77575111527557405</c:v>
                </c:pt>
                <c:pt idx="114">
                  <c:v>0.78569095038220005</c:v>
                </c:pt>
                <c:pt idx="115">
                  <c:v>0.79564720594919125</c:v>
                </c:pt>
                <c:pt idx="116">
                  <c:v>0.80558436516099385</c:v>
                </c:pt>
                <c:pt idx="117">
                  <c:v>0.81546590534536878</c:v>
                </c:pt>
                <c:pt idx="118">
                  <c:v>0.82525485767295004</c:v>
                </c:pt>
                <c:pt idx="119">
                  <c:v>0.83491441071570915</c:v>
                </c:pt>
                <c:pt idx="120">
                  <c:v>0.84440853747025768</c:v>
                </c:pt>
                <c:pt idx="121">
                  <c:v>0.853702622782053</c:v>
                </c:pt>
                <c:pt idx="122">
                  <c:v>0.8627640668400377</c:v>
                </c:pt>
                <c:pt idx="123">
                  <c:v>0.87156284076075996</c:v>
                </c:pt>
                <c:pt idx="124">
                  <c:v>0.88007197229959722</c:v>
                </c:pt>
                <c:pt idx="125">
                  <c:v>0.88826794329005032</c:v>
                </c:pt>
                <c:pt idx="126">
                  <c:v>0.89613098522824175</c:v>
                </c:pt>
                <c:pt idx="127">
                  <c:v>0.9036452650628467</c:v>
                </c:pt>
                <c:pt idx="128">
                  <c:v>0.91079895921793452</c:v>
                </c:pt>
                <c:pt idx="129">
                  <c:v>0.91758421965113124</c:v>
                </c:pt>
                <c:pt idx="130">
                  <c:v>0.92399704086866552</c:v>
                </c:pt>
                <c:pt idx="131">
                  <c:v>0.93003704092237849</c:v>
                </c:pt>
                <c:pt idx="132">
                  <c:v>0.93570717227865263</c:v>
                </c:pt>
                <c:pt idx="133">
                  <c:v>0.94101337999901957</c:v>
                </c:pt>
                <c:pt idx="134">
                  <c:v>0.94596422496526356</c:v>
                </c:pt>
                <c:pt idx="135">
                  <c:v>0.95057048908360209</c:v>
                </c:pt>
                <c:pt idx="136">
                  <c:v>0.95484477774918575</c:v>
                </c:pt>
                <c:pt idx="137">
                  <c:v>0.95880113261141042</c:v>
                </c:pt>
                <c:pt idx="138">
                  <c:v>0.9624546651181447</c:v>
                </c:pt>
                <c:pt idx="139">
                  <c:v>0.96582121866967596</c:v>
                </c:pt>
                <c:pt idx="140">
                  <c:v>0.96891706467265948</c:v>
                </c:pt>
                <c:pt idx="141">
                  <c:v>0.97175863548968622</c:v>
                </c:pt>
                <c:pt idx="142">
                  <c:v>0.97436229531791541</c:v>
                </c:pt>
                <c:pt idx="143">
                  <c:v>0.97674414844169</c:v>
                </c:pt>
                <c:pt idx="144">
                  <c:v>0.97891988309187439</c:v>
                </c:pt>
                <c:pt idx="145">
                  <c:v>0.98090464828585622</c:v>
                </c:pt>
                <c:pt idx="146">
                  <c:v>0.98271296047473455</c:v>
                </c:pt>
                <c:pt idx="147">
                  <c:v>0.98435863653847111</c:v>
                </c:pt>
                <c:pt idx="148">
                  <c:v>0.98585474959242358</c:v>
                </c:pt>
                <c:pt idx="149">
                  <c:v>0.98721360414920156</c:v>
                </c:pt>
                <c:pt idx="150">
                  <c:v>0.98844672737229977</c:v>
                </c:pt>
              </c:numCache>
            </c:numRef>
          </c:yVal>
          <c:smooth val="1"/>
        </c:ser>
        <c:ser>
          <c:idx val="5"/>
          <c:order val="5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List1!$G$2:$G$152</c:f>
              <c:numCache>
                <c:formatCode>General</c:formatCode>
                <c:ptCount val="151"/>
                <c:pt idx="0">
                  <c:v>0.51500000000000001</c:v>
                </c:pt>
                <c:pt idx="1">
                  <c:v>0.51578872579719859</c:v>
                </c:pt>
                <c:pt idx="2">
                  <c:v>0.51661883919527873</c:v>
                </c:pt>
                <c:pt idx="3">
                  <c:v>0.51749249785191442</c:v>
                </c:pt>
                <c:pt idx="4">
                  <c:v>0.51841196956365976</c:v>
                </c:pt>
                <c:pt idx="5">
                  <c:v>0.51937963749665561</c:v>
                </c:pt>
                <c:pt idx="6">
                  <c:v>0.52039800559940763</c:v>
                </c:pt>
                <c:pt idx="7">
                  <c:v>0.52146970419197358</c:v>
                </c:pt>
                <c:pt idx="8">
                  <c:v>0.52259749572314451</c:v>
                </c:pt>
                <c:pt idx="9">
                  <c:v>0.52378428068391425</c:v>
                </c:pt>
                <c:pt idx="10">
                  <c:v>0.52503310366166356</c:v>
                </c:pt>
                <c:pt idx="11">
                  <c:v>0.52634715951481614</c:v>
                </c:pt>
                <c:pt idx="12">
                  <c:v>0.5277297996423197</c:v>
                </c:pt>
                <c:pt idx="13">
                  <c:v>0.52918453831589862</c:v>
                </c:pt>
                <c:pt idx="14">
                  <c:v>0.53071505903552763</c:v>
                </c:pt>
                <c:pt idx="15">
                  <c:v>0.53232522085983092</c:v>
                </c:pt>
                <c:pt idx="16">
                  <c:v>0.53401906465292537</c:v>
                </c:pt>
                <c:pt idx="17">
                  <c:v>0.53580081917738864</c:v>
                </c:pt>
                <c:pt idx="18">
                  <c:v>0.53767490694935194</c:v>
                </c:pt>
                <c:pt idx="19">
                  <c:v>0.53964594975592417</c:v>
                </c:pt>
                <c:pt idx="20">
                  <c:v>0.5417187737169511</c:v>
                </c:pt>
                <c:pt idx="21">
                  <c:v>0.5438984137523416</c:v>
                </c:pt>
                <c:pt idx="22">
                  <c:v>0.54619011729234968</c:v>
                </c:pt>
                <c:pt idx="23">
                  <c:v>0.54859934704121849</c:v>
                </c:pt>
                <c:pt idx="24">
                  <c:v>0.55113178257391893</c:v>
                </c:pt>
                <c:pt idx="25">
                  <c:v>0.55379332051125618</c:v>
                </c:pt>
                <c:pt idx="26">
                  <c:v>0.55659007297998764</c:v>
                </c:pt>
                <c:pt idx="27">
                  <c:v>0.55952836402158945</c:v>
                </c:pt>
                <c:pt idx="28">
                  <c:v>0.56261472356585884</c:v>
                </c:pt>
                <c:pt idx="29">
                  <c:v>0.56585587853355057</c:v>
                </c:pt>
                <c:pt idx="30">
                  <c:v>0.56925874057596348</c:v>
                </c:pt>
                <c:pt idx="31">
                  <c:v>0.57283038989922597</c:v>
                </c:pt>
                <c:pt idx="32">
                  <c:v>0.57657805455758326</c:v>
                </c:pt>
                <c:pt idx="33">
                  <c:v>0.58050908453473449</c:v>
                </c:pt>
                <c:pt idx="34">
                  <c:v>0.58463091986656557</c:v>
                </c:pt>
                <c:pt idx="35">
                  <c:v>0.58895105199504927</c:v>
                </c:pt>
                <c:pt idx="36">
                  <c:v>0.59347697748498551</c:v>
                </c:pt>
                <c:pt idx="37">
                  <c:v>0.59821614318657856</c:v>
                </c:pt>
                <c:pt idx="38">
                  <c:v>0.6031758818933286</c:v>
                </c:pt>
                <c:pt idx="39">
                  <c:v>0.60836333753303362</c:v>
                </c:pt>
                <c:pt idx="40">
                  <c:v>0.61378537894822605</c:v>
                </c:pt>
                <c:pt idx="41">
                  <c:v>0.61944850138111263</c:v>
                </c:pt>
                <c:pt idx="42">
                  <c:v>0.6253587148886679</c:v>
                </c:pt>
                <c:pt idx="43">
                  <c:v>0.63152141908917414</c:v>
                </c:pt>
                <c:pt idx="44">
                  <c:v>0.63794126389650962</c:v>
                </c:pt>
                <c:pt idx="45">
                  <c:v>0.64462199624801053</c:v>
                </c:pt>
                <c:pt idx="46">
                  <c:v>0.6515662932902675</c:v>
                </c:pt>
                <c:pt idx="47">
                  <c:v>0.65877558306801565</c:v>
                </c:pt>
                <c:pt idx="48">
                  <c:v>0.66624985447327878</c:v>
                </c:pt>
                <c:pt idx="49">
                  <c:v>0.67398745905896362</c:v>
                </c:pt>
                <c:pt idx="50">
                  <c:v>0.6819849082967957</c:v>
                </c:pt>
                <c:pt idx="51">
                  <c:v>0.69023667094621888</c:v>
                </c:pt>
                <c:pt idx="52">
                  <c:v>0.69873497636431936</c:v>
                </c:pt>
                <c:pt idx="53">
                  <c:v>0.70746963077364133</c:v>
                </c:pt>
                <c:pt idx="54">
                  <c:v>0.71642785464042935</c:v>
                </c:pt>
                <c:pt idx="55">
                  <c:v>0.72559415030288166</c:v>
                </c:pt>
                <c:pt idx="56">
                  <c:v>0.73495020971047265</c:v>
                </c:pt>
                <c:pt idx="57">
                  <c:v>0.74447487245850119</c:v>
                </c:pt>
                <c:pt idx="58">
                  <c:v>0.75414414408945263</c:v>
                </c:pt>
                <c:pt idx="59">
                  <c:v>0.76393128375584662</c:v>
                </c:pt>
                <c:pt idx="60">
                  <c:v>0.7738069686966178</c:v>
                </c:pt>
                <c:pt idx="61">
                  <c:v>0.78373954051848171</c:v>
                </c:pt>
                <c:pt idx="62">
                  <c:v>0.79369533501157385</c:v>
                </c:pt>
                <c:pt idx="63">
                  <c:v>0.80363909326949712</c:v>
                </c:pt>
                <c:pt idx="64">
                  <c:v>0.81353444742818504</c:v>
                </c:pt>
                <c:pt idx="65">
                  <c:v>0.82334446968090369</c:v>
                </c:pt>
                <c:pt idx="66">
                  <c:v>0.83303226873943359</c:v>
                </c:pt>
                <c:pt idx="67">
                  <c:v>0.8425616140083666</c:v>
                </c:pt>
                <c:pt idx="68">
                  <c:v>0.85189756483056078</c:v>
                </c:pt>
                <c:pt idx="69">
                  <c:v>0.86100708059885633</c:v>
                </c:pt>
                <c:pt idx="70">
                  <c:v>0.86985958755220671</c:v>
                </c:pt>
                <c:pt idx="71">
                  <c:v>0.87842747976986668</c:v>
                </c:pt>
                <c:pt idx="72">
                  <c:v>0.88668653515581386</c:v>
                </c:pt>
                <c:pt idx="73">
                  <c:v>0.89461623180608751</c:v>
                </c:pt>
                <c:pt idx="74">
                  <c:v>0.9021999556708713</c:v>
                </c:pt>
                <c:pt idx="75">
                  <c:v>0.9094250963679632</c:v>
                </c:pt>
                <c:pt idx="76">
                  <c:v>0.91628303385604659</c:v>
                </c:pt>
                <c:pt idx="77">
                  <c:v>0.9227690239560602</c:v>
                </c:pt>
                <c:pt idx="78">
                  <c:v>0.92888199503384195</c:v>
                </c:pt>
                <c:pt idx="79">
                  <c:v>0.93462427127553971</c:v>
                </c:pt>
                <c:pt idx="80">
                  <c:v>0.94000123979425898</c:v>
                </c:pt>
                <c:pt idx="81">
                  <c:v>0.94502097933576568</c:v>
                </c:pt>
                <c:pt idx="82">
                  <c:v>0.94969386774984232</c:v>
                </c:pt>
                <c:pt idx="83">
                  <c:v>0.95403218388760769</c:v>
                </c:pt>
                <c:pt idx="84">
                  <c:v>0.95804971743810596</c:v>
                </c:pt>
                <c:pt idx="85">
                  <c:v>0.96176139769821611</c:v>
                </c:pt>
                <c:pt idx="86">
                  <c:v>0.96518294962274875</c:v>
                </c:pt>
                <c:pt idx="87">
                  <c:v>0.96833058292731988</c:v>
                </c:pt>
                <c:pt idx="88">
                  <c:v>0.97122071766538276</c:v>
                </c:pt>
                <c:pt idx="89">
                  <c:v>0.97386974766891199</c:v>
                </c:pt>
                <c:pt idx="90">
                  <c:v>0.97629384157905763</c:v>
                </c:pt>
                <c:pt idx="91">
                  <c:v>0.9785087799083555</c:v>
                </c:pt>
                <c:pt idx="92">
                  <c:v>0.98052982565076496</c:v>
                </c:pt>
                <c:pt idx="93">
                  <c:v>0.98237162535115008</c:v>
                </c:pt>
                <c:pt idx="94">
                  <c:v>0.98404813721292428</c:v>
                </c:pt>
                <c:pt idx="95">
                  <c:v>0.98557258270847159</c:v>
                </c:pt>
                <c:pt idx="96">
                  <c:v>0.98695741821029093</c:v>
                </c:pt>
                <c:pt idx="97">
                  <c:v>0.98821432333470927</c:v>
                </c:pt>
                <c:pt idx="98">
                  <c:v>0.9893542029442759</c:v>
                </c:pt>
                <c:pt idx="99">
                  <c:v>0.99038720005636616</c:v>
                </c:pt>
                <c:pt idx="100">
                  <c:v>0.99132271722825127</c:v>
                </c:pt>
                <c:pt idx="101">
                  <c:v>0.99216944431331344</c:v>
                </c:pt>
                <c:pt idx="102">
                  <c:v>0.99293539079556947</c:v>
                </c:pt>
                <c:pt idx="103">
                  <c:v>0.99362792120082222</c:v>
                </c:pt>
                <c:pt idx="104">
                  <c:v>0.99425379234742606</c:v>
                </c:pt>
                <c:pt idx="105">
                  <c:v>0.99481919143500253</c:v>
                </c:pt>
                <c:pt idx="106">
                  <c:v>0.99532977417507162</c:v>
                </c:pt>
                <c:pt idx="107">
                  <c:v>0.99579070234432165</c:v>
                </c:pt>
                <c:pt idx="108">
                  <c:v>0.99620668029101078</c:v>
                </c:pt>
                <c:pt idx="109">
                  <c:v>0.99658199005010351</c:v>
                </c:pt>
                <c:pt idx="110">
                  <c:v>0.99692052482590743</c:v>
                </c:pt>
                <c:pt idx="111">
                  <c:v>0.99722582068491861</c:v>
                </c:pt>
                <c:pt idx="112">
                  <c:v>0.99750108636880164</c:v>
                </c:pt>
                <c:pt idx="113">
                  <c:v>0.99774923119063263</c:v>
                </c:pt>
                <c:pt idx="114">
                  <c:v>0.99797289101866249</c:v>
                </c:pt>
                <c:pt idx="115">
                  <c:v>0.99817445238321845</c:v>
                </c:pt>
                <c:pt idx="116">
                  <c:v>0.9983560747654433</c:v>
                </c:pt>
                <c:pt idx="117">
                  <c:v>0.99851971114313387</c:v>
                </c:pt>
                <c:pt idx="118">
                  <c:v>0.99866712687999759</c:v>
                </c:pt>
                <c:pt idx="119">
                  <c:v>0.99879991705166382</c:v>
                </c:pt>
                <c:pt idx="120">
                  <c:v>0.99891952230523828</c:v>
                </c:pt>
                <c:pt idx="121">
                  <c:v>0.99902724335026249</c:v>
                </c:pt>
                <c:pt idx="122">
                  <c:v>0.99912425417790751</c:v>
                </c:pt>
                <c:pt idx="123">
                  <c:v>0.99921161410283887</c:v>
                </c:pt>
                <c:pt idx="124">
                  <c:v>0.99929027871869869</c:v>
                </c:pt>
                <c:pt idx="125">
                  <c:v>0.99936110985397408</c:v>
                </c:pt>
                <c:pt idx="126">
                  <c:v>0.9994248846103545</c:v>
                </c:pt>
                <c:pt idx="127">
                  <c:v>0.99948230356075585</c:v>
                </c:pt>
                <c:pt idx="128">
                  <c:v>0.99953399817920185</c:v>
                </c:pt>
                <c:pt idx="129">
                  <c:v>0.99958053756967924</c:v>
                </c:pt>
                <c:pt idx="130">
                  <c:v>0.99962243455622102</c:v>
                </c:pt>
                <c:pt idx="131">
                  <c:v>0.9996601511916885</c:v>
                </c:pt>
                <c:pt idx="132">
                  <c:v>0.99969410373816869</c:v>
                </c:pt>
                <c:pt idx="133">
                  <c:v>0.999724667167596</c:v>
                </c:pt>
                <c:pt idx="134">
                  <c:v>0.99975217922713644</c:v>
                </c:pt>
                <c:pt idx="135">
                  <c:v>0.99977694411007312</c:v>
                </c:pt>
                <c:pt idx="136">
                  <c:v>0.99979923576934182</c:v>
                </c:pt>
                <c:pt idx="137">
                  <c:v>0.99981930090765281</c:v>
                </c:pt>
                <c:pt idx="138">
                  <c:v>0.99983736167501458</c:v>
                </c:pt>
                <c:pt idx="139">
                  <c:v>0.99985361810170381</c:v>
                </c:pt>
                <c:pt idx="140">
                  <c:v>0.99986825029217763</c:v>
                </c:pt>
                <c:pt idx="141">
                  <c:v>0.99988142040300765</c:v>
                </c:pt>
                <c:pt idx="142">
                  <c:v>0.99989327442580034</c:v>
                </c:pt>
                <c:pt idx="143">
                  <c:v>0.99990394379407288</c:v>
                </c:pt>
                <c:pt idx="144">
                  <c:v>0.9999135468312722</c:v>
                </c:pt>
                <c:pt idx="145">
                  <c:v>0.99992219005546357</c:v>
                </c:pt>
                <c:pt idx="146">
                  <c:v>0.99992996935474732</c:v>
                </c:pt>
                <c:pt idx="147">
                  <c:v>0.99993697104611357</c:v>
                </c:pt>
                <c:pt idx="148">
                  <c:v>0.99994327282919226</c:v>
                </c:pt>
                <c:pt idx="149">
                  <c:v>0.99994894464526252</c:v>
                </c:pt>
                <c:pt idx="150">
                  <c:v>0.99995404945089161</c:v>
                </c:pt>
              </c:numCache>
            </c:numRef>
          </c:yVal>
          <c:smooth val="1"/>
        </c:ser>
        <c:ser>
          <c:idx val="6"/>
          <c:order val="6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List1!$H$2:$H$152</c:f>
              <c:numCache>
                <c:formatCode>General</c:formatCode>
                <c:ptCount val="151"/>
                <c:pt idx="0">
                  <c:v>0.55000000000000004</c:v>
                </c:pt>
                <c:pt idx="1">
                  <c:v>0.55260389268806021</c:v>
                </c:pt>
                <c:pt idx="2">
                  <c:v>0.55534027947481646</c:v>
                </c:pt>
                <c:pt idx="3">
                  <c:v>0.55821539158493649</c:v>
                </c:pt>
                <c:pt idx="4">
                  <c:v>0.56123566911446254</c:v>
                </c:pt>
                <c:pt idx="5">
                  <c:v>0.56440775345610061</c:v>
                </c:pt>
                <c:pt idx="6">
                  <c:v>0.56773847658557619</c:v>
                </c:pt>
                <c:pt idx="7">
                  <c:v>0.5712348466837186</c:v>
                </c:pt>
                <c:pt idx="8">
                  <c:v>0.57490402950693242</c:v>
                </c:pt>
                <c:pt idx="9">
                  <c:v>0.57875332485396347</c:v>
                </c:pt>
                <c:pt idx="10">
                  <c:v>0.58279013741118124</c:v>
                </c:pt>
                <c:pt idx="11">
                  <c:v>0.58702194119373652</c:v>
                </c:pt>
                <c:pt idx="12">
                  <c:v>0.59145623673897052</c:v>
                </c:pt>
                <c:pt idx="13">
                  <c:v>0.59610050015499338</c:v>
                </c:pt>
                <c:pt idx="14">
                  <c:v>0.60096212308646768</c:v>
                </c:pt>
                <c:pt idx="15">
                  <c:v>0.60604834263732765</c:v>
                </c:pt>
                <c:pt idx="16">
                  <c:v>0.61136616029425594</c:v>
                </c:pt>
                <c:pt idx="17">
                  <c:v>0.61692224893446668</c:v>
                </c:pt>
                <c:pt idx="18">
                  <c:v>0.62272284708744963</c:v>
                </c:pt>
                <c:pt idx="19">
                  <c:v>0.62877363976568901</c:v>
                </c:pt>
                <c:pt idx="20">
                  <c:v>0.63507962539747953</c:v>
                </c:pt>
                <c:pt idx="21">
                  <c:v>0.64164496870100762</c:v>
                </c:pt>
                <c:pt idx="22">
                  <c:v>0.64847283974762959</c:v>
                </c:pt>
                <c:pt idx="23">
                  <c:v>0.65556523998771654</c:v>
                </c:pt>
                <c:pt idx="24">
                  <c:v>0.66292281666585062</c:v>
                </c:pt>
                <c:pt idx="25">
                  <c:v>0.67054466783970923</c:v>
                </c:pt>
                <c:pt idx="26">
                  <c:v>0.678428141137426</c:v>
                </c:pt>
                <c:pt idx="27">
                  <c:v>0.68656863042915262</c:v>
                </c:pt>
                <c:pt idx="28">
                  <c:v>0.6949593757235577</c:v>
                </c:pt>
                <c:pt idx="29">
                  <c:v>0.70359127278441025</c:v>
                </c:pt>
                <c:pt idx="30">
                  <c:v>0.71245270013122219</c:v>
                </c:pt>
                <c:pt idx="31">
                  <c:v>0.7215293721538999</c:v>
                </c:pt>
                <c:pt idx="32">
                  <c:v>0.7308042279253848</c:v>
                </c:pt>
                <c:pt idx="33">
                  <c:v>0.74025736581201462</c:v>
                </c:pt>
                <c:pt idx="34">
                  <c:v>0.74986603402150465</c:v>
                </c:pt>
                <c:pt idx="35">
                  <c:v>0.75960468665898606</c:v>
                </c:pt>
                <c:pt idx="36">
                  <c:v>0.76944511356630296</c:v>
                </c:pt>
                <c:pt idx="37">
                  <c:v>0.77935665012215882</c:v>
                </c:pt>
                <c:pt idx="38">
                  <c:v>0.78930647026451961</c:v>
                </c:pt>
                <c:pt idx="39">
                  <c:v>0.79925996232584184</c:v>
                </c:pt>
                <c:pt idx="40">
                  <c:v>0.80918118300382069</c:v>
                </c:pt>
                <c:pt idx="41">
                  <c:v>0.81903338018016159</c:v>
                </c:pt>
                <c:pt idx="42">
                  <c:v>0.82877957068830976</c:v>
                </c:pt>
                <c:pt idx="43">
                  <c:v>0.83838315491845639</c:v>
                </c:pt>
                <c:pt idx="44">
                  <c:v>0.84780854675297579</c:v>
                </c:pt>
                <c:pt idx="45">
                  <c:v>0.85702179513184462</c:v>
                </c:pt>
                <c:pt idx="46">
                  <c:v>0.86599117285115634</c:v>
                </c:pt>
                <c:pt idx="47">
                  <c:v>0.87468770915648764</c:v>
                </c:pt>
                <c:pt idx="48">
                  <c:v>0.88308564529610667</c:v>
                </c:pt>
                <c:pt idx="49">
                  <c:v>0.89116279625908812</c:v>
                </c:pt>
                <c:pt idx="50">
                  <c:v>0.89890080709449782</c:v>
                </c:pt>
                <c:pt idx="51">
                  <c:v>0.90628529802895641</c:v>
                </c:pt>
                <c:pt idx="52">
                  <c:v>0.91330589855549527</c:v>
                </c:pt>
                <c:pt idx="53">
                  <c:v>0.91995617625252202</c:v>
                </c:pt>
                <c:pt idx="54">
                  <c:v>0.9262334708769755</c:v>
                </c:pt>
                <c:pt idx="55">
                  <c:v>0.9321386479474425</c:v>
                </c:pt>
                <c:pt idx="56">
                  <c:v>0.93767578842170562</c:v>
                </c:pt>
                <c:pt idx="57">
                  <c:v>0.94285183215348334</c:v>
                </c:pt>
                <c:pt idx="58">
                  <c:v>0.94767619268619141</c:v>
                </c:pt>
                <c:pt idx="59">
                  <c:v>0.95216035980305957</c:v>
                </c:pt>
                <c:pt idx="60">
                  <c:v>0.9563175043546811</c:v>
                </c:pt>
                <c:pt idx="61">
                  <c:v>0.96016209749791959</c:v>
                </c:pt>
                <c:pt idx="62">
                  <c:v>0.96370955386157531</c:v>
                </c:pt>
                <c:pt idx="63">
                  <c:v>0.9669759055262116</c:v>
                </c:pt>
                <c:pt idx="64">
                  <c:v>0.96997751124108866</c:v>
                </c:pt>
                <c:pt idx="65">
                  <c:v>0.97273080311969307</c:v>
                </c:pt>
                <c:pt idx="66">
                  <c:v>0.97525207122645308</c:v>
                </c:pt>
                <c:pt idx="67">
                  <c:v>0.97755728501651806</c:v>
                </c:pt>
                <c:pt idx="68">
                  <c:v>0.97966194951056262</c:v>
                </c:pt>
                <c:pt idx="69">
                  <c:v>0.9815809933462204</c:v>
                </c:pt>
                <c:pt idx="70">
                  <c:v>0.98332868540147611</c:v>
                </c:pt>
                <c:pt idx="71">
                  <c:v>0.98491857648131309</c:v>
                </c:pt>
                <c:pt idx="72">
                  <c:v>0.98636346254458462</c:v>
                </c:pt>
                <c:pt idx="73">
                  <c:v>0.98767536607415762</c:v>
                </c:pt>
                <c:pt idx="74">
                  <c:v>0.988865532416774</c:v>
                </c:pt>
                <c:pt idx="75">
                  <c:v>0.98994443820329603</c:v>
                </c:pt>
                <c:pt idx="76">
                  <c:v>0.99092180927611762</c:v>
                </c:pt>
                <c:pt idx="77">
                  <c:v>0.99180664587621681</c:v>
                </c:pt>
                <c:pt idx="78">
                  <c:v>0.99260725316143161</c:v>
                </c:pt>
                <c:pt idx="79">
                  <c:v>0.9933312754289767</c:v>
                </c:pt>
                <c:pt idx="80">
                  <c:v>0.99398573269206769</c:v>
                </c:pt>
                <c:pt idx="81">
                  <c:v>0.99457705850888134</c:v>
                </c:pt>
                <c:pt idx="82">
                  <c:v>0.99511113818084751</c:v>
                </c:pt>
                <c:pt idx="83">
                  <c:v>0.99559334662654653</c:v>
                </c:pt>
                <c:pt idx="84">
                  <c:v>0.99602858539884431</c:v>
                </c:pt>
                <c:pt idx="85">
                  <c:v>0.99642131844862225</c:v>
                </c:pt>
                <c:pt idx="86">
                  <c:v>0.99677560635092</c:v>
                </c:pt>
                <c:pt idx="87">
                  <c:v>0.99709513880138934</c:v>
                </c:pt>
                <c:pt idx="88">
                  <c:v>0.9973832652652671</c:v>
                </c:pt>
                <c:pt idx="89">
                  <c:v>0.9976430237201197</c:v>
                </c:pt>
                <c:pt idx="90">
                  <c:v>0.99787716747981992</c:v>
                </c:pt>
                <c:pt idx="91">
                  <c:v>0.99808819012269356</c:v>
                </c:pt>
                <c:pt idx="92">
                  <c:v>0.99827834857321618</c:v>
                </c:pt>
                <c:pt idx="93">
                  <c:v>0.99844968440597315</c:v>
                </c:pt>
                <c:pt idx="94">
                  <c:v>0.99860404345392162</c:v>
                </c:pt>
                <c:pt idx="95">
                  <c:v>0.9987430938116425</c:v>
                </c:pt>
                <c:pt idx="96">
                  <c:v>0.9988683423292174</c:v>
                </c:pt>
                <c:pt idx="97">
                  <c:v>0.99898114969439245</c:v>
                </c:pt>
                <c:pt idx="98">
                  <c:v>0.99908274420052057</c:v>
                </c:pt>
                <c:pt idx="99">
                  <c:v>0.99917423429592545</c:v>
                </c:pt>
                <c:pt idx="100">
                  <c:v>0.99925662000727256</c:v>
                </c:pt>
                <c:pt idx="101">
                  <c:v>0.9993308033256415</c:v>
                </c:pt>
                <c:pt idx="102">
                  <c:v>0.99939759763948233</c:v>
                </c:pt>
                <c:pt idx="103">
                  <c:v>0.99945773629384205</c:v>
                </c:pt>
                <c:pt idx="104">
                  <c:v>0.9995118803502564</c:v>
                </c:pt>
                <c:pt idx="105">
                  <c:v>0.99956062561663472</c:v>
                </c:pt>
                <c:pt idx="106">
                  <c:v>0.99960450901153519</c:v>
                </c:pt>
                <c:pt idx="107">
                  <c:v>0.99964401432238104</c:v>
                </c:pt>
                <c:pt idx="108">
                  <c:v>0.99967957741251334</c:v>
                </c:pt>
                <c:pt idx="109">
                  <c:v>0.99971159092756356</c:v>
                </c:pt>
                <c:pt idx="110">
                  <c:v>0.99974040854744073</c:v>
                </c:pt>
                <c:pt idx="111">
                  <c:v>0.99976634882630255</c:v>
                </c:pt>
                <c:pt idx="112">
                  <c:v>0.9997896986592516</c:v>
                </c:pt>
                <c:pt idx="113">
                  <c:v>0.99981071641101671</c:v>
                </c:pt>
                <c:pt idx="114">
                  <c:v>0.99982963473883935</c:v>
                </c:pt>
                <c:pt idx="115">
                  <c:v>0.99984666313875781</c:v>
                </c:pt>
                <c:pt idx="116">
                  <c:v>0.99986199024191458</c:v>
                </c:pt>
                <c:pt idx="117">
                  <c:v>0.99987578588497539</c:v>
                </c:pt>
                <c:pt idx="118">
                  <c:v>0.99988820297655445</c:v>
                </c:pt>
                <c:pt idx="119">
                  <c:v>0.99989937917947225</c:v>
                </c:pt>
                <c:pt idx="120">
                  <c:v>0.99990943842677771</c:v>
                </c:pt>
                <c:pt idx="121">
                  <c:v>0.99991849228779972</c:v>
                </c:pt>
                <c:pt idx="122">
                  <c:v>0.99992664119890451</c:v>
                </c:pt>
                <c:pt idx="123">
                  <c:v>0.99993397557223873</c:v>
                </c:pt>
                <c:pt idx="124">
                  <c:v>0.99994057679446824</c:v>
                </c:pt>
                <c:pt idx="125">
                  <c:v>0.9999465181263345</c:v>
                </c:pt>
                <c:pt idx="126">
                  <c:v>0.9999518655128331</c:v>
                </c:pt>
                <c:pt idx="127">
                  <c:v>0.99995667831282342</c:v>
                </c:pt>
                <c:pt idx="128">
                  <c:v>0.99996100995605519</c:v>
                </c:pt>
                <c:pt idx="129">
                  <c:v>0.99996490853479514</c:v>
                </c:pt>
                <c:pt idx="130">
                  <c:v>0.99996841733652653</c:v>
                </c:pt>
                <c:pt idx="131">
                  <c:v>0.99997157532358805</c:v>
                </c:pt>
                <c:pt idx="132">
                  <c:v>0.99997441756500272</c:v>
                </c:pt>
                <c:pt idx="133">
                  <c:v>0.99997697562525456</c:v>
                </c:pt>
                <c:pt idx="134">
                  <c:v>0.99997927791429664</c:v>
                </c:pt>
                <c:pt idx="135">
                  <c:v>0.99998135000263411</c:v>
                </c:pt>
                <c:pt idx="136">
                  <c:v>0.99998321490498188</c:v>
                </c:pt>
                <c:pt idx="137">
                  <c:v>0.99998489333559815</c:v>
                </c:pt>
                <c:pt idx="138">
                  <c:v>0.99998640393813876</c:v>
                </c:pt>
                <c:pt idx="139">
                  <c:v>0.99998776349256568</c:v>
                </c:pt>
                <c:pt idx="140">
                  <c:v>0.99998898710138451</c:v>
                </c:pt>
                <c:pt idx="141">
                  <c:v>0.99999008835728709</c:v>
                </c:pt>
                <c:pt idx="142">
                  <c:v>0.99999107949405164</c:v>
                </c:pt>
                <c:pt idx="143">
                  <c:v>0.99999197152236496</c:v>
                </c:pt>
                <c:pt idx="144">
                  <c:v>0.99999277435208078</c:v>
                </c:pt>
                <c:pt idx="145">
                  <c:v>0.99999349690225359</c:v>
                </c:pt>
                <c:pt idx="146">
                  <c:v>0.99999414720018764</c:v>
                </c:pt>
                <c:pt idx="147">
                  <c:v>0.99999473247057846</c:v>
                </c:pt>
                <c:pt idx="148">
                  <c:v>0.99999525921575061</c:v>
                </c:pt>
                <c:pt idx="149">
                  <c:v>0.99999573328788305</c:v>
                </c:pt>
                <c:pt idx="150">
                  <c:v>0.99999615995399649</c:v>
                </c:pt>
              </c:numCache>
            </c:numRef>
          </c:yVal>
          <c:smooth val="1"/>
        </c:ser>
        <c:axId val="121316096"/>
        <c:axId val="121317632"/>
      </c:scatterChart>
      <c:valAx>
        <c:axId val="121316096"/>
        <c:scaling>
          <c:orientation val="minMax"/>
          <c:max val="150"/>
          <c:min val="0"/>
        </c:scaling>
        <c:axPos val="b"/>
        <c:numFmt formatCode="General" sourceLinked="1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21317632"/>
        <c:crosses val="autoZero"/>
        <c:crossBetween val="midCat"/>
        <c:majorUnit val="20"/>
        <c:minorUnit val="10"/>
      </c:valAx>
      <c:valAx>
        <c:axId val="121317632"/>
        <c:scaling>
          <c:orientation val="minMax"/>
          <c:max val="1"/>
        </c:scaling>
        <c:axPos val="l"/>
        <c:numFmt formatCode="General" sourceLinked="1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21316096"/>
        <c:crosses val="autoZero"/>
        <c:crossBetween val="midCat"/>
        <c:majorUnit val="0.2"/>
      </c:valAx>
    </c:plotArea>
    <c:plotVisOnly val="1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cs-CZ"/>
  <c:chart>
    <c:plotArea>
      <c:layout/>
      <c:scatterChart>
        <c:scatterStyle val="smoothMarker"/>
        <c:ser>
          <c:idx val="0"/>
          <c:order val="0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List1!$B$2:$B$152</c:f>
              <c:numCache>
                <c:formatCode>General</c:formatCode>
                <c:ptCount val="151"/>
                <c:pt idx="0">
                  <c:v>0.1</c:v>
                </c:pt>
                <c:pt idx="1">
                  <c:v>0.1058951965065503</c:v>
                </c:pt>
                <c:pt idx="2">
                  <c:v>0.11184878721800953</c:v>
                </c:pt>
                <c:pt idx="3">
                  <c:v>0.11783277074263389</c:v>
                </c:pt>
                <c:pt idx="4">
                  <c:v>0.12381898261709567</c:v>
                </c:pt>
                <c:pt idx="5">
                  <c:v>0.12977963546938856</c:v>
                </c:pt>
                <c:pt idx="6">
                  <c:v>0.13568783173669671</c:v>
                </c:pt>
                <c:pt idx="7">
                  <c:v>0.14151802946514871</c:v>
                </c:pt>
                <c:pt idx="8">
                  <c:v>0.14724644544616913</c:v>
                </c:pt>
                <c:pt idx="9">
                  <c:v>0.15285138445035557</c:v>
                </c:pt>
                <c:pt idx="10">
                  <c:v>0.15831348814629376</c:v>
                </c:pt>
                <c:pt idx="11">
                  <c:v>0.16361590200215609</c:v>
                </c:pt>
                <c:pt idx="12">
                  <c:v>0.16874436269749099</c:v>
                </c:pt>
                <c:pt idx="13">
                  <c:v>0.17368721205909776</c:v>
                </c:pt>
                <c:pt idx="14">
                  <c:v>0.17843534613116965</c:v>
                </c:pt>
                <c:pt idx="15">
                  <c:v>0.1829821096574632</c:v>
                </c:pt>
                <c:pt idx="16">
                  <c:v>0.18732314704456621</c:v>
                </c:pt>
                <c:pt idx="17">
                  <c:v>0.19145622090737641</c:v>
                </c:pt>
                <c:pt idx="18">
                  <c:v>0.19538100872583988</c:v>
                </c:pt>
                <c:pt idx="19">
                  <c:v>0.19909888713400631</c:v>
                </c:pt>
                <c:pt idx="20">
                  <c:v>0.20261271208056086</c:v>
                </c:pt>
                <c:pt idx="21">
                  <c:v>0.20592660168673671</c:v>
                </c:pt>
                <c:pt idx="22">
                  <c:v>0.20904572719841671</c:v>
                </c:pt>
                <c:pt idx="23">
                  <c:v>0.21197611607065772</c:v>
                </c:pt>
                <c:pt idx="24">
                  <c:v>0.21472446999298209</c:v>
                </c:pt>
                <c:pt idx="25">
                  <c:v>0.21729799959634868</c:v>
                </c:pt>
                <c:pt idx="26">
                  <c:v>0.21970427669165921</c:v>
                </c:pt>
                <c:pt idx="27">
                  <c:v>0.22195110417404049</c:v>
                </c:pt>
                <c:pt idx="28">
                  <c:v>0.22404640317582103</c:v>
                </c:pt>
                <c:pt idx="29">
                  <c:v>0.22599811664667754</c:v>
                </c:pt>
                <c:pt idx="30">
                  <c:v>0.2278141282612377</c:v>
                </c:pt>
                <c:pt idx="31">
                  <c:v>0.22950219538109082</c:v>
                </c:pt>
                <c:pt idx="32">
                  <c:v>0.23106989470909892</c:v>
                </c:pt>
                <c:pt idx="33">
                  <c:v>0.23252457925020917</c:v>
                </c:pt>
                <c:pt idx="34">
                  <c:v>0.2338733452181932</c:v>
                </c:pt>
                <c:pt idx="35">
                  <c:v>0.23512300758788224</c:v>
                </c:pt>
                <c:pt idx="36">
                  <c:v>0.23628008307604306</c:v>
                </c:pt>
                <c:pt idx="37">
                  <c:v>0.23735077943186386</c:v>
                </c:pt>
                <c:pt idx="38">
                  <c:v>0.23834099002300554</c:v>
                </c:pt>
                <c:pt idx="39">
                  <c:v>0.23925629280992064</c:v>
                </c:pt>
                <c:pt idx="40">
                  <c:v>0.24010195290581132</c:v>
                </c:pt>
                <c:pt idx="41">
                  <c:v>0.24088292801945288</c:v>
                </c:pt>
                <c:pt idx="42">
                  <c:v>0.24160387617140194</c:v>
                </c:pt>
                <c:pt idx="43">
                  <c:v>0.24226916515985444</c:v>
                </c:pt>
                <c:pt idx="44">
                  <c:v>0.24288288333007754</c:v>
                </c:pt>
                <c:pt idx="45">
                  <c:v>0.24344885127089352</c:v>
                </c:pt>
                <c:pt idx="46">
                  <c:v>0.24397063412333131</c:v>
                </c:pt>
                <c:pt idx="47">
                  <c:v>0.24445155424068735</c:v>
                </c:pt>
                <c:pt idx="48">
                  <c:v>0.24489470398636684</c:v>
                </c:pt>
                <c:pt idx="49">
                  <c:v>0.24530295849661546</c:v>
                </c:pt>
                <c:pt idx="50">
                  <c:v>0.24567898827020346</c:v>
                </c:pt>
                <c:pt idx="51">
                  <c:v>0.24602527147687611</c:v>
                </c:pt>
                <c:pt idx="52">
                  <c:v>0.24634410590158851</c:v>
                </c:pt>
                <c:pt idx="53">
                  <c:v>0.24663762046268331</c:v>
                </c:pt>
                <c:pt idx="54">
                  <c:v>0.24690778625980794</c:v>
                </c:pt>
                <c:pt idx="55">
                  <c:v>0.24715642712196748</c:v>
                </c:pt>
                <c:pt idx="56">
                  <c:v>0.24738522963806919</c:v>
                </c:pt>
                <c:pt idx="57">
                  <c:v>0.24759575266204448</c:v>
                </c:pt>
                <c:pt idx="58">
                  <c:v>0.2477894362924368</c:v>
                </c:pt>
                <c:pt idx="59">
                  <c:v>0.24796761033254741</c:v>
                </c:pt>
                <c:pt idx="60">
                  <c:v>0.24813150224205469</c:v>
                </c:pt>
                <c:pt idx="61">
                  <c:v>0.24828224459470682</c:v>
                </c:pt>
                <c:pt idx="62">
                  <c:v>0.24842088205944143</c:v>
                </c:pt>
                <c:pt idx="63">
                  <c:v>0.24854837792423498</c:v>
                </c:pt>
                <c:pt idx="64">
                  <c:v>0.24866562018329072</c:v>
                </c:pt>
                <c:pt idx="65">
                  <c:v>0.24877342720897155</c:v>
                </c:pt>
                <c:pt idx="66">
                  <c:v>0.24887255303024278</c:v>
                </c:pt>
                <c:pt idx="67">
                  <c:v>0.24896369223941306</c:v>
                </c:pt>
                <c:pt idx="68">
                  <c:v>0.2490474845487255</c:v>
                </c:pt>
                <c:pt idx="69">
                  <c:v>0.24912451901789701</c:v>
                </c:pt>
                <c:pt idx="70">
                  <c:v>0.24919533797310689</c:v>
                </c:pt>
                <c:pt idx="71">
                  <c:v>0.24926044063719499</c:v>
                </c:pt>
                <c:pt idx="72">
                  <c:v>0.24932028649005197</c:v>
                </c:pt>
                <c:pt idx="73">
                  <c:v>0.24937529837730343</c:v>
                </c:pt>
                <c:pt idx="74">
                  <c:v>0.24942586538449893</c:v>
                </c:pt>
                <c:pt idx="75">
                  <c:v>0.24947234549312469</c:v>
                </c:pt>
                <c:pt idx="76">
                  <c:v>0.24951506803383183</c:v>
                </c:pt>
                <c:pt idx="77">
                  <c:v>0.24955433595138804</c:v>
                </c:pt>
                <c:pt idx="78">
                  <c:v>0.24959042789497504</c:v>
                </c:pt>
                <c:pt idx="79">
                  <c:v>0.2496236001466059</c:v>
                </c:pt>
                <c:pt idx="80">
                  <c:v>0.24965408839961295</c:v>
                </c:pt>
                <c:pt idx="81">
                  <c:v>0.24968210939836671</c:v>
                </c:pt>
                <c:pt idx="82">
                  <c:v>0.24970786244963891</c:v>
                </c:pt>
                <c:pt idx="83">
                  <c:v>0.2497315308153068</c:v>
                </c:pt>
                <c:pt idx="84">
                  <c:v>0.24975328299541327</c:v>
                </c:pt>
                <c:pt idx="85">
                  <c:v>0.24977327390997264</c:v>
                </c:pt>
                <c:pt idx="86">
                  <c:v>0.24979164598729614</c:v>
                </c:pt>
                <c:pt idx="87">
                  <c:v>0.24980853016605181</c:v>
                </c:pt>
                <c:pt idx="88">
                  <c:v>0.24982404681775591</c:v>
                </c:pt>
                <c:pt idx="89">
                  <c:v>0.24983830659587664</c:v>
                </c:pt>
                <c:pt idx="90">
                  <c:v>0.24985141121728618</c:v>
                </c:pt>
                <c:pt idx="91">
                  <c:v>0.24986345418136471</c:v>
                </c:pt>
                <c:pt idx="92">
                  <c:v>0.24987452143164507</c:v>
                </c:pt>
                <c:pt idx="93">
                  <c:v>0.24988469196453827</c:v>
                </c:pt>
                <c:pt idx="94">
                  <c:v>0.24989403838930344</c:v>
                </c:pt>
                <c:pt idx="95">
                  <c:v>0.24990262744313271</c:v>
                </c:pt>
                <c:pt idx="96">
                  <c:v>0.24991052046490878</c:v>
                </c:pt>
                <c:pt idx="97">
                  <c:v>0.24991777383091002</c:v>
                </c:pt>
                <c:pt idx="98">
                  <c:v>0.24992443935550332</c:v>
                </c:pt>
                <c:pt idx="99">
                  <c:v>0.24993056465960739</c:v>
                </c:pt>
                <c:pt idx="100">
                  <c:v>0.24993619350950294</c:v>
                </c:pt>
                <c:pt idx="101">
                  <c:v>0.24994136612835496</c:v>
                </c:pt>
                <c:pt idx="102">
                  <c:v>0.24994611948263951</c:v>
                </c:pt>
                <c:pt idx="103">
                  <c:v>0.2499504875454748</c:v>
                </c:pt>
                <c:pt idx="104">
                  <c:v>0.24995450153871571</c:v>
                </c:pt>
                <c:pt idx="105">
                  <c:v>0.24995819015551551</c:v>
                </c:pt>
                <c:pt idx="106">
                  <c:v>0.24996157976491734</c:v>
                </c:pt>
                <c:pt idx="107">
                  <c:v>0.24996469459993112</c:v>
                </c:pt>
                <c:pt idx="108">
                  <c:v>0.24996755693041184</c:v>
                </c:pt>
                <c:pt idx="109">
                  <c:v>0.24997018722197506</c:v>
                </c:pt>
                <c:pt idx="110">
                  <c:v>0.24997260428206344</c:v>
                </c:pt>
                <c:pt idx="111">
                  <c:v>0.24997482539420671</c:v>
                </c:pt>
                <c:pt idx="112">
                  <c:v>0.24997686644142481</c:v>
                </c:pt>
                <c:pt idx="113">
                  <c:v>0.24997874201964751</c:v>
                </c:pt>
                <c:pt idx="114">
                  <c:v>0.24998046554196418</c:v>
                </c:pt>
                <c:pt idx="115">
                  <c:v>0.24998204933443002</c:v>
                </c:pt>
                <c:pt idx="116">
                  <c:v>0.24998350472412761</c:v>
                </c:pt>
                <c:pt idx="117">
                  <c:v>0.24998484212009531</c:v>
                </c:pt>
                <c:pt idx="118">
                  <c:v>0.24998607108770529</c:v>
                </c:pt>
                <c:pt idx="119">
                  <c:v>0.24998720041702249</c:v>
                </c:pt>
                <c:pt idx="120">
                  <c:v>0.24998823818562435</c:v>
                </c:pt>
                <c:pt idx="121">
                  <c:v>0.24998919181633739</c:v>
                </c:pt>
                <c:pt idx="122">
                  <c:v>0.24999006813029501</c:v>
                </c:pt>
                <c:pt idx="123">
                  <c:v>0.24999087339569931</c:v>
                </c:pt>
                <c:pt idx="124">
                  <c:v>0.24999161337263257</c:v>
                </c:pt>
                <c:pt idx="125">
                  <c:v>0.24999229335423845</c:v>
                </c:pt>
                <c:pt idx="126">
                  <c:v>0.24999291820456621</c:v>
                </c:pt>
                <c:pt idx="127">
                  <c:v>0.24999349239335256</c:v>
                </c:pt>
                <c:pt idx="128">
                  <c:v>0.24999402002797808</c:v>
                </c:pt>
                <c:pt idx="129">
                  <c:v>0.24999450488284258</c:v>
                </c:pt>
                <c:pt idx="130">
                  <c:v>0.24999495042635342</c:v>
                </c:pt>
                <c:pt idx="131">
                  <c:v>0.24999535984573057</c:v>
                </c:pt>
                <c:pt idx="132">
                  <c:v>0.24999573606979963</c:v>
                </c:pt>
                <c:pt idx="133">
                  <c:v>0.24999608178993901</c:v>
                </c:pt>
                <c:pt idx="134">
                  <c:v>0.24999639947932736</c:v>
                </c:pt>
                <c:pt idx="135">
                  <c:v>0.24999669141063277</c:v>
                </c:pt>
                <c:pt idx="136">
                  <c:v>0.24999695967226876</c:v>
                </c:pt>
                <c:pt idx="137">
                  <c:v>0.24999720618332955</c:v>
                </c:pt>
                <c:pt idx="138">
                  <c:v>0.24999743270731797</c:v>
                </c:pt>
                <c:pt idx="139">
                  <c:v>0.24999764086475876</c:v>
                </c:pt>
                <c:pt idx="140">
                  <c:v>0.24999783214479143</c:v>
                </c:pt>
                <c:pt idx="141">
                  <c:v>0.24999800791581894</c:v>
                </c:pt>
                <c:pt idx="142">
                  <c:v>0.24999816943530015</c:v>
                </c:pt>
                <c:pt idx="143">
                  <c:v>0.24999831785874044</c:v>
                </c:pt>
                <c:pt idx="144">
                  <c:v>0.24999845424796072</c:v>
                </c:pt>
                <c:pt idx="145">
                  <c:v>0.24999857957869032</c:v>
                </c:pt>
                <c:pt idx="146">
                  <c:v>0.24999869474754949</c:v>
                </c:pt>
                <c:pt idx="147">
                  <c:v>0.24999880057846113</c:v>
                </c:pt>
                <c:pt idx="148">
                  <c:v>0.24999889782854487</c:v>
                </c:pt>
                <c:pt idx="149">
                  <c:v>0.24999898719353553</c:v>
                </c:pt>
                <c:pt idx="150">
                  <c:v>0.24999906931275673</c:v>
                </c:pt>
              </c:numCache>
            </c:numRef>
          </c:yVal>
          <c:smooth val="1"/>
        </c:ser>
        <c:ser>
          <c:idx val="1"/>
          <c:order val="1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List1!$C$2:$C$152</c:f>
              <c:numCache>
                <c:formatCode>General</c:formatCode>
                <c:ptCount val="151"/>
                <c:pt idx="0">
                  <c:v>0.9</c:v>
                </c:pt>
                <c:pt idx="1">
                  <c:v>0.86904761904761962</c:v>
                </c:pt>
                <c:pt idx="2">
                  <c:v>0.83253140380518664</c:v>
                </c:pt>
                <c:pt idx="3">
                  <c:v>0.79136985871813925</c:v>
                </c:pt>
                <c:pt idx="4">
                  <c:v>0.74710854896354972</c:v>
                </c:pt>
                <c:pt idx="5">
                  <c:v>0.70163399278824179</c:v>
                </c:pt>
                <c:pt idx="6">
                  <c:v>0.65679379970974994</c:v>
                </c:pt>
                <c:pt idx="7">
                  <c:v>0.61408448076805133</c:v>
                </c:pt>
                <c:pt idx="8">
                  <c:v>0.57450432524195183</c:v>
                </c:pt>
                <c:pt idx="9">
                  <c:v>0.53856517069661858</c:v>
                </c:pt>
                <c:pt idx="10">
                  <c:v>0.50639616476792237</c:v>
                </c:pt>
                <c:pt idx="11">
                  <c:v>0.47787130093187763</c:v>
                </c:pt>
                <c:pt idx="12">
                  <c:v>0.45272006743451132</c:v>
                </c:pt>
                <c:pt idx="13">
                  <c:v>0.43060738059479231</c:v>
                </c:pt>
                <c:pt idx="14">
                  <c:v>0.41118436663143076</c:v>
                </c:pt>
                <c:pt idx="15">
                  <c:v>0.39411710228737434</c:v>
                </c:pt>
                <c:pt idx="16">
                  <c:v>0.3791006964614948</c:v>
                </c:pt>
                <c:pt idx="17">
                  <c:v>0.36586447441453618</c:v>
                </c:pt>
                <c:pt idx="18">
                  <c:v>0.35417218915917864</c:v>
                </c:pt>
                <c:pt idx="19">
                  <c:v>0.34381971740402861</c:v>
                </c:pt>
                <c:pt idx="20">
                  <c:v>0.33463168418434713</c:v>
                </c:pt>
                <c:pt idx="21">
                  <c:v>0.32645781565059961</c:v>
                </c:pt>
                <c:pt idx="22">
                  <c:v>0.31916943133595554</c:v>
                </c:pt>
                <c:pt idx="23">
                  <c:v>0.31265626367230576</c:v>
                </c:pt>
                <c:pt idx="24">
                  <c:v>0.30682366936015043</c:v>
                </c:pt>
                <c:pt idx="25">
                  <c:v>0.3015902330424835</c:v>
                </c:pt>
                <c:pt idx="26">
                  <c:v>0.29688573317461969</c:v>
                </c:pt>
                <c:pt idx="27">
                  <c:v>0.29264942791375181</c:v>
                </c:pt>
                <c:pt idx="28">
                  <c:v>0.28882861651820341</c:v>
                </c:pt>
                <c:pt idx="29">
                  <c:v>0.28537743419024053</c:v>
                </c:pt>
                <c:pt idx="30">
                  <c:v>0.28225584278652555</c:v>
                </c:pt>
                <c:pt idx="31">
                  <c:v>0.27942878490445999</c:v>
                </c:pt>
                <c:pt idx="32">
                  <c:v>0.27686547380147741</c:v>
                </c:pt>
                <c:pt idx="33">
                  <c:v>0.27453879608791032</c:v>
                </c:pt>
                <c:pt idx="34">
                  <c:v>0.27242480803658792</c:v>
                </c:pt>
                <c:pt idx="35">
                  <c:v>0.2705023096682358</c:v>
                </c:pt>
                <c:pt idx="36">
                  <c:v>0.26875248354648135</c:v>
                </c:pt>
                <c:pt idx="37">
                  <c:v>0.26715858751600091</c:v>
                </c:pt>
                <c:pt idx="38">
                  <c:v>0.26570569251181569</c:v>
                </c:pt>
                <c:pt idx="39">
                  <c:v>0.26438045812280797</c:v>
                </c:pt>
                <c:pt idx="40">
                  <c:v>0.26317093986659057</c:v>
                </c:pt>
                <c:pt idx="41">
                  <c:v>0.26206642317603251</c:v>
                </c:pt>
                <c:pt idx="42">
                  <c:v>0.26105727995202932</c:v>
                </c:pt>
                <c:pt idx="43">
                  <c:v>0.26013484423741101</c:v>
                </c:pt>
                <c:pt idx="44">
                  <c:v>0.25929130414165374</c:v>
                </c:pt>
                <c:pt idx="45">
                  <c:v>0.25851960761868481</c:v>
                </c:pt>
                <c:pt idx="46">
                  <c:v>0.25781338008945454</c:v>
                </c:pt>
                <c:pt idx="47">
                  <c:v>0.25716685222243635</c:v>
                </c:pt>
                <c:pt idx="48">
                  <c:v>0.2565747964512976</c:v>
                </c:pt>
                <c:pt idx="49">
                  <c:v>0.25603247102969362</c:v>
                </c:pt>
                <c:pt idx="50">
                  <c:v>0.25553557060672943</c:v>
                </c:pt>
                <c:pt idx="51">
                  <c:v>0.25508018245969061</c:v>
                </c:pt>
                <c:pt idx="52">
                  <c:v>0.25466274764856422</c:v>
                </c:pt>
                <c:pt idx="53">
                  <c:v>0.25428002646415576</c:v>
                </c:pt>
                <c:pt idx="54">
                  <c:v>0.25392906763164863</c:v>
                </c:pt>
                <c:pt idx="55">
                  <c:v>0.25360718080741218</c:v>
                </c:pt>
                <c:pt idx="56">
                  <c:v>0.25331191197096004</c:v>
                </c:pt>
                <c:pt idx="57">
                  <c:v>0.25304102136824808</c:v>
                </c:pt>
                <c:pt idx="58">
                  <c:v>0.25279246370863678</c:v>
                </c:pt>
                <c:pt idx="59">
                  <c:v>0.25256437035704088</c:v>
                </c:pt>
                <c:pt idx="60">
                  <c:v>0.25235503329631764</c:v>
                </c:pt>
                <c:pt idx="61">
                  <c:v>0.25216289066358766</c:v>
                </c:pt>
                <c:pt idx="62">
                  <c:v>0.25198651368874175</c:v>
                </c:pt>
                <c:pt idx="63">
                  <c:v>0.25182459488455877</c:v>
                </c:pt>
                <c:pt idx="64">
                  <c:v>0.25167593735605648</c:v>
                </c:pt>
                <c:pt idx="65">
                  <c:v>0.2515394451124543</c:v>
                </c:pt>
                <c:pt idx="66">
                  <c:v>0.25141411427876131</c:v>
                </c:pt>
                <c:pt idx="67">
                  <c:v>0.25129902511587299</c:v>
                </c:pt>
                <c:pt idx="68">
                  <c:v>0.25119333476835259</c:v>
                </c:pt>
                <c:pt idx="69">
                  <c:v>0.2510962706680897</c:v>
                </c:pt>
                <c:pt idx="70">
                  <c:v>0.25100712452989121</c:v>
                </c:pt>
                <c:pt idx="71">
                  <c:v>0.2509252468819837</c:v>
                </c:pt>
                <c:pt idx="72">
                  <c:v>0.25085004208044331</c:v>
                </c:pt>
                <c:pt idx="73">
                  <c:v>0.25078096376193487</c:v>
                </c:pt>
                <c:pt idx="74">
                  <c:v>0.25071751069384901</c:v>
                </c:pt>
                <c:pt idx="75">
                  <c:v>0.25065922298508675</c:v>
                </c:pt>
                <c:pt idx="76">
                  <c:v>0.25060567862445432</c:v>
                </c:pt>
                <c:pt idx="77">
                  <c:v>0.25055649031689248</c:v>
                </c:pt>
                <c:pt idx="78">
                  <c:v>0.2505113025907032</c:v>
                </c:pt>
                <c:pt idx="79">
                  <c:v>0.25046978915152085</c:v>
                </c:pt>
                <c:pt idx="80">
                  <c:v>0.25043165046111249</c:v>
                </c:pt>
                <c:pt idx="81">
                  <c:v>0.25039661152116877</c:v>
                </c:pt>
                <c:pt idx="82">
                  <c:v>0.25036441984409014</c:v>
                </c:pt>
                <c:pt idx="83">
                  <c:v>0.25033484359448532</c:v>
                </c:pt>
                <c:pt idx="84">
                  <c:v>0.25030766988655645</c:v>
                </c:pt>
                <c:pt idx="85">
                  <c:v>0.25028270322391932</c:v>
                </c:pt>
                <c:pt idx="86">
                  <c:v>0.25025976406963568</c:v>
                </c:pt>
                <c:pt idx="87">
                  <c:v>0.25023868753530626</c:v>
                </c:pt>
                <c:pt idx="88">
                  <c:v>0.25021932217909254</c:v>
                </c:pt>
                <c:pt idx="89">
                  <c:v>0.25020152890341879</c:v>
                </c:pt>
                <c:pt idx="90">
                  <c:v>0.25018517994392941</c:v>
                </c:pt>
                <c:pt idx="91">
                  <c:v>0.25017015794200181</c:v>
                </c:pt>
                <c:pt idx="92">
                  <c:v>0.25015635509380252</c:v>
                </c:pt>
                <c:pt idx="93">
                  <c:v>0.25014367236946411</c:v>
                </c:pt>
                <c:pt idx="94">
                  <c:v>0.25013201879652308</c:v>
                </c:pt>
                <c:pt idx="95">
                  <c:v>0.25012131080226835</c:v>
                </c:pt>
                <c:pt idx="96">
                  <c:v>0.25011147161007802</c:v>
                </c:pt>
                <c:pt idx="97">
                  <c:v>0.25010243068528804</c:v>
                </c:pt>
                <c:pt idx="98">
                  <c:v>0.25009412322646585</c:v>
                </c:pt>
                <c:pt idx="99">
                  <c:v>0.25008648969834207</c:v>
                </c:pt>
                <c:pt idx="100">
                  <c:v>0.25007947540295672</c:v>
                </c:pt>
                <c:pt idx="101">
                  <c:v>0.25007303008586984</c:v>
                </c:pt>
                <c:pt idx="102">
                  <c:v>0.25006710757454481</c:v>
                </c:pt>
                <c:pt idx="103">
                  <c:v>0.25006166544625802</c:v>
                </c:pt>
                <c:pt idx="104">
                  <c:v>0.25005666472311355</c:v>
                </c:pt>
                <c:pt idx="105">
                  <c:v>0.25005206959192994</c:v>
                </c:pt>
                <c:pt idx="106">
                  <c:v>0.25004784714696626</c:v>
                </c:pt>
                <c:pt idx="107">
                  <c:v>0.25004396715361282</c:v>
                </c:pt>
                <c:pt idx="108">
                  <c:v>0.25004040183132964</c:v>
                </c:pt>
                <c:pt idx="109">
                  <c:v>0.2500371256542625</c:v>
                </c:pt>
                <c:pt idx="110">
                  <c:v>0.25003411516808555</c:v>
                </c:pt>
                <c:pt idx="111">
                  <c:v>0.25003134882174921</c:v>
                </c:pt>
                <c:pt idx="112">
                  <c:v>0.25002880681291795</c:v>
                </c:pt>
                <c:pt idx="113">
                  <c:v>0.25002647094597047</c:v>
                </c:pt>
                <c:pt idx="114">
                  <c:v>0.25002432450155576</c:v>
                </c:pt>
                <c:pt idx="115">
                  <c:v>0.2500223521167475</c:v>
                </c:pt>
                <c:pt idx="116">
                  <c:v>0.25002053967493632</c:v>
                </c:pt>
                <c:pt idx="117">
                  <c:v>0.25001887420467456</c:v>
                </c:pt>
                <c:pt idx="118">
                  <c:v>0.25001734378673313</c:v>
                </c:pt>
                <c:pt idx="119">
                  <c:v>0.25001593746871753</c:v>
                </c:pt>
                <c:pt idx="120">
                  <c:v>0.25001464518660632</c:v>
                </c:pt>
                <c:pt idx="121">
                  <c:v>0.25001345769267047</c:v>
                </c:pt>
                <c:pt idx="122">
                  <c:v>0.25001236648924247</c:v>
                </c:pt>
                <c:pt idx="123">
                  <c:v>0.25001136376786043</c:v>
                </c:pt>
                <c:pt idx="124">
                  <c:v>0.25001044235335612</c:v>
                </c:pt>
                <c:pt idx="125">
                  <c:v>0.25000959565248082</c:v>
                </c:pt>
                <c:pt idx="126">
                  <c:v>0.2500088176066958</c:v>
                </c:pt>
                <c:pt idx="127">
                  <c:v>0.2500081026488018</c:v>
                </c:pt>
                <c:pt idx="128">
                  <c:v>0.25000744566308225</c:v>
                </c:pt>
                <c:pt idx="129">
                  <c:v>0.25000684194868411</c:v>
                </c:pt>
                <c:pt idx="130">
                  <c:v>0.25000628718596674</c:v>
                </c:pt>
                <c:pt idx="131">
                  <c:v>0.25000577740558461</c:v>
                </c:pt>
                <c:pt idx="132">
                  <c:v>0.25000530896007711</c:v>
                </c:pt>
                <c:pt idx="133">
                  <c:v>0.25000487849776082</c:v>
                </c:pt>
                <c:pt idx="134">
                  <c:v>0.25000448293874267</c:v>
                </c:pt>
                <c:pt idx="135">
                  <c:v>0.25000411945287748</c:v>
                </c:pt>
                <c:pt idx="136">
                  <c:v>0.25000378543951557</c:v>
                </c:pt>
                <c:pt idx="137">
                  <c:v>0.25000347850888904</c:v>
                </c:pt>
                <c:pt idx="138">
                  <c:v>0.25000319646501129</c:v>
                </c:pt>
                <c:pt idx="139">
                  <c:v>0.25000293728996414</c:v>
                </c:pt>
                <c:pt idx="140">
                  <c:v>0.25000269912945317</c:v>
                </c:pt>
                <c:pt idx="141">
                  <c:v>0.25000248027954386</c:v>
                </c:pt>
                <c:pt idx="142">
                  <c:v>0.25000227917446705</c:v>
                </c:pt>
                <c:pt idx="143">
                  <c:v>0.25000209437541382</c:v>
                </c:pt>
                <c:pt idx="144">
                  <c:v>0.25000192456024245</c:v>
                </c:pt>
                <c:pt idx="145">
                  <c:v>0.25000176851401651</c:v>
                </c:pt>
                <c:pt idx="146">
                  <c:v>0.25000162512031177</c:v>
                </c:pt>
                <c:pt idx="147">
                  <c:v>0.25000149335322908</c:v>
                </c:pt>
                <c:pt idx="148">
                  <c:v>0.25000137227005281</c:v>
                </c:pt>
                <c:pt idx="149">
                  <c:v>0.25000126100450631</c:v>
                </c:pt>
                <c:pt idx="150">
                  <c:v>0.25000115876055334</c:v>
                </c:pt>
              </c:numCache>
            </c:numRef>
          </c:yVal>
          <c:smooth val="1"/>
        </c:ser>
        <c:ser>
          <c:idx val="2"/>
          <c:order val="2"/>
          <c:marker>
            <c:symbol val="none"/>
          </c:marker>
          <c:xVal>
            <c:numRef>
              <c:f>List1!$A$2:$A$152</c:f>
              <c:numCache>
                <c:formatCode>General</c:formatCode>
                <c:ptCount val="1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</c:numCache>
            </c:numRef>
          </c:xVal>
          <c:yVal>
            <c:numRef>
              <c:f>List1!#REF!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1"/>
        </c:ser>
        <c:axId val="120822784"/>
        <c:axId val="120824576"/>
      </c:scatterChart>
      <c:valAx>
        <c:axId val="120822784"/>
        <c:scaling>
          <c:orientation val="minMax"/>
          <c:max val="100"/>
        </c:scaling>
        <c:axPos val="b"/>
        <c:numFmt formatCode="General" sourceLinked="1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20824576"/>
        <c:crosses val="autoZero"/>
        <c:crossBetween val="midCat"/>
        <c:majorUnit val="20"/>
        <c:minorUnit val="10"/>
      </c:valAx>
      <c:valAx>
        <c:axId val="120824576"/>
        <c:scaling>
          <c:orientation val="minMax"/>
          <c:max val="1"/>
        </c:scaling>
        <c:axPos val="l"/>
        <c:numFmt formatCode="General" sourceLinked="1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20822784"/>
        <c:crosses val="autoZero"/>
        <c:crossBetween val="midCat"/>
        <c:majorUnit val="0.2"/>
        <c:minorUnit val="0.1"/>
      </c:valAx>
    </c:plotArea>
    <c:plotVisOnly val="1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cs-CZ"/>
  <c:chart>
    <c:plotArea>
      <c:layout/>
      <c:scatterChart>
        <c:scatterStyle val="smoothMarker"/>
        <c:ser>
          <c:idx val="0"/>
          <c:order val="0"/>
          <c:spPr>
            <a:ln w="3810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List1!$B$2:$B$102</c:f>
              <c:numCache>
                <c:formatCode>General</c:formatCode>
                <c:ptCount val="101"/>
                <c:pt idx="0">
                  <c:v>5.0000000000000053E-3</c:v>
                </c:pt>
                <c:pt idx="1">
                  <c:v>5.5887410434953926E-3</c:v>
                </c:pt>
                <c:pt idx="2">
                  <c:v>6.2429835667005785E-3</c:v>
                </c:pt>
                <c:pt idx="3">
                  <c:v>6.9690776858835953E-3</c:v>
                </c:pt>
                <c:pt idx="4">
                  <c:v>7.7737619303439899E-3</c:v>
                </c:pt>
                <c:pt idx="5">
                  <c:v>8.6641299538431204E-3</c:v>
                </c:pt>
                <c:pt idx="6">
                  <c:v>9.6475797054332811E-3</c:v>
                </c:pt>
                <c:pt idx="7">
                  <c:v>1.0731741869542181E-2</c:v>
                </c:pt>
                <c:pt idx="8">
                  <c:v>1.1924384388715977E-2</c:v>
                </c:pt>
                <c:pt idx="9">
                  <c:v>1.3233290106814139E-2</c:v>
                </c:pt>
                <c:pt idx="10">
                  <c:v>1.4666105090292723E-2</c:v>
                </c:pt>
                <c:pt idx="11">
                  <c:v>1.6230156077355107E-2</c:v>
                </c:pt>
                <c:pt idx="12">
                  <c:v>1.7932236838741317E-2</c:v>
                </c:pt>
                <c:pt idx="13">
                  <c:v>1.9778365058275363E-2</c:v>
                </c:pt>
                <c:pt idx="14">
                  <c:v>2.1773513665788446E-2</c:v>
                </c:pt>
                <c:pt idx="15">
                  <c:v>2.3921323330406991E-2</c:v>
                </c:pt>
                <c:pt idx="16">
                  <c:v>2.6223805920000995E-2</c:v>
                </c:pt>
                <c:pt idx="17">
                  <c:v>2.868105192986415E-2</c:v>
                </c:pt>
                <c:pt idx="18">
                  <c:v>3.1290957858423438E-2</c:v>
                </c:pt>
                <c:pt idx="19">
                  <c:v>3.4048991851735155E-2</c:v>
                </c:pt>
                <c:pt idx="20">
                  <c:v>3.6948017193149482E-2</c:v>
                </c:pt>
                <c:pt idx="21">
                  <c:v>3.9978192931594082E-2</c:v>
                </c:pt>
                <c:pt idx="22">
                  <c:v>4.3126968765363746E-2</c:v>
                </c:pt>
                <c:pt idx="23">
                  <c:v>4.6379187055235332E-2</c:v>
                </c:pt>
                <c:pt idx="24">
                  <c:v>4.9717298623016645E-2</c:v>
                </c:pt>
                <c:pt idx="25">
                  <c:v>5.3121691204454029E-2</c:v>
                </c:pt>
                <c:pt idx="26">
                  <c:v>5.6571120781517346E-2</c:v>
                </c:pt>
                <c:pt idx="27">
                  <c:v>6.0043227466606112E-2</c:v>
                </c:pt>
                <c:pt idx="28">
                  <c:v>6.3515110199020092E-2</c:v>
                </c:pt>
                <c:pt idx="29">
                  <c:v>6.6963929216728904E-2</c:v>
                </c:pt>
                <c:pt idx="30">
                  <c:v>7.0367502806757021E-2</c:v>
                </c:pt>
                <c:pt idx="31">
                  <c:v>7.3704865548044063E-2</c:v>
                </c:pt>
                <c:pt idx="32">
                  <c:v>7.6956759020601034E-2</c:v>
                </c:pt>
                <c:pt idx="33">
                  <c:v>8.0106032217152248E-2</c:v>
                </c:pt>
                <c:pt idx="34">
                  <c:v>8.3137936795137091E-2</c:v>
                </c:pt>
                <c:pt idx="35">
                  <c:v>8.6040310832690994E-2</c:v>
                </c:pt>
                <c:pt idx="36">
                  <c:v>8.8803652911574854E-2</c:v>
                </c:pt>
                <c:pt idx="37">
                  <c:v>9.1421095327924223E-2</c:v>
                </c:pt>
                <c:pt idx="38">
                  <c:v>9.3888290485188736E-2</c:v>
                </c:pt>
                <c:pt idx="39">
                  <c:v>9.6203227814151096E-2</c:v>
                </c:pt>
                <c:pt idx="40">
                  <c:v>9.836599993290375E-2</c:v>
                </c:pt>
                <c:pt idx="41">
                  <c:v>0.10037853645889494</c:v>
                </c:pt>
                <c:pt idx="42">
                  <c:v>0.10224432229911666</c:v>
                </c:pt>
                <c:pt idx="43">
                  <c:v>0.10396811480413318</c:v>
                </c:pt>
                <c:pt idx="44">
                  <c:v>0.10555567128891655</c:v>
                </c:pt>
                <c:pt idx="45">
                  <c:v>0.10701349544637796</c:v>
                </c:pt>
                <c:pt idx="46">
                  <c:v>0.10834860837007221</c:v>
                </c:pt>
                <c:pt idx="47">
                  <c:v>0.10956834743271</c:v>
                </c:pt>
                <c:pt idx="48">
                  <c:v>0.11068019422787485</c:v>
                </c:pt>
                <c:pt idx="49">
                  <c:v>0.11169163119974401</c:v>
                </c:pt>
                <c:pt idx="50">
                  <c:v>0.11261002543923597</c:v>
                </c:pt>
                <c:pt idx="51">
                  <c:v>0.11344253736521882</c:v>
                </c:pt>
                <c:pt idx="52">
                  <c:v>0.11419605157183842</c:v>
                </c:pt>
                <c:pt idx="53">
                  <c:v>0.11487712693940465</c:v>
                </c:pt>
                <c:pt idx="54">
                  <c:v>0.11549196311180043</c:v>
                </c:pt>
                <c:pt idx="55">
                  <c:v>0.1160463805808581</c:v>
                </c:pt>
                <c:pt idx="56">
                  <c:v>0.1165458118401704</c:v>
                </c:pt>
                <c:pt idx="57">
                  <c:v>0.11699530133983439</c:v>
                </c:pt>
                <c:pt idx="58">
                  <c:v>0.11739951226156042</c:v>
                </c:pt>
                <c:pt idx="59">
                  <c:v>0.11776273842033114</c:v>
                </c:pt>
                <c:pt idx="60">
                  <c:v>0.11808891987097447</c:v>
                </c:pt>
                <c:pt idx="61">
                  <c:v>0.11838166104743941</c:v>
                </c:pt>
                <c:pt idx="62">
                  <c:v>0.11864425048495447</c:v>
                </c:pt>
                <c:pt idx="63">
                  <c:v>0.11887968136920132</c:v>
                </c:pt>
                <c:pt idx="64">
                  <c:v>0.11909067232256562</c:v>
                </c:pt>
                <c:pt idx="65">
                  <c:v>0.11927968797717754</c:v>
                </c:pt>
                <c:pt idx="66">
                  <c:v>0.11944895900020061</c:v>
                </c:pt>
                <c:pt idx="67">
                  <c:v>0.11960050133138816</c:v>
                </c:pt>
                <c:pt idx="68">
                  <c:v>0.11973613446910367</c:v>
                </c:pt>
                <c:pt idx="69">
                  <c:v>0.11985749870149341</c:v>
                </c:pt>
                <c:pt idx="70">
                  <c:v>0.11996607122679628</c:v>
                </c:pt>
                <c:pt idx="71">
                  <c:v>0.12006318114311312</c:v>
                </c:pt>
                <c:pt idx="72">
                  <c:v>0.12015002331534758</c:v>
                </c:pt>
                <c:pt idx="73">
                  <c:v>0.12022767114711633</c:v>
                </c:pt>
                <c:pt idx="74">
                  <c:v>0.12029708829970451</c:v>
                </c:pt>
                <c:pt idx="75">
                  <c:v>0.12035913940981048</c:v>
                </c:pt>
                <c:pt idx="76">
                  <c:v>0.12041459986386469</c:v>
                </c:pt>
                <c:pt idx="77">
                  <c:v>0.12046416468999049</c:v>
                </c:pt>
                <c:pt idx="78">
                  <c:v>0.1205084566298253</c:v>
                </c:pt>
                <c:pt idx="79">
                  <c:v>0.1205480334520164</c:v>
                </c:pt>
                <c:pt idx="80">
                  <c:v>0.12058339456764042</c:v>
                </c:pt>
                <c:pt idx="81">
                  <c:v>0.12061498700545392</c:v>
                </c:pt>
                <c:pt idx="82">
                  <c:v>0.12064321080197507</c:v>
                </c:pt>
                <c:pt idx="83">
                  <c:v>0.12066842385818603</c:v>
                </c:pt>
                <c:pt idx="84">
                  <c:v>0.12069094631124268</c:v>
                </c:pt>
                <c:pt idx="85">
                  <c:v>0.12071106446612696</c:v>
                </c:pt>
                <c:pt idx="86">
                  <c:v>0.12072903432875452</c:v>
                </c:pt>
                <c:pt idx="87">
                  <c:v>0.12074508477872267</c:v>
                </c:pt>
                <c:pt idx="88">
                  <c:v>0.12075942041668641</c:v>
                </c:pt>
                <c:pt idx="89">
                  <c:v>0.12077222411832705</c:v>
                </c:pt>
                <c:pt idx="90">
                  <c:v>0.12078365932402656</c:v>
                </c:pt>
                <c:pt idx="91">
                  <c:v>0.12079387209070509</c:v>
                </c:pt>
                <c:pt idx="92">
                  <c:v>0.12080299292981658</c:v>
                </c:pt>
                <c:pt idx="93">
                  <c:v>0.12081113845322322</c:v>
                </c:pt>
                <c:pt idx="94">
                  <c:v>0.12081841284657795</c:v>
                </c:pt>
                <c:pt idx="95">
                  <c:v>0.12082490918793409</c:v>
                </c:pt>
                <c:pt idx="96">
                  <c:v>0.12083071062755286</c:v>
                </c:pt>
                <c:pt idx="97">
                  <c:v>0.120835891443292</c:v>
                </c:pt>
                <c:pt idx="98">
                  <c:v>0.12084051798451292</c:v>
                </c:pt>
                <c:pt idx="99">
                  <c:v>0.12084464951613928</c:v>
                </c:pt>
                <c:pt idx="100">
                  <c:v>0.12084833897330982</c:v>
                </c:pt>
              </c:numCache>
            </c:numRef>
          </c:yVal>
          <c:smooth val="1"/>
        </c:ser>
        <c:ser>
          <c:idx val="1"/>
          <c:order val="1"/>
          <c:spPr>
            <a:ln w="3810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List1!$C$2:$C$102</c:f>
              <c:numCache>
                <c:formatCode>General</c:formatCode>
                <c:ptCount val="101"/>
                <c:pt idx="0">
                  <c:v>0.995</c:v>
                </c:pt>
                <c:pt idx="1">
                  <c:v>0.97597213156727503</c:v>
                </c:pt>
                <c:pt idx="2">
                  <c:v>0.8992752159372065</c:v>
                </c:pt>
                <c:pt idx="3">
                  <c:v>0.71696202392287467</c:v>
                </c:pt>
                <c:pt idx="4">
                  <c:v>0.52716442165255351</c:v>
                </c:pt>
                <c:pt idx="5">
                  <c:v>0.40479167360087448</c:v>
                </c:pt>
                <c:pt idx="6">
                  <c:v>0.32978890825942292</c:v>
                </c:pt>
                <c:pt idx="7">
                  <c:v>0.28113198928552707</c:v>
                </c:pt>
                <c:pt idx="8">
                  <c:v>0.24763853198247343</c:v>
                </c:pt>
                <c:pt idx="9">
                  <c:v>0.22345479161393209</c:v>
                </c:pt>
                <c:pt idx="10">
                  <c:v>0.20533138741093429</c:v>
                </c:pt>
                <c:pt idx="11">
                  <c:v>0.19134854711357605</c:v>
                </c:pt>
                <c:pt idx="12">
                  <c:v>0.18030836135830378</c:v>
                </c:pt>
                <c:pt idx="13">
                  <c:v>0.17142810480121348</c:v>
                </c:pt>
                <c:pt idx="14">
                  <c:v>0.16417615139600911</c:v>
                </c:pt>
                <c:pt idx="15">
                  <c:v>0.1581794162485089</c:v>
                </c:pt>
                <c:pt idx="16">
                  <c:v>0.15316867591559014</c:v>
                </c:pt>
                <c:pt idx="17">
                  <c:v>0.14894494442503101</c:v>
                </c:pt>
                <c:pt idx="18">
                  <c:v>0.14535806361791723</c:v>
                </c:pt>
                <c:pt idx="19">
                  <c:v>0.14229264917333989</c:v>
                </c:pt>
                <c:pt idx="20">
                  <c:v>0.13965861466021215</c:v>
                </c:pt>
                <c:pt idx="21">
                  <c:v>0.13738462901430312</c:v>
                </c:pt>
                <c:pt idx="22">
                  <c:v>0.13541350288954371</c:v>
                </c:pt>
                <c:pt idx="23">
                  <c:v>0.13369887298644353</c:v>
                </c:pt>
                <c:pt idx="24">
                  <c:v>0.13220277812773279</c:v>
                </c:pt>
                <c:pt idx="25">
                  <c:v>0.13089385957368363</c:v>
                </c:pt>
                <c:pt idx="26">
                  <c:v>0.12974600580569898</c:v>
                </c:pt>
                <c:pt idx="27">
                  <c:v>0.12873731871802699</c:v>
                </c:pt>
                <c:pt idx="28">
                  <c:v>0.12784931554912246</c:v>
                </c:pt>
                <c:pt idx="29">
                  <c:v>0.12706630598873955</c:v>
                </c:pt>
                <c:pt idx="30">
                  <c:v>0.12637490103448357</c:v>
                </c:pt>
                <c:pt idx="31">
                  <c:v>0.12576362205076719</c:v>
                </c:pt>
                <c:pt idx="32">
                  <c:v>0.12522258683441811</c:v>
                </c:pt>
                <c:pt idx="33">
                  <c:v>0.12474325543934377</c:v>
                </c:pt>
                <c:pt idx="34">
                  <c:v>0.12431822280081972</c:v>
                </c:pt>
                <c:pt idx="35">
                  <c:v>0.12394104832636599</c:v>
                </c:pt>
                <c:pt idx="36">
                  <c:v>0.12360611492359992</c:v>
                </c:pt>
                <c:pt idx="37">
                  <c:v>0.12330851164927555</c:v>
                </c:pt>
                <c:pt idx="38">
                  <c:v>0.12304393545062819</c:v>
                </c:pt>
                <c:pt idx="39">
                  <c:v>0.12280860844485979</c:v>
                </c:pt>
                <c:pt idx="40">
                  <c:v>0.12259920792693982</c:v>
                </c:pt>
                <c:pt idx="41">
                  <c:v>0.12241280686865313</c:v>
                </c:pt>
                <c:pt idx="42">
                  <c:v>0.12224682311584976</c:v>
                </c:pt>
                <c:pt idx="43">
                  <c:v>0.12209897583742969</c:v>
                </c:pt>
                <c:pt idx="44">
                  <c:v>0.12196724805197515</c:v>
                </c:pt>
                <c:pt idx="45">
                  <c:v>0.1218498542733321</c:v>
                </c:pt>
                <c:pt idx="46">
                  <c:v>0.12174521248785689</c:v>
                </c:pt>
                <c:pt idx="47">
                  <c:v>0.12165191981324175</c:v>
                </c:pt>
                <c:pt idx="48">
                  <c:v>0.12156873129930683</c:v>
                </c:pt>
                <c:pt idx="49">
                  <c:v>0.12149454142056108</c:v>
                </c:pt>
                <c:pt idx="50">
                  <c:v>0.12142836788313682</c:v>
                </c:pt>
                <c:pt idx="51">
                  <c:v>0.1213693374282595</c:v>
                </c:pt>
                <c:pt idx="52">
                  <c:v>0.12131667336339159</c:v>
                </c:pt>
                <c:pt idx="53">
                  <c:v>0.12126968459268991</c:v>
                </c:pt>
                <c:pt idx="54">
                  <c:v>0.12122775595202073</c:v>
                </c:pt>
                <c:pt idx="55">
                  <c:v>0.12119033968184596</c:v>
                </c:pt>
                <c:pt idx="56">
                  <c:v>0.1211569478947945</c:v>
                </c:pt>
                <c:pt idx="57">
                  <c:v>0.12112714591453062</c:v>
                </c:pt>
                <c:pt idx="58">
                  <c:v>0.12110054637925657</c:v>
                </c:pt>
                <c:pt idx="59">
                  <c:v>0.12107680401739128</c:v>
                </c:pt>
                <c:pt idx="60">
                  <c:v>0.12105561101505079</c:v>
                </c:pt>
                <c:pt idx="61">
                  <c:v>0.12103669290530766</c:v>
                </c:pt>
                <c:pt idx="62">
                  <c:v>0.12101980491807478</c:v>
                </c:pt>
                <c:pt idx="63">
                  <c:v>0.12100472873709515</c:v>
                </c:pt>
                <c:pt idx="64">
                  <c:v>0.12099126961711401</c:v>
                </c:pt>
                <c:pt idx="65">
                  <c:v>0.12097925382001924</c:v>
                </c:pt>
                <c:pt idx="66">
                  <c:v>0.12096852633369012</c:v>
                </c:pt>
                <c:pt idx="67">
                  <c:v>0.12095894884161112</c:v>
                </c:pt>
                <c:pt idx="68">
                  <c:v>0.12095039791506837</c:v>
                </c:pt>
                <c:pt idx="69">
                  <c:v>0.12094276340303846</c:v>
                </c:pt>
                <c:pt idx="70">
                  <c:v>0.12093594699775612</c:v>
                </c:pt>
                <c:pt idx="71">
                  <c:v>0.12092986095648645</c:v>
                </c:pt>
                <c:pt idx="72">
                  <c:v>0.12092442696223474</c:v>
                </c:pt>
                <c:pt idx="73">
                  <c:v>0.1209195751081</c:v>
                </c:pt>
                <c:pt idx="74">
                  <c:v>0.12091524299169189</c:v>
                </c:pt>
                <c:pt idx="75">
                  <c:v>0.12091137490755582</c:v>
                </c:pt>
                <c:pt idx="76">
                  <c:v>0.12090792112690392</c:v>
                </c:pt>
                <c:pt idx="77">
                  <c:v>0.12090483725512582</c:v>
                </c:pt>
                <c:pt idx="78">
                  <c:v>0.120902083658622</c:v>
                </c:pt>
                <c:pt idx="79">
                  <c:v>0.12089962495342479</c:v>
                </c:pt>
                <c:pt idx="80">
                  <c:v>0.12089742954890864</c:v>
                </c:pt>
                <c:pt idx="81">
                  <c:v>0.12089546924061985</c:v>
                </c:pt>
                <c:pt idx="82">
                  <c:v>0.12089371884691323</c:v>
                </c:pt>
                <c:pt idx="83">
                  <c:v>0.12089215588466341</c:v>
                </c:pt>
                <c:pt idx="84">
                  <c:v>0.1208907602798296</c:v>
                </c:pt>
                <c:pt idx="85">
                  <c:v>0.12088951410911603</c:v>
                </c:pt>
                <c:pt idx="86">
                  <c:v>0.12088840136937878</c:v>
                </c:pt>
                <c:pt idx="87">
                  <c:v>0.12088740777178571</c:v>
                </c:pt>
                <c:pt idx="88">
                  <c:v>0.120886520558071</c:v>
                </c:pt>
                <c:pt idx="89">
                  <c:v>0.12088572833650379</c:v>
                </c:pt>
                <c:pt idx="90">
                  <c:v>0.12088502093545445</c:v>
                </c:pt>
                <c:pt idx="91">
                  <c:v>0.1208843892726626</c:v>
                </c:pt>
                <c:pt idx="92">
                  <c:v>0.12088382523852692</c:v>
                </c:pt>
                <c:pt idx="93">
                  <c:v>0.12088332159190439</c:v>
                </c:pt>
                <c:pt idx="94">
                  <c:v>0.12088287186708102</c:v>
                </c:pt>
                <c:pt idx="95">
                  <c:v>0.12088247029071247</c:v>
                </c:pt>
                <c:pt idx="96">
                  <c:v>0.12088211170766604</c:v>
                </c:pt>
                <c:pt idx="97">
                  <c:v>0.12088179151480891</c:v>
                </c:pt>
                <c:pt idx="98">
                  <c:v>0.12088150560189055</c:v>
                </c:pt>
                <c:pt idx="99">
                  <c:v>0.12088125029875851</c:v>
                </c:pt>
                <c:pt idx="100">
                  <c:v>0.12088102232822899</c:v>
                </c:pt>
              </c:numCache>
            </c:numRef>
          </c:yVal>
          <c:smooth val="1"/>
        </c:ser>
        <c:ser>
          <c:idx val="2"/>
          <c:order val="2"/>
          <c:spPr>
            <a:ln w="38100">
              <a:solidFill>
                <a:srgbClr val="00CC00"/>
              </a:solidFill>
            </a:ln>
          </c:spPr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List1!$D$2:$D$102</c:f>
              <c:numCache>
                <c:formatCode>General</c:formatCode>
                <c:ptCount val="101"/>
                <c:pt idx="0">
                  <c:v>5.0000000000000034E-4</c:v>
                </c:pt>
                <c:pt idx="1">
                  <c:v>5.6150377789498983E-4</c:v>
                </c:pt>
                <c:pt idx="2">
                  <c:v>6.3053240383765337E-4</c:v>
                </c:pt>
                <c:pt idx="3">
                  <c:v>7.0799594598720437E-4</c:v>
                </c:pt>
                <c:pt idx="4">
                  <c:v>7.9491178339798963E-4</c:v>
                </c:pt>
                <c:pt idx="5">
                  <c:v>8.9241654204807671E-4</c:v>
                </c:pt>
                <c:pt idx="6">
                  <c:v>1.0017791699931421E-3</c:v>
                </c:pt>
                <c:pt idx="7">
                  <c:v>1.1244152092012745E-3</c:v>
                </c:pt>
                <c:pt idx="8">
                  <c:v>1.2619023089038357E-3</c:v>
                </c:pt>
                <c:pt idx="9">
                  <c:v>1.41599700659901E-3</c:v>
                </c:pt>
                <c:pt idx="10">
                  <c:v>1.5886527765833973E-3</c:v>
                </c:pt>
                <c:pt idx="11">
                  <c:v>1.7820393101771106E-3</c:v>
                </c:pt>
                <c:pt idx="12">
                  <c:v>1.9985629444378649E-3</c:v>
                </c:pt>
                <c:pt idx="13">
                  <c:v>2.2408880945828636E-3</c:v>
                </c:pt>
                <c:pt idx="14">
                  <c:v>2.5119594666862186E-3</c:v>
                </c:pt>
                <c:pt idx="15">
                  <c:v>2.815024728352526E-3</c:v>
                </c:pt>
                <c:pt idx="16">
                  <c:v>3.1536571926765746E-3</c:v>
                </c:pt>
                <c:pt idx="17">
                  <c:v>3.531777921587161E-3</c:v>
                </c:pt>
                <c:pt idx="18">
                  <c:v>3.9536764756410046E-3</c:v>
                </c:pt>
                <c:pt idx="19">
                  <c:v>4.4240293262030094E-3</c:v>
                </c:pt>
                <c:pt idx="20">
                  <c:v>4.9479147017634948E-3</c:v>
                </c:pt>
                <c:pt idx="21">
                  <c:v>5.5308223640763788E-3</c:v>
                </c:pt>
                <c:pt idx="22">
                  <c:v>6.1786565062138688E-3</c:v>
                </c:pt>
                <c:pt idx="23">
                  <c:v>6.8977296423814484E-3</c:v>
                </c:pt>
                <c:pt idx="24">
                  <c:v>7.6947450333196832E-3</c:v>
                </c:pt>
                <c:pt idx="25">
                  <c:v>8.5767648839885548E-3</c:v>
                </c:pt>
                <c:pt idx="26">
                  <c:v>9.5511612940876768E-3</c:v>
                </c:pt>
                <c:pt idx="27">
                  <c:v>1.0625546779799428E-2</c:v>
                </c:pt>
                <c:pt idx="28">
                  <c:v>1.1807681171542093E-2</c:v>
                </c:pt>
                <c:pt idx="29">
                  <c:v>1.3105351893114079E-2</c:v>
                </c:pt>
                <c:pt idx="30">
                  <c:v>1.4526225116447381E-2</c:v>
                </c:pt>
                <c:pt idx="31">
                  <c:v>1.6077666140248918E-2</c:v>
                </c:pt>
                <c:pt idx="32">
                  <c:v>1.7766528630841397E-2</c:v>
                </c:pt>
                <c:pt idx="33">
                  <c:v>1.9598914140704023E-2</c:v>
                </c:pt>
                <c:pt idx="34">
                  <c:v>2.157990559881617E-2</c:v>
                </c:pt>
                <c:pt idx="35">
                  <c:v>2.37132812040769E-2</c:v>
                </c:pt>
                <c:pt idx="36">
                  <c:v>2.6001218228570371E-2</c:v>
                </c:pt>
                <c:pt idx="37">
                  <c:v>2.8443999437571692E-2</c:v>
                </c:pt>
                <c:pt idx="38">
                  <c:v>3.1039737844998333E-2</c:v>
                </c:pt>
                <c:pt idx="39">
                  <c:v>3.3784137945223482E-2</c:v>
                </c:pt>
                <c:pt idx="40">
                  <c:v>3.667031293874895E-2</c:v>
                </c:pt>
                <c:pt idx="41">
                  <c:v>3.9688677347771005E-2</c:v>
                </c:pt>
                <c:pt idx="42">
                  <c:v>4.2826932429602206E-2</c:v>
                </c:pt>
                <c:pt idx="43">
                  <c:v>4.6070157747398206E-2</c:v>
                </c:pt>
                <c:pt idx="44">
                  <c:v>4.9401016212956013E-2</c:v>
                </c:pt>
                <c:pt idx="45">
                  <c:v>5.2800072250545775E-2</c:v>
                </c:pt>
                <c:pt idx="46">
                  <c:v>5.6246214129726739E-2</c:v>
                </c:pt>
                <c:pt idx="47">
                  <c:v>5.9717162909812944E-2</c:v>
                </c:pt>
                <c:pt idx="48">
                  <c:v>6.3190042875533772E-2</c:v>
                </c:pt>
                <c:pt idx="49">
                  <c:v>6.6641982811906919E-2</c:v>
                </c:pt>
                <c:pt idx="50">
                  <c:v>7.0050714719505774E-2</c:v>
                </c:pt>
                <c:pt idx="51">
                  <c:v>7.3395136982466191E-2</c:v>
                </c:pt>
                <c:pt idx="52">
                  <c:v>7.6655812492712277E-2</c:v>
                </c:pt>
                <c:pt idx="53">
                  <c:v>7.9815378294385383E-2</c:v>
                </c:pt>
                <c:pt idx="54">
                  <c:v>8.2858851102486322E-2</c:v>
                </c:pt>
                <c:pt idx="55">
                  <c:v>8.5773821560674549E-2</c:v>
                </c:pt>
                <c:pt idx="56">
                  <c:v>8.8550538335156845E-2</c:v>
                </c:pt>
                <c:pt idx="57">
                  <c:v>9.1181890258066223E-2</c:v>
                </c:pt>
                <c:pt idx="58">
                  <c:v>9.3663300163824556E-2</c:v>
                </c:pt>
                <c:pt idx="59">
                  <c:v>9.5992547538856277E-2</c:v>
                </c:pt>
                <c:pt idx="60">
                  <c:v>9.8169538645292362E-2</c:v>
                </c:pt>
                <c:pt idx="61">
                  <c:v>0.10019604262015339</c:v>
                </c:pt>
                <c:pt idx="62">
                  <c:v>0.10207541056788946</c:v>
                </c:pt>
                <c:pt idx="63">
                  <c:v>0.10381229228573603</c:v>
                </c:pt>
                <c:pt idx="64">
                  <c:v>0.10541236240407785</c:v>
                </c:pt>
                <c:pt idx="65">
                  <c:v>0.10688206474325054</c:v>
                </c:pt>
                <c:pt idx="66">
                  <c:v>0.10822838085439498</c:v>
                </c:pt>
                <c:pt idx="67">
                  <c:v>0.1094586262052742</c:v>
                </c:pt>
                <c:pt idx="68">
                  <c:v>0.11058027539033594</c:v>
                </c:pt>
                <c:pt idx="69">
                  <c:v>0.11160081611916335</c:v>
                </c:pt>
                <c:pt idx="70">
                  <c:v>0.11252763055193069</c:v>
                </c:pt>
                <c:pt idx="71">
                  <c:v>0.11336790175701926</c:v>
                </c:pt>
                <c:pt idx="72">
                  <c:v>0.11412854260106092</c:v>
                </c:pt>
                <c:pt idx="73">
                  <c:v>0.11481614417707477</c:v>
                </c:pt>
                <c:pt idx="74">
                  <c:v>0.11543694086671462</c:v>
                </c:pt>
                <c:pt idx="75">
                  <c:v>0.11599678925992572</c:v>
                </c:pt>
                <c:pt idx="76">
                  <c:v>0.11650115837113949</c:v>
                </c:pt>
                <c:pt idx="77">
                  <c:v>0.11695512885708964</c:v>
                </c:pt>
                <c:pt idx="78">
                  <c:v>0.11736339922847017</c:v>
                </c:pt>
                <c:pt idx="79">
                  <c:v>0.11773029733516721</c:v>
                </c:pt>
                <c:pt idx="80">
                  <c:v>0.11805979567877435</c:v>
                </c:pt>
                <c:pt idx="81">
                  <c:v>0.11835552935788336</c:v>
                </c:pt>
                <c:pt idx="82">
                  <c:v>0.11862081567667848</c:v>
                </c:pt>
                <c:pt idx="83">
                  <c:v>0.11885867464397221</c:v>
                </c:pt>
                <c:pt idx="84">
                  <c:v>0.11907184975833512</c:v>
                </c:pt>
                <c:pt idx="85">
                  <c:v>0.11926282861698596</c:v>
                </c:pt>
                <c:pt idx="86">
                  <c:v>0.11943386300398673</c:v>
                </c:pt>
                <c:pt idx="87">
                  <c:v>0.11958698820971499</c:v>
                </c:pt>
                <c:pt idx="88">
                  <c:v>0.11972404141137129</c:v>
                </c:pt>
                <c:pt idx="89">
                  <c:v>0.11984667900613372</c:v>
                </c:pt>
                <c:pt idx="90">
                  <c:v>0.11995639283700454</c:v>
                </c:pt>
                <c:pt idx="91">
                  <c:v>0.12005452528867518</c:v>
                </c:pt>
                <c:pt idx="92">
                  <c:v>0.12014228325887964</c:v>
                </c:pt>
                <c:pt idx="93">
                  <c:v>0.12022075103142577</c:v>
                </c:pt>
                <c:pt idx="94">
                  <c:v>0.12029090209185009</c:v>
                </c:pt>
                <c:pt idx="95">
                  <c:v>0.12035360993669929</c:v>
                </c:pt>
                <c:pt idx="96">
                  <c:v>0.12040965793379002</c:v>
                </c:pt>
                <c:pt idx="97">
                  <c:v>0.12045974829430355</c:v>
                </c:pt>
                <c:pt idx="98">
                  <c:v>0.12050451021890164</c:v>
                </c:pt>
                <c:pt idx="99">
                  <c:v>0.12054450727976658</c:v>
                </c:pt>
                <c:pt idx="100">
                  <c:v>0.12058024409900787</c:v>
                </c:pt>
              </c:numCache>
            </c:numRef>
          </c:yVal>
          <c:smooth val="1"/>
        </c:ser>
        <c:ser>
          <c:idx val="3"/>
          <c:order val="3"/>
          <c:spPr>
            <a:ln w="38100">
              <a:solidFill>
                <a:srgbClr val="00CC00"/>
              </a:solidFill>
            </a:ln>
          </c:spPr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List1!$E$2:$E$102</c:f>
              <c:numCache>
                <c:formatCode>General</c:formatCode>
                <c:ptCount val="101"/>
                <c:pt idx="0">
                  <c:v>0.99950000000000006</c:v>
                </c:pt>
                <c:pt idx="1">
                  <c:v>0.99751009429057069</c:v>
                </c:pt>
                <c:pt idx="2">
                  <c:v>0.9877966191538875</c:v>
                </c:pt>
                <c:pt idx="3">
                  <c:v>0.94445049688659433</c:v>
                </c:pt>
                <c:pt idx="4">
                  <c:v>0.8070058232115418</c:v>
                </c:pt>
                <c:pt idx="5">
                  <c:v>0.60223505982236758</c:v>
                </c:pt>
                <c:pt idx="6">
                  <c:v>0.4506996773614198</c:v>
                </c:pt>
                <c:pt idx="7">
                  <c:v>0.35831600895032184</c:v>
                </c:pt>
                <c:pt idx="8">
                  <c:v>0.30000637497611632</c:v>
                </c:pt>
                <c:pt idx="9">
                  <c:v>0.2608441334652834</c:v>
                </c:pt>
                <c:pt idx="10">
                  <c:v>0.23311065669271952</c:v>
                </c:pt>
                <c:pt idx="11">
                  <c:v>0.21263834429417192</c:v>
                </c:pt>
                <c:pt idx="12">
                  <c:v>0.19702930979128339</c:v>
                </c:pt>
                <c:pt idx="13">
                  <c:v>0.18482095845800622</c:v>
                </c:pt>
                <c:pt idx="14">
                  <c:v>0.17507571231339955</c:v>
                </c:pt>
                <c:pt idx="15">
                  <c:v>0.16716692411721654</c:v>
                </c:pt>
                <c:pt idx="16">
                  <c:v>0.16066077108438689</c:v>
                </c:pt>
                <c:pt idx="17">
                  <c:v>0.15524782017198663</c:v>
                </c:pt>
                <c:pt idx="18">
                  <c:v>0.15070164671519576</c:v>
                </c:pt>
                <c:pt idx="19">
                  <c:v>0.14685286779348089</c:v>
                </c:pt>
                <c:pt idx="20">
                  <c:v>0.14357231369499909</c:v>
                </c:pt>
                <c:pt idx="21">
                  <c:v>0.14075980845904526</c:v>
                </c:pt>
                <c:pt idx="22">
                  <c:v>0.13833650067334477</c:v>
                </c:pt>
                <c:pt idx="23">
                  <c:v>0.13623950339060609</c:v>
                </c:pt>
                <c:pt idx="24">
                  <c:v>0.13441807278992912</c:v>
                </c:pt>
                <c:pt idx="25">
                  <c:v>0.13283083475096091</c:v>
                </c:pt>
                <c:pt idx="26">
                  <c:v>0.13144373918236485</c:v>
                </c:pt>
                <c:pt idx="27">
                  <c:v>0.13022852879663238</c:v>
                </c:pt>
                <c:pt idx="28">
                  <c:v>0.12916157745396289</c:v>
                </c:pt>
                <c:pt idx="29">
                  <c:v>0.1282229979377327</c:v>
                </c:pt>
                <c:pt idx="30">
                  <c:v>0.12739594883139832</c:v>
                </c:pt>
                <c:pt idx="31">
                  <c:v>0.12666609037103449</c:v>
                </c:pt>
                <c:pt idx="32">
                  <c:v>0.12602115306175307</c:v>
                </c:pt>
                <c:pt idx="33">
                  <c:v>0.12545059256932053</c:v>
                </c:pt>
                <c:pt idx="34">
                  <c:v>0.1249453112850695</c:v>
                </c:pt>
                <c:pt idx="35">
                  <c:v>0.12449743190139159</c:v>
                </c:pt>
                <c:pt idx="36">
                  <c:v>0.12410011191887051</c:v>
                </c:pt>
                <c:pt idx="37">
                  <c:v>0.12374739063470251</c:v>
                </c:pt>
                <c:pt idx="38">
                  <c:v>0.12343406210959458</c:v>
                </c:pt>
                <c:pt idx="39">
                  <c:v>0.12315556906698297</c:v>
                </c:pt>
                <c:pt idx="40">
                  <c:v>0.12290791377765088</c:v>
                </c:pt>
                <c:pt idx="41">
                  <c:v>0.12268758281926545</c:v>
                </c:pt>
                <c:pt idx="42">
                  <c:v>0.12249148324190273</c:v>
                </c:pt>
                <c:pt idx="43">
                  <c:v>0.12231688816638314</c:v>
                </c:pt>
                <c:pt idx="44">
                  <c:v>0.12216139022806836</c:v>
                </c:pt>
                <c:pt idx="45">
                  <c:v>0.12202286158108654</c:v>
                </c:pt>
                <c:pt idx="46">
                  <c:v>0.12189941941640146</c:v>
                </c:pt>
                <c:pt idx="47">
                  <c:v>0.12178939613636951</c:v>
                </c:pt>
                <c:pt idx="48">
                  <c:v>0.12169131347951363</c:v>
                </c:pt>
                <c:pt idx="49">
                  <c:v>0.12160386001059063</c:v>
                </c:pt>
                <c:pt idx="50">
                  <c:v>0.12152587148901925</c:v>
                </c:pt>
                <c:pt idx="51">
                  <c:v>0.12145631370831178</c:v>
                </c:pt>
                <c:pt idx="52">
                  <c:v>0.12139426746413368</c:v>
                </c:pt>
                <c:pt idx="53">
                  <c:v>0.12133891536190651</c:v>
                </c:pt>
                <c:pt idx="54">
                  <c:v>0.12128953021886417</c:v>
                </c:pt>
                <c:pt idx="55">
                  <c:v>0.12124546485188815</c:v>
                </c:pt>
                <c:pt idx="56">
                  <c:v>0.12120614307280858</c:v>
                </c:pt>
                <c:pt idx="57">
                  <c:v>0.12117105173822915</c:v>
                </c:pt>
                <c:pt idx="58">
                  <c:v>0.1211397337222629</c:v>
                </c:pt>
                <c:pt idx="59">
                  <c:v>0.12111178169855868</c:v>
                </c:pt>
                <c:pt idx="60">
                  <c:v>0.12108683263324203</c:v>
                </c:pt>
                <c:pt idx="61">
                  <c:v>0.12106456290335975</c:v>
                </c:pt>
                <c:pt idx="62">
                  <c:v>0.12104468396648539</c:v>
                </c:pt>
                <c:pt idx="63">
                  <c:v>0.12102693851662526</c:v>
                </c:pt>
                <c:pt idx="64">
                  <c:v>0.12101109706971365</c:v>
                </c:pt>
                <c:pt idx="65">
                  <c:v>0.12099695492901333</c:v>
                </c:pt>
                <c:pt idx="66">
                  <c:v>0.12098432948681563</c:v>
                </c:pt>
                <c:pt idx="67">
                  <c:v>0.12097305782410539</c:v>
                </c:pt>
                <c:pt idx="68">
                  <c:v>0.1209629945744347</c:v>
                </c:pt>
                <c:pt idx="69">
                  <c:v>0.12095401002224461</c:v>
                </c:pt>
                <c:pt idx="70">
                  <c:v>0.12094598840936317</c:v>
                </c:pt>
                <c:pt idx="71">
                  <c:v>0.12093882642645749</c:v>
                </c:pt>
                <c:pt idx="72">
                  <c:v>0.12093243186889507</c:v>
                </c:pt>
                <c:pt idx="73">
                  <c:v>0.12092672243882399</c:v>
                </c:pt>
                <c:pt idx="74">
                  <c:v>0.12092162467734199</c:v>
                </c:pt>
                <c:pt idx="75">
                  <c:v>0.12091707301245903</c:v>
                </c:pt>
                <c:pt idx="76">
                  <c:v>0.12091300891014993</c:v>
                </c:pt>
                <c:pt idx="77">
                  <c:v>0.12090938011722849</c:v>
                </c:pt>
                <c:pt idx="78">
                  <c:v>0.12090613998602223</c:v>
                </c:pt>
                <c:pt idx="79">
                  <c:v>0.12090324687193481</c:v>
                </c:pt>
                <c:pt idx="80">
                  <c:v>0.12090066359597977</c:v>
                </c:pt>
                <c:pt idx="81">
                  <c:v>0.12089835696522863</c:v>
                </c:pt>
                <c:pt idx="82">
                  <c:v>0.12089629734489751</c:v>
                </c:pt>
                <c:pt idx="83">
                  <c:v>0.1208944582764858</c:v>
                </c:pt>
                <c:pt idx="84">
                  <c:v>0.12089281613698449</c:v>
                </c:pt>
                <c:pt idx="85">
                  <c:v>0.12089134983472284</c:v>
                </c:pt>
                <c:pt idx="86">
                  <c:v>0.12089004053789509</c:v>
                </c:pt>
                <c:pt idx="87">
                  <c:v>0.12088887143224875</c:v>
                </c:pt>
                <c:pt idx="88">
                  <c:v>0.12088782750478998</c:v>
                </c:pt>
                <c:pt idx="89">
                  <c:v>0.12088689535070653</c:v>
                </c:pt>
                <c:pt idx="90">
                  <c:v>0.12088606300100962</c:v>
                </c:pt>
                <c:pt idx="91">
                  <c:v>0.12088531976866601</c:v>
                </c:pt>
                <c:pt idx="92">
                  <c:v>0.12088465611123592</c:v>
                </c:pt>
                <c:pt idx="93">
                  <c:v>0.12088406350823816</c:v>
                </c:pt>
                <c:pt idx="94">
                  <c:v>0.1208835343516669</c:v>
                </c:pt>
                <c:pt idx="95">
                  <c:v>0.1208830618482427</c:v>
                </c:pt>
                <c:pt idx="96">
                  <c:v>0.12088263993214204</c:v>
                </c:pt>
                <c:pt idx="97">
                  <c:v>0.12088226318707938</c:v>
                </c:pt>
                <c:pt idx="98">
                  <c:v>0.12088192677673842</c:v>
                </c:pt>
                <c:pt idx="99">
                  <c:v>0.12088162638265827</c:v>
                </c:pt>
                <c:pt idx="100">
                  <c:v>0.12088135814877388</c:v>
                </c:pt>
              </c:numCache>
            </c:numRef>
          </c:yVal>
          <c:smooth val="1"/>
        </c:ser>
        <c:ser>
          <c:idx val="4"/>
          <c:order val="4"/>
          <c:spPr>
            <a:ln w="38100">
              <a:solidFill>
                <a:srgbClr val="0066CC"/>
              </a:solidFill>
            </a:ln>
          </c:spPr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List1!$F$2:$F$102</c:f>
              <c:numCache>
                <c:formatCode>General</c:formatCode>
                <c:ptCount val="101"/>
                <c:pt idx="0">
                  <c:v>5.000000000000009E-5</c:v>
                </c:pt>
                <c:pt idx="1">
                  <c:v>5.6176833913066705E-5</c:v>
                </c:pt>
                <c:pt idx="2">
                  <c:v>6.3116325142045934E-5</c:v>
                </c:pt>
                <c:pt idx="3">
                  <c:v>7.091253235983757E-5</c:v>
                </c:pt>
                <c:pt idx="4">
                  <c:v>7.9671086432975418E-5</c:v>
                </c:pt>
                <c:pt idx="5">
                  <c:v>8.9510606803137592E-5</c:v>
                </c:pt>
                <c:pt idx="6">
                  <c:v>1.0056428929421404E-4</c:v>
                </c:pt>
                <c:pt idx="7">
                  <c:v>1.12981685584177E-4</c:v>
                </c:pt>
                <c:pt idx="8">
                  <c:v>1.2693069683582836E-4</c:v>
                </c:pt>
                <c:pt idx="9">
                  <c:v>1.4259980645020423E-4</c:v>
                </c:pt>
                <c:pt idx="10">
                  <c:v>1.6020057960117727E-4</c:v>
                </c:pt>
                <c:pt idx="11">
                  <c:v>1.799704601369416E-4</c:v>
                </c:pt>
                <c:pt idx="12">
                  <c:v>2.0217589859666542E-4</c:v>
                </c:pt>
                <c:pt idx="13">
                  <c:v>2.2711584848561595E-4</c:v>
                </c:pt>
                <c:pt idx="14">
                  <c:v>2.551256715682919E-4</c:v>
                </c:pt>
                <c:pt idx="15">
                  <c:v>2.8658149675381002E-4</c:v>
                </c:pt>
                <c:pt idx="16">
                  <c:v>3.2190508112351203E-4</c:v>
                </c:pt>
                <c:pt idx="17">
                  <c:v>3.615692257300358E-4</c:v>
                </c:pt>
                <c:pt idx="18">
                  <c:v>4.0610380289716704E-4</c:v>
                </c:pt>
                <c:pt idx="19">
                  <c:v>4.5610245575471148E-4</c:v>
                </c:pt>
                <c:pt idx="20">
                  <c:v>5.1223003449478888E-4</c:v>
                </c:pt>
                <c:pt idx="21">
                  <c:v>5.7523083712461228E-4</c:v>
                </c:pt>
                <c:pt idx="22">
                  <c:v>6.4593772503904385E-4</c:v>
                </c:pt>
                <c:pt idx="23">
                  <c:v>7.2528218518449041E-4</c:v>
                </c:pt>
                <c:pt idx="24">
                  <c:v>8.1430541047317496E-4</c:v>
                </c:pt>
                <c:pt idx="25">
                  <c:v>9.1417046784861408E-4</c:v>
                </c:pt>
                <c:pt idx="26">
                  <c:v>1.0261756182647539E-3</c:v>
                </c:pt>
                <c:pt idx="27">
                  <c:v>1.151768843909592E-3</c:v>
                </c:pt>
                <c:pt idx="28">
                  <c:v>1.2925636241554158E-3</c:v>
                </c:pt>
                <c:pt idx="29">
                  <c:v>1.4503559815844766E-3</c:v>
                </c:pt>
                <c:pt idx="30">
                  <c:v>1.6271427913758987E-3</c:v>
                </c:pt>
                <c:pt idx="31">
                  <c:v>1.8251413093946633E-3</c:v>
                </c:pt>
                <c:pt idx="32">
                  <c:v>2.046809824215878E-3</c:v>
                </c:pt>
                <c:pt idx="33">
                  <c:v>2.2948692734314812E-3</c:v>
                </c:pt>
                <c:pt idx="34">
                  <c:v>2.5723255819915052E-3</c:v>
                </c:pt>
                <c:pt idx="35">
                  <c:v>2.8824923768417552E-3</c:v>
                </c:pt>
                <c:pt idx="36">
                  <c:v>3.2290136044098483E-3</c:v>
                </c:pt>
                <c:pt idx="37">
                  <c:v>3.6158854223000132E-3</c:v>
                </c:pt>
                <c:pt idx="38">
                  <c:v>4.0474765509943712E-3</c:v>
                </c:pt>
                <c:pt idx="39">
                  <c:v>4.5285460533659857E-3</c:v>
                </c:pt>
                <c:pt idx="40">
                  <c:v>5.0642572587986075E-3</c:v>
                </c:pt>
                <c:pt idx="41">
                  <c:v>5.6601862664218345E-3</c:v>
                </c:pt>
                <c:pt idx="42">
                  <c:v>6.3223231535887358E-3</c:v>
                </c:pt>
                <c:pt idx="43">
                  <c:v>7.057063691226979E-3</c:v>
                </c:pt>
                <c:pt idx="44">
                  <c:v>7.8711890434544837E-3</c:v>
                </c:pt>
                <c:pt idx="45">
                  <c:v>8.7718306293479813E-3</c:v>
                </c:pt>
                <c:pt idx="46">
                  <c:v>9.7664170842580982E-3</c:v>
                </c:pt>
                <c:pt idx="47">
                  <c:v>1.0862600121951938E-2</c:v>
                </c:pt>
                <c:pt idx="48">
                  <c:v>1.2068156124128206E-2</c:v>
                </c:pt>
                <c:pt idx="49">
                  <c:v>1.339086053816807E-2</c:v>
                </c:pt>
                <c:pt idx="50">
                  <c:v>1.4838332722582479E-2</c:v>
                </c:pt>
                <c:pt idx="51">
                  <c:v>1.6417849819065137E-2</c:v>
                </c:pt>
                <c:pt idx="52">
                  <c:v>1.8136129618273343E-2</c:v>
                </c:pt>
                <c:pt idx="53">
                  <c:v>1.9999084268484738E-2</c:v>
                </c:pt>
                <c:pt idx="54">
                  <c:v>2.2011549056194207E-2</c:v>
                </c:pt>
                <c:pt idx="55">
                  <c:v>2.4176993308173352E-2</c:v>
                </c:pt>
                <c:pt idx="56">
                  <c:v>2.6497223586883098E-2</c:v>
                </c:pt>
                <c:pt idx="57">
                  <c:v>2.8972092541067591E-2</c:v>
                </c:pt>
                <c:pt idx="58">
                  <c:v>3.159922969793693E-2</c:v>
                </c:pt>
                <c:pt idx="59">
                  <c:v>3.4373812726302778E-2</c:v>
                </c:pt>
                <c:pt idx="60">
                  <c:v>3.72883988004424E-2</c:v>
                </c:pt>
                <c:pt idx="61">
                  <c:v>4.0332835210213365E-2</c:v>
                </c:pt>
                <c:pt idx="62">
                  <c:v>4.349426595427134E-2</c:v>
                </c:pt>
                <c:pt idx="63">
                  <c:v>4.6757246573886087E-2</c:v>
                </c:pt>
                <c:pt idx="64">
                  <c:v>5.0103973060889595E-2</c:v>
                </c:pt>
                <c:pt idx="65">
                  <c:v>5.3514622746603124E-2</c:v>
                </c:pt>
                <c:pt idx="66">
                  <c:v>5.6967796393804372E-2</c:v>
                </c:pt>
                <c:pt idx="67">
                  <c:v>6.0441042238435293E-2</c:v>
                </c:pt>
                <c:pt idx="68">
                  <c:v>6.3911435511453299E-2</c:v>
                </c:pt>
                <c:pt idx="69">
                  <c:v>6.7356181968417125E-2</c:v>
                </c:pt>
                <c:pt idx="70">
                  <c:v>7.0753211848974984E-2</c:v>
                </c:pt>
                <c:pt idx="71">
                  <c:v>7.4081731762717012E-2</c:v>
                </c:pt>
                <c:pt idx="72">
                  <c:v>7.7322706079142753E-2</c:v>
                </c:pt>
                <c:pt idx="73">
                  <c:v>8.0459245897673184E-2</c:v>
                </c:pt>
                <c:pt idx="74">
                  <c:v>8.3476891699269473E-2</c:v>
                </c:pt>
                <c:pt idx="75">
                  <c:v>8.6363784313090719E-2</c:v>
                </c:pt>
                <c:pt idx="76">
                  <c:v>8.9110726892554587E-2</c:v>
                </c:pt>
                <c:pt idx="77">
                  <c:v>9.1711147397534512E-2</c:v>
                </c:pt>
                <c:pt idx="78">
                  <c:v>9.4160976114679024E-2</c:v>
                </c:pt>
                <c:pt idx="79">
                  <c:v>9.6458455811556557E-2</c:v>
                </c:pt>
                <c:pt idx="80">
                  <c:v>9.8603903281258246E-2</c:v>
                </c:pt>
                <c:pt idx="81">
                  <c:v>0.1005994405651955</c:v>
                </c:pt>
                <c:pt idx="82">
                  <c:v>0.10244871243601412</c:v>
                </c:pt>
                <c:pt idx="83">
                  <c:v>0.10415660421156606</c:v>
                </c:pt>
                <c:pt idx="84">
                  <c:v>0.10572897106120127</c:v>
                </c:pt>
                <c:pt idx="85">
                  <c:v>0.10717238699620843</c:v>
                </c:pt>
                <c:pt idx="86">
                  <c:v>0.1084939189586068</c:v>
                </c:pt>
                <c:pt idx="87">
                  <c:v>0.10970092899870866</c:v>
                </c:pt>
                <c:pt idx="88">
                  <c:v>0.11080090554461128</c:v>
                </c:pt>
                <c:pt idx="89">
                  <c:v>0.11180132323583893</c:v>
                </c:pt>
                <c:pt idx="90">
                  <c:v>0.11270952969413843</c:v>
                </c:pt>
                <c:pt idx="91">
                  <c:v>0.11353265688493241</c:v>
                </c:pt>
                <c:pt idx="92">
                  <c:v>0.11427755431787182</c:v>
                </c:pt>
                <c:pt idx="93">
                  <c:v>0.11495074117613865</c:v>
                </c:pt>
                <c:pt idx="94">
                  <c:v>0.11555837448748039</c:v>
                </c:pt>
                <c:pt idx="95">
                  <c:v>0.11610623059935547</c:v>
                </c:pt>
                <c:pt idx="96">
                  <c:v>0.11659969744966346</c:v>
                </c:pt>
                <c:pt idx="97">
                  <c:v>0.1170437753970065</c:v>
                </c:pt>
                <c:pt idx="98">
                  <c:v>0.11744308466309744</c:v>
                </c:pt>
                <c:pt idx="99">
                  <c:v>0.11780187772558549</c:v>
                </c:pt>
                <c:pt idx="100">
                  <c:v>0.11812405526947575</c:v>
                </c:pt>
              </c:numCache>
            </c:numRef>
          </c:yVal>
          <c:smooth val="1"/>
        </c:ser>
        <c:ser>
          <c:idx val="5"/>
          <c:order val="5"/>
          <c:spPr>
            <a:ln w="38100">
              <a:solidFill>
                <a:srgbClr val="0066CC"/>
              </a:solidFill>
            </a:ln>
          </c:spPr>
          <c:marker>
            <c:symbol val="none"/>
          </c:marker>
          <c:xVal>
            <c:numRef>
              <c:f>List1!$A$2:$A$102</c:f>
              <c:numCache>
                <c:formatCode>General</c:formatCod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numCache>
            </c:numRef>
          </c:xVal>
          <c:yVal>
            <c:numRef>
              <c:f>List1!$G$2:$G$102</c:f>
              <c:numCache>
                <c:formatCode>General</c:formatCode>
                <c:ptCount val="101"/>
                <c:pt idx="0">
                  <c:v>0.99995000000000001</c:v>
                </c:pt>
                <c:pt idx="1">
                  <c:v>0.99975010133162456</c:v>
                </c:pt>
                <c:pt idx="2">
                  <c:v>0.99875303357294243</c:v>
                </c:pt>
                <c:pt idx="3">
                  <c:v>0.99382755406692247</c:v>
                </c:pt>
                <c:pt idx="4">
                  <c:v>0.97060513493126221</c:v>
                </c:pt>
                <c:pt idx="5">
                  <c:v>0.88101378615978188</c:v>
                </c:pt>
                <c:pt idx="6">
                  <c:v>0.68892555966199764</c:v>
                </c:pt>
                <c:pt idx="7">
                  <c:v>0.50721776842651056</c:v>
                </c:pt>
                <c:pt idx="8">
                  <c:v>0.39272018556361166</c:v>
                </c:pt>
                <c:pt idx="9">
                  <c:v>0.32215405314268797</c:v>
                </c:pt>
                <c:pt idx="10">
                  <c:v>0.27599130792019477</c:v>
                </c:pt>
                <c:pt idx="11">
                  <c:v>0.24399113523485433</c:v>
                </c:pt>
                <c:pt idx="12">
                  <c:v>0.2207586992398666</c:v>
                </c:pt>
                <c:pt idx="13">
                  <c:v>0.20327375791294852</c:v>
                </c:pt>
                <c:pt idx="14">
                  <c:v>0.18973805527826756</c:v>
                </c:pt>
                <c:pt idx="15">
                  <c:v>0.17902210637937346</c:v>
                </c:pt>
                <c:pt idx="16">
                  <c:v>0.17038381161535288</c:v>
                </c:pt>
                <c:pt idx="17">
                  <c:v>0.16331678995985016</c:v>
                </c:pt>
                <c:pt idx="18">
                  <c:v>0.15746426811752726</c:v>
                </c:pt>
                <c:pt idx="19">
                  <c:v>0.15256792186601256</c:v>
                </c:pt>
                <c:pt idx="20">
                  <c:v>0.14843626284285283</c:v>
                </c:pt>
                <c:pt idx="21">
                  <c:v>0.14492442311379891</c:v>
                </c:pt>
                <c:pt idx="22">
                  <c:v>0.14192083535489591</c:v>
                </c:pt>
                <c:pt idx="23">
                  <c:v>0.13933822218390221</c:v>
                </c:pt>
                <c:pt idx="24">
                  <c:v>0.13710735658617446</c:v>
                </c:pt>
                <c:pt idx="25">
                  <c:v>0.13517265032900685</c:v>
                </c:pt>
                <c:pt idx="26">
                  <c:v>0.133488976006226</c:v>
                </c:pt>
                <c:pt idx="27">
                  <c:v>0.13201933881934924</c:v>
                </c:pt>
                <c:pt idx="28">
                  <c:v>0.1307331445862277</c:v>
                </c:pt>
                <c:pt idx="29">
                  <c:v>0.12960489317908025</c:v>
                </c:pt>
                <c:pt idx="30">
                  <c:v>0.12861318020324988</c:v>
                </c:pt>
                <c:pt idx="31">
                  <c:v>0.12773992516272553</c:v>
                </c:pt>
                <c:pt idx="32">
                  <c:v>0.12696976820357989</c:v>
                </c:pt>
                <c:pt idx="33">
                  <c:v>0.12628959383848545</c:v>
                </c:pt>
                <c:pt idx="34">
                  <c:v>0.12568815138429376</c:v>
                </c:pt>
                <c:pt idx="35">
                  <c:v>0.12515574982325423</c:v>
                </c:pt>
                <c:pt idx="36">
                  <c:v>0.12468401049054763</c:v>
                </c:pt>
                <c:pt idx="37">
                  <c:v>0.12426566510069262</c:v>
                </c:pt>
                <c:pt idx="38">
                  <c:v>0.12389438962609196</c:v>
                </c:pt>
                <c:pt idx="39">
                  <c:v>0.12356466675475918</c:v>
                </c:pt>
                <c:pt idx="40">
                  <c:v>0.12327167130344534</c:v>
                </c:pt>
                <c:pt idx="41">
                  <c:v>0.12301117420221817</c:v>
                </c:pt>
                <c:pt idx="42">
                  <c:v>0.12277946160664099</c:v>
                </c:pt>
                <c:pt idx="43">
                  <c:v>0.12257326641234342</c:v>
                </c:pt>
                <c:pt idx="44">
                  <c:v>0.12238971000032491</c:v>
                </c:pt>
                <c:pt idx="45">
                  <c:v>0.12222625247085205</c:v>
                </c:pt>
                <c:pt idx="46">
                  <c:v>0.12208064995938563</c:v>
                </c:pt>
                <c:pt idx="47">
                  <c:v>0.12195091789192131</c:v>
                </c:pt>
                <c:pt idx="48">
                  <c:v>0.12183529924602272</c:v>
                </c:pt>
                <c:pt idx="49">
                  <c:v>0.12173223705021512</c:v>
                </c:pt>
                <c:pt idx="50">
                  <c:v>0.121640350487676</c:v>
                </c:pt>
                <c:pt idx="51">
                  <c:v>0.12155841407754792</c:v>
                </c:pt>
                <c:pt idx="52">
                  <c:v>0.12148533949419105</c:v>
                </c:pt>
                <c:pt idx="53">
                  <c:v>0.12142015965555752</c:v>
                </c:pt>
                <c:pt idx="54">
                  <c:v>0.12136201476989304</c:v>
                </c:pt>
                <c:pt idx="55">
                  <c:v>0.12131014007771938</c:v>
                </c:pt>
                <c:pt idx="56">
                  <c:v>0.1212638550655399</c:v>
                </c:pt>
                <c:pt idx="57">
                  <c:v>0.12122255396053525</c:v>
                </c:pt>
                <c:pt idx="58">
                  <c:v>0.12118569734290632</c:v>
                </c:pt>
                <c:pt idx="59">
                  <c:v>0.12115280473550342</c:v>
                </c:pt>
                <c:pt idx="60">
                  <c:v>0.12112344804972694</c:v>
                </c:pt>
                <c:pt idx="61">
                  <c:v>0.12109724578305771</c:v>
                </c:pt>
                <c:pt idx="62">
                  <c:v>0.12107385787746451</c:v>
                </c:pt>
                <c:pt idx="63">
                  <c:v>0.12105298115978658</c:v>
                </c:pt>
                <c:pt idx="64">
                  <c:v>0.12103434529531491</c:v>
                </c:pt>
                <c:pt idx="65">
                  <c:v>0.1210177091944979</c:v>
                </c:pt>
                <c:pt idx="66">
                  <c:v>0.12100285782018499</c:v>
                </c:pt>
                <c:pt idx="67">
                  <c:v>0.12098959934928057</c:v>
                </c:pt>
                <c:pt idx="68">
                  <c:v>0.12097776264830039</c:v>
                </c:pt>
                <c:pt idx="69">
                  <c:v>0.12096719502716918</c:v>
                </c:pt>
                <c:pt idx="70">
                  <c:v>0.12095776023984758</c:v>
                </c:pt>
                <c:pt idx="71">
                  <c:v>0.120949336704067</c:v>
                </c:pt>
                <c:pt idx="72">
                  <c:v>0.12094181591568412</c:v>
                </c:pt>
                <c:pt idx="73">
                  <c:v>0.12093510103599861</c:v>
                </c:pt>
                <c:pt idx="74">
                  <c:v>0.1209291056328662</c:v>
                </c:pt>
                <c:pt idx="75">
                  <c:v>0.12092375255862065</c:v>
                </c:pt>
                <c:pt idx="76">
                  <c:v>0.12091897294974115</c:v>
                </c:pt>
                <c:pt idx="77">
                  <c:v>0.12091470533491062</c:v>
                </c:pt>
                <c:pt idx="78">
                  <c:v>0.120910894839586</c:v>
                </c:pt>
                <c:pt idx="79">
                  <c:v>0.12090749247655044</c:v>
                </c:pt>
                <c:pt idx="80">
                  <c:v>0.12090445451306682</c:v>
                </c:pt>
                <c:pt idx="81">
                  <c:v>0.12090174190630656</c:v>
                </c:pt>
                <c:pt idx="82">
                  <c:v>0.1208993197996311</c:v>
                </c:pt>
                <c:pt idx="83">
                  <c:v>0.12089715707313523</c:v>
                </c:pt>
                <c:pt idx="84">
                  <c:v>0.12089522594256658</c:v>
                </c:pt>
                <c:pt idx="85">
                  <c:v>0.12089350160139799</c:v>
                </c:pt>
                <c:pt idx="86">
                  <c:v>0.12089196190138451</c:v>
                </c:pt>
                <c:pt idx="87">
                  <c:v>0.12089058706745109</c:v>
                </c:pt>
                <c:pt idx="88">
                  <c:v>0.12088935944321252</c:v>
                </c:pt>
                <c:pt idx="89">
                  <c:v>0.12088826326381973</c:v>
                </c:pt>
                <c:pt idx="90">
                  <c:v>0.12088728445319342</c:v>
                </c:pt>
                <c:pt idx="91">
                  <c:v>0.12088641044301852</c:v>
                </c:pt>
                <c:pt idx="92">
                  <c:v>0.12088563001115991</c:v>
                </c:pt>
                <c:pt idx="93">
                  <c:v>0.12088493313740965</c:v>
                </c:pt>
                <c:pt idx="94">
                  <c:v>0.12088431087470737</c:v>
                </c:pt>
                <c:pt idx="95">
                  <c:v>0.1208837552341665</c:v>
                </c:pt>
                <c:pt idx="96">
                  <c:v>0.12088325908242743</c:v>
                </c:pt>
                <c:pt idx="97">
                  <c:v>0.12088281605001436</c:v>
                </c:pt>
                <c:pt idx="98">
                  <c:v>0.12088242044951307</c:v>
                </c:pt>
                <c:pt idx="99">
                  <c:v>0.12088206720251718</c:v>
                </c:pt>
                <c:pt idx="100">
                  <c:v>0.12088175177440347</c:v>
                </c:pt>
              </c:numCache>
            </c:numRef>
          </c:yVal>
          <c:smooth val="1"/>
        </c:ser>
        <c:axId val="121548800"/>
        <c:axId val="121550336"/>
      </c:scatterChart>
      <c:valAx>
        <c:axId val="121548800"/>
        <c:scaling>
          <c:orientation val="minMax"/>
          <c:max val="100"/>
        </c:scaling>
        <c:axPos val="b"/>
        <c:numFmt formatCode="General" sourceLinked="1"/>
        <c:tickLblPos val="low"/>
        <c:spPr>
          <a:ln w="19050"/>
        </c:spPr>
        <c:txPr>
          <a:bodyPr/>
          <a:lstStyle/>
          <a:p>
            <a:pPr>
              <a:defRPr sz="16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21550336"/>
        <c:crosses val="autoZero"/>
        <c:crossBetween val="midCat"/>
        <c:majorUnit val="20"/>
      </c:valAx>
      <c:valAx>
        <c:axId val="121550336"/>
        <c:scaling>
          <c:orientation val="minMax"/>
          <c:max val="1"/>
        </c:scaling>
        <c:axPos val="l"/>
        <c:numFmt formatCode="General" sourceLinked="1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1600">
                <a:latin typeface="Arial" pitchFamily="34" charset="0"/>
                <a:cs typeface="Arial" pitchFamily="34" charset="0"/>
              </a:defRPr>
            </a:pPr>
            <a:endParaRPr lang="cs-CZ"/>
          </a:p>
        </c:txPr>
        <c:crossAx val="121548800"/>
        <c:crosses val="autoZero"/>
        <c:crossBetween val="midCat"/>
        <c:majorUnit val="0.2"/>
        <c:minorUnit val="0.1"/>
      </c:valAx>
    </c:plotArea>
    <c:plotVisOnly val="1"/>
  </c:chart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0.47291</cdr:x>
      <cdr:y>0.808</cdr:y>
    </cdr:from>
    <cdr:to>
      <cdr:x>0.6093</cdr:x>
      <cdr:y>1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3170583" y="458049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1BDDE-5303-4686-8093-853AFB8B7D1B}" type="datetimeFigureOut">
              <a:rPr lang="cs-CZ" smtClean="0"/>
              <a:pPr/>
              <a:t>2.12.2015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D6C80-E464-4F32-9F04-3F7E2590FA4E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4976C4-1960-4A2B-95A8-131C7F9B1085}" type="slidenum">
              <a:rPr lang="cs-CZ" smtClean="0"/>
              <a:pPr/>
              <a:t>56</a:t>
            </a:fld>
            <a:endParaRPr lang="cs-CZ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0919D0-92A3-4FC7-9A58-0F56254A1836}" type="slidenum">
              <a:rPr lang="cs-CZ" smtClean="0"/>
              <a:pPr/>
              <a:t>59</a:t>
            </a:fld>
            <a:endParaRPr lang="cs-CZ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>
                <a:sym typeface="Arial Special G2" pitchFamily="34" charset="2"/>
              </a:rPr>
              <a:t>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203737-7CCE-4F88-96CD-5DA0BDFFC682}" type="slidenum">
              <a:rPr lang="cs-CZ" smtClean="0"/>
              <a:pPr/>
              <a:t>60</a:t>
            </a:fld>
            <a:endParaRPr lang="cs-CZ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>
                <a:sym typeface="Arial Special G2" pitchFamily="34" charset="2"/>
              </a:rPr>
              <a:t>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2.12.2015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2.12.2015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2.12.2015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2.12.2015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2.12.2015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2.12.2015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2.12.2015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2.12.2015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2.12.2015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2.12.2015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2.12.2015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FCEBA-7D9A-4037-A856-9E28FB174A6A}" type="datetimeFigureOut">
              <a:rPr lang="cs-CZ" smtClean="0"/>
              <a:pPr/>
              <a:t>2.12.2015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751840" y="1635831"/>
            <a:ext cx="754888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cs-CZ" sz="6600" b="1" dirty="0" smtClean="0">
                <a:ln w="3175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PŘÍRODNÍ VÝBĚR (SELEKCE)</a:t>
            </a:r>
            <a:endParaRPr lang="cs-CZ" sz="6600" b="1" dirty="0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7525" y="369888"/>
            <a:ext cx="2191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Průměrná fitness:</a:t>
            </a: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517525" y="1037153"/>
            <a:ext cx="4733925" cy="571500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517525" y="1832105"/>
            <a:ext cx="84802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tj. průměrná fitness není aritmetickým průměrem fitness jednotlivých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genotypů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[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(1+1+0,5)/3 = 0,833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]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ale průměrem, kde každá relativní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fitness je vážena frekvencí příslušného genotypu po selekci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17525" y="3043066"/>
            <a:ext cx="80618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protože suma frekvencí po selekci nedává 1 (0,250 + 0,500 + 0,125 =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= 0,875), je nutno je normalizovat vydělením průměrnou fitness:</a:t>
            </a:r>
          </a:p>
        </p:txBody>
      </p:sp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517526" y="3950730"/>
          <a:ext cx="8173395" cy="239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2176"/>
                <a:gridCol w="2267073"/>
                <a:gridCol w="2267073"/>
                <a:gridCol w="2267073"/>
              </a:tblGrid>
              <a:tr h="370840">
                <a:tc>
                  <a:txBody>
                    <a:bodyPr/>
                    <a:lstStyle/>
                    <a:p>
                      <a:endParaRPr lang="cs-CZ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+mn-lt"/>
                        </a:rPr>
                        <a:t>před selekcí</a:t>
                      </a:r>
                      <a:endParaRPr lang="cs-CZ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 dirty="0" err="1" smtClean="0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 smtClean="0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0,25</a:t>
                      </a:r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 dirty="0" err="1" smtClean="0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 smtClean="0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0" baseline="0" dirty="0" smtClean="0">
                          <a:latin typeface="+mn-lt"/>
                          <a:cs typeface="Arial" pitchFamily="34" charset="0"/>
                        </a:rPr>
                        <a:t> =</a:t>
                      </a:r>
                      <a:r>
                        <a:rPr lang="cs-CZ" b="0" i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0,50</a:t>
                      </a:r>
                      <a:endParaRPr lang="cs-CZ" b="0" i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i="1" dirty="0" err="1" smtClean="0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 smtClean="0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0" baseline="0" dirty="0" smtClean="0">
                          <a:latin typeface="+mn-lt"/>
                          <a:cs typeface="Arial" pitchFamily="34" charset="0"/>
                        </a:rPr>
                        <a:t> = 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0,25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+mn-lt"/>
                        </a:rPr>
                        <a:t>fitness</a:t>
                      </a:r>
                      <a:endParaRPr lang="cs-CZ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1,0</a:t>
                      </a:r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1,0</a:t>
                      </a:r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0,5</a:t>
                      </a:r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</a:tr>
              <a:tr h="505528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+mn-lt"/>
                        </a:rPr>
                        <a:t>po selekci</a:t>
                      </a:r>
                      <a:endParaRPr lang="cs-CZ" dirty="0">
                        <a:latin typeface="+mn-l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sz="1800" i="1" dirty="0" err="1" smtClean="0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 smtClean="0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</a:t>
                      </a:r>
                    </a:p>
                    <a:p>
                      <a:pPr algn="ctr"/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0,25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1,0</a:t>
                      </a:r>
                      <a:r>
                        <a:rPr lang="cs-CZ" b="0" baseline="0" dirty="0" smtClean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 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= 0,250</a:t>
                      </a:r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sz="1800" i="1" dirty="0" err="1" smtClean="0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 smtClean="0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</a:t>
                      </a:r>
                    </a:p>
                    <a:p>
                      <a:pPr algn="ctr"/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0,50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1,0</a:t>
                      </a:r>
                      <a:r>
                        <a:rPr lang="cs-CZ" b="0" baseline="0" dirty="0" smtClean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 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= </a:t>
                      </a:r>
                      <a:r>
                        <a:rPr lang="cs-CZ" b="0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0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,500</a:t>
                      </a:r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sz="1800" i="1" dirty="0" err="1" smtClean="0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 smtClean="0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</a:t>
                      </a:r>
                    </a:p>
                    <a:p>
                      <a:pPr algn="ctr"/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0,25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0,5</a:t>
                      </a:r>
                      <a:r>
                        <a:rPr lang="cs-CZ" b="0" baseline="0" dirty="0" smtClean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 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= 0,125</a:t>
                      </a:r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552">
                <a:tc>
                  <a:txBody>
                    <a:bodyPr/>
                    <a:lstStyle/>
                    <a:p>
                      <a:endParaRPr lang="cs-CZ" dirty="0">
                        <a:latin typeface="+mn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 dirty="0" err="1" smtClean="0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 smtClean="0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1" baseline="0" dirty="0" smtClean="0">
                          <a:latin typeface="+mn-lt"/>
                          <a:cs typeface="Arial" pitchFamily="34" charset="0"/>
                          <a:sym typeface="Symbol"/>
                        </a:rPr>
                        <a:t>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</a:t>
                      </a:r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sz="1800" i="1" dirty="0" err="1" smtClean="0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 smtClean="0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b="0" i="0" baseline="0" dirty="0" smtClean="0">
                          <a:solidFill>
                            <a:sysClr val="windowText" lastClr="000000"/>
                          </a:solidFill>
                          <a:latin typeface="+mn-lt"/>
                          <a:cs typeface="+mn-cs"/>
                        </a:rPr>
                        <a:t>/</a:t>
                      </a:r>
                      <a:r>
                        <a:rPr lang="cs-CZ" sz="1800" b="0" i="1" baseline="0" dirty="0" smtClean="0">
                          <a:solidFill>
                            <a:sysClr val="windowText" lastClr="000000"/>
                          </a:solidFill>
                          <a:latin typeface="+mn-lt"/>
                          <a:cs typeface="+mn-cs"/>
                        </a:rPr>
                        <a:t>w</a:t>
                      </a:r>
                      <a:r>
                        <a:rPr lang="cs-CZ" b="0" i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</a:t>
                      </a:r>
                    </a:p>
                    <a:p>
                      <a:pPr algn="ctr"/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0,250/0,875 = 0,2857</a:t>
                      </a:r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 dirty="0" err="1" smtClean="0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 smtClean="0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1" baseline="0" dirty="0" smtClean="0">
                          <a:latin typeface="+mn-lt"/>
                          <a:cs typeface="Arial" pitchFamily="34" charset="0"/>
                          <a:sym typeface="Symbol"/>
                        </a:rPr>
                        <a:t>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</a:t>
                      </a:r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sz="1800" i="1" dirty="0" err="1" smtClean="0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 smtClean="0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b="0" i="0" baseline="0" dirty="0" smtClean="0">
                          <a:solidFill>
                            <a:sysClr val="windowText" lastClr="000000"/>
                          </a:solidFill>
                          <a:latin typeface="+mn-lt"/>
                          <a:cs typeface="+mn-cs"/>
                        </a:rPr>
                        <a:t>/</a:t>
                      </a:r>
                      <a:r>
                        <a:rPr lang="cs-CZ" sz="1800" b="0" i="1" baseline="0" dirty="0" smtClean="0">
                          <a:solidFill>
                            <a:sysClr val="windowText" lastClr="000000"/>
                          </a:solidFill>
                          <a:latin typeface="+mn-lt"/>
                          <a:cs typeface="+mn-cs"/>
                        </a:rPr>
                        <a:t>w</a:t>
                      </a:r>
                      <a:r>
                        <a:rPr lang="cs-CZ" sz="1800" b="0" i="0" baseline="0" dirty="0" smtClean="0">
                          <a:solidFill>
                            <a:sysClr val="windowText" lastClr="000000"/>
                          </a:solidFill>
                          <a:latin typeface="+mn-lt"/>
                          <a:cs typeface="+mn-cs"/>
                        </a:rPr>
                        <a:t> 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= </a:t>
                      </a:r>
                    </a:p>
                    <a:p>
                      <a:pPr algn="ctr"/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0,500/0,875 = 0,5714</a:t>
                      </a:r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 dirty="0" err="1" smtClean="0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 smtClean="0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1" baseline="0" dirty="0" smtClean="0">
                          <a:latin typeface="+mn-lt"/>
                          <a:cs typeface="Arial" pitchFamily="34" charset="0"/>
                          <a:sym typeface="Symbol"/>
                        </a:rPr>
                        <a:t>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</a:t>
                      </a:r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sz="1800" i="1" dirty="0" err="1" smtClean="0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 smtClean="0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b="0" i="1" baseline="0" dirty="0" smtClean="0">
                          <a:solidFill>
                            <a:sysClr val="windowText" lastClr="000000"/>
                          </a:solidFill>
                          <a:latin typeface="+mn-lt"/>
                          <a:cs typeface="+mn-cs"/>
                        </a:rPr>
                        <a:t>/w</a:t>
                      </a:r>
                      <a:r>
                        <a:rPr lang="cs-CZ" sz="1800" b="0" i="0" baseline="0" dirty="0" smtClean="0">
                          <a:solidFill>
                            <a:sysClr val="windowText" lastClr="000000"/>
                          </a:solidFill>
                          <a:latin typeface="+mn-lt"/>
                          <a:cs typeface="+mn-cs"/>
                        </a:rPr>
                        <a:t> </a:t>
                      </a:r>
                      <a:r>
                        <a:rPr lang="cs-CZ" b="0" i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=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</a:t>
                      </a:r>
                    </a:p>
                    <a:p>
                      <a:pPr algn="ctr"/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0,125/0,875 = 0,1429</a:t>
                      </a:r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7525" y="369888"/>
            <a:ext cx="4669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Obecný model přírodního výběru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17525" y="1105813"/>
            <a:ext cx="5089855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před selekcí: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po selekci:  							</a:t>
            </a:r>
            <a:endParaRPr lang="cs-CZ" sz="2000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283"/>
          <a:stretch>
            <a:fillRect/>
          </a:stretch>
        </p:blipFill>
        <p:spPr bwMode="auto">
          <a:xfrm>
            <a:off x="2199503" y="996779"/>
            <a:ext cx="1695192" cy="619125"/>
          </a:xfrm>
          <a:prstGeom prst="rect">
            <a:avLst/>
          </a:prstGeom>
          <a:noFill/>
        </p:spPr>
      </p:pic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8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30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4829" name="Picture 1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3741" y="1862566"/>
            <a:ext cx="3343275" cy="352425"/>
          </a:xfrm>
          <a:prstGeom prst="rect">
            <a:avLst/>
          </a:prstGeom>
          <a:noFill/>
        </p:spPr>
      </p:pic>
      <p:sp>
        <p:nvSpPr>
          <p:cNvPr id="34832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4831" name="Picture 1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65405" y="2941723"/>
            <a:ext cx="5972175" cy="1295400"/>
          </a:xfrm>
          <a:prstGeom prst="rect">
            <a:avLst/>
          </a:prstGeom>
          <a:noFill/>
        </p:spPr>
      </p:pic>
      <p:sp>
        <p:nvSpPr>
          <p:cNvPr id="34834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4833" name="Picture 1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06595" y="4605766"/>
            <a:ext cx="2314575" cy="638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0033" y="2314832"/>
            <a:ext cx="4391025" cy="638175"/>
          </a:xfrm>
          <a:prstGeom prst="rect">
            <a:avLst/>
          </a:prstGeom>
          <a:noFill/>
        </p:spPr>
      </p:pic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0033" y="3352801"/>
            <a:ext cx="4381500" cy="638175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517525" y="369888"/>
            <a:ext cx="3759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Změna frekvencí alel 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: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0033" y="1483626"/>
            <a:ext cx="1409700" cy="38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011795" y="1174096"/>
            <a:ext cx="1598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= 1 –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400" i="1" baseline="-25000" dirty="0" err="1" smtClean="0">
                <a:latin typeface="Arial" pitchFamily="34" charset="0"/>
                <a:cs typeface="Arial" pitchFamily="34" charset="0"/>
              </a:rPr>
              <a:t>ij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881784" y="369888"/>
            <a:ext cx="2752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Selekční koeficient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1005016" y="2272414"/>
          <a:ext cx="7191634" cy="2439631"/>
        </p:xfrm>
        <a:graphic>
          <a:graphicData uri="http://schemas.openxmlformats.org/drawingml/2006/table">
            <a:tbl>
              <a:tblPr/>
              <a:tblGrid>
                <a:gridCol w="3616411"/>
                <a:gridCol w="1191741"/>
                <a:gridCol w="1191741"/>
                <a:gridCol w="1191741"/>
              </a:tblGrid>
              <a:tr h="32729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3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latin typeface="Calibri"/>
                          <a:ea typeface="Times New Roman"/>
                          <a:cs typeface="Times New Roman"/>
                        </a:rPr>
                        <a:t>Fitness genotypu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32729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i="1" dirty="0" err="1">
                          <a:latin typeface="Calibri"/>
                          <a:ea typeface="Times New Roman"/>
                          <a:cs typeface="Times New Roman"/>
                        </a:rPr>
                        <a:t>w</a:t>
                      </a:r>
                      <a:r>
                        <a:rPr lang="cs-CZ" sz="1600" i="1" baseline="-25000" dirty="0" err="1">
                          <a:latin typeface="Calibri"/>
                          <a:ea typeface="Times New Roman"/>
                          <a:cs typeface="Times New Roman"/>
                        </a:rPr>
                        <a:t>AA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i="1" dirty="0" err="1">
                          <a:latin typeface="Calibri"/>
                          <a:ea typeface="Times New Roman"/>
                          <a:cs typeface="Times New Roman"/>
                        </a:rPr>
                        <a:t>w</a:t>
                      </a:r>
                      <a:r>
                        <a:rPr lang="cs-CZ" sz="1600" i="1" baseline="-25000" dirty="0" err="1">
                          <a:latin typeface="Calibri"/>
                          <a:ea typeface="Times New Roman"/>
                          <a:cs typeface="Times New Roman"/>
                        </a:rPr>
                        <a:t>Aa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i="1" dirty="0" err="1">
                          <a:latin typeface="Calibri"/>
                          <a:ea typeface="Times New Roman"/>
                          <a:cs typeface="Times New Roman"/>
                        </a:rPr>
                        <a:t>w</a:t>
                      </a:r>
                      <a:r>
                        <a:rPr lang="cs-CZ" sz="1600" i="1" baseline="-25000" dirty="0" err="1">
                          <a:latin typeface="Calibri"/>
                          <a:ea typeface="Times New Roman"/>
                          <a:cs typeface="Times New Roman"/>
                        </a:rPr>
                        <a:t>aa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5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Selekce proti recesivním homozygotům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 – </a:t>
                      </a:r>
                      <a:r>
                        <a:rPr lang="cs-CZ" sz="1600" i="1" dirty="0">
                          <a:latin typeface="Calibri"/>
                          <a:ea typeface="Times New Roman"/>
                          <a:cs typeface="Times New Roman"/>
                        </a:rPr>
                        <a:t>s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975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Selekce proti dominantním </a:t>
                      </a:r>
                      <a:r>
                        <a:rPr lang="cs-CZ" sz="1600" dirty="0" smtClean="0">
                          <a:latin typeface="Calibri"/>
                          <a:ea typeface="Times New Roman"/>
                          <a:cs typeface="Times New Roman"/>
                        </a:rPr>
                        <a:t>alelám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 – </a:t>
                      </a:r>
                      <a:r>
                        <a:rPr lang="cs-CZ" sz="1600" i="1" dirty="0">
                          <a:latin typeface="Calibri"/>
                          <a:ea typeface="Times New Roman"/>
                          <a:cs typeface="Times New Roman"/>
                        </a:rPr>
                        <a:t>s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 – </a:t>
                      </a:r>
                      <a:r>
                        <a:rPr lang="cs-CZ" sz="1600" i="1" dirty="0">
                          <a:latin typeface="Calibri"/>
                          <a:ea typeface="Times New Roman"/>
                          <a:cs typeface="Times New Roman"/>
                        </a:rPr>
                        <a:t>s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75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Obecná dominance (0 </a:t>
                      </a: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  <a:sym typeface="Symbol"/>
                        </a:rPr>
                        <a:t></a:t>
                      </a: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cs-CZ" sz="1600" i="1">
                          <a:latin typeface="Calibri"/>
                          <a:ea typeface="Times New Roman"/>
                          <a:cs typeface="Times New Roman"/>
                        </a:rPr>
                        <a:t>h</a:t>
                      </a: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  <a:sym typeface="Symbol"/>
                        </a:rPr>
                        <a:t></a:t>
                      </a: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 1)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 – </a:t>
                      </a:r>
                      <a:r>
                        <a:rPr lang="cs-CZ" sz="1600" i="1" dirty="0" err="1">
                          <a:latin typeface="Calibri"/>
                          <a:ea typeface="Times New Roman"/>
                          <a:cs typeface="Times New Roman"/>
                        </a:rPr>
                        <a:t>hs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 – </a:t>
                      </a:r>
                      <a:r>
                        <a:rPr lang="cs-CZ" sz="1600" i="1" dirty="0">
                          <a:latin typeface="Calibri"/>
                          <a:ea typeface="Times New Roman"/>
                          <a:cs typeface="Times New Roman"/>
                        </a:rPr>
                        <a:t>s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950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Nevýhoda heterozygotů (</a:t>
                      </a:r>
                      <a:r>
                        <a:rPr lang="cs-CZ" sz="1600" i="1">
                          <a:latin typeface="Calibri"/>
                          <a:ea typeface="Times New Roman"/>
                          <a:cs typeface="Times New Roman"/>
                        </a:rPr>
                        <a:t>underdominance</a:t>
                      </a: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)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 – </a:t>
                      </a:r>
                      <a:r>
                        <a:rPr lang="cs-CZ" sz="1600" i="1" dirty="0">
                          <a:latin typeface="Calibri"/>
                          <a:ea typeface="Times New Roman"/>
                          <a:cs typeface="Times New Roman"/>
                        </a:rPr>
                        <a:t>s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75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Výhoda heterozygotů (ov</a:t>
                      </a:r>
                      <a:r>
                        <a:rPr lang="cs-CZ" sz="1600" i="1">
                          <a:latin typeface="Calibri"/>
                          <a:ea typeface="Times New Roman"/>
                          <a:cs typeface="Times New Roman"/>
                        </a:rPr>
                        <a:t>erdominance</a:t>
                      </a: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)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latin typeface="Calibri"/>
                          <a:ea typeface="Times New Roman"/>
                          <a:cs typeface="Times New Roman"/>
                        </a:rPr>
                        <a:t>1 - </a:t>
                      </a:r>
                      <a:r>
                        <a:rPr lang="cs-CZ" sz="1600" i="1">
                          <a:latin typeface="Calibri"/>
                          <a:ea typeface="Times New Roman"/>
                          <a:cs typeface="Times New Roman"/>
                        </a:rPr>
                        <a:t>s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latin typeface="Calibri"/>
                          <a:ea typeface="Times New Roman"/>
                          <a:cs typeface="Times New Roman"/>
                        </a:rPr>
                        <a:t>1 – </a:t>
                      </a:r>
                      <a:r>
                        <a:rPr lang="cs-CZ" sz="1600" i="1" dirty="0">
                          <a:latin typeface="Calibri"/>
                          <a:ea typeface="Times New Roman"/>
                          <a:cs typeface="Times New Roman"/>
                        </a:rPr>
                        <a:t>t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885006" y="369888"/>
            <a:ext cx="5559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proti recesivním homozygotům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17525" y="1079157"/>
            <a:ext cx="43643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20000"/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	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	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1 -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8375" name="Picture 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7525" y="1738999"/>
            <a:ext cx="5495925" cy="276225"/>
          </a:xfrm>
          <a:prstGeom prst="rect">
            <a:avLst/>
          </a:prstGeom>
          <a:noFill/>
        </p:spPr>
      </p:pic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8377" name="Picture 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54714" y="1664859"/>
            <a:ext cx="1485900" cy="381000"/>
          </a:xfrm>
          <a:prstGeom prst="rect">
            <a:avLst/>
          </a:prstGeom>
          <a:noFill/>
        </p:spPr>
      </p:pic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8382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23" name="Skupina 22"/>
          <p:cNvGrpSpPr/>
          <p:nvPr/>
        </p:nvGrpSpPr>
        <p:grpSpPr>
          <a:xfrm>
            <a:off x="517525" y="2842054"/>
            <a:ext cx="6097460" cy="799070"/>
            <a:chOff x="517525" y="3220995"/>
            <a:chExt cx="6097460" cy="799070"/>
          </a:xfrm>
        </p:grpSpPr>
        <p:sp>
          <p:nvSpPr>
            <p:cNvPr id="20" name="Obdélník 19"/>
            <p:cNvSpPr/>
            <p:nvPr/>
          </p:nvSpPr>
          <p:spPr>
            <a:xfrm>
              <a:off x="5577017" y="3220995"/>
              <a:ext cx="1037968" cy="799070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58381" name="Picture 1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contrast="40000"/>
            </a:blip>
            <a:srcRect/>
            <a:stretch>
              <a:fillRect/>
            </a:stretch>
          </p:blipFill>
          <p:spPr bwMode="auto">
            <a:xfrm>
              <a:off x="517525" y="3221808"/>
              <a:ext cx="6044762" cy="775238"/>
            </a:xfrm>
            <a:prstGeom prst="rect">
              <a:avLst/>
            </a:prstGeom>
            <a:noFill/>
          </p:spPr>
        </p:pic>
      </p:grp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8386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28" name="Skupina 27"/>
          <p:cNvGrpSpPr/>
          <p:nvPr/>
        </p:nvGrpSpPr>
        <p:grpSpPr>
          <a:xfrm>
            <a:off x="5717059" y="4572000"/>
            <a:ext cx="1886465" cy="988541"/>
            <a:chOff x="5717059" y="4506097"/>
            <a:chExt cx="1886465" cy="988541"/>
          </a:xfrm>
        </p:grpSpPr>
        <p:sp>
          <p:nvSpPr>
            <p:cNvPr id="27" name="Obdélník 26"/>
            <p:cNvSpPr/>
            <p:nvPr/>
          </p:nvSpPr>
          <p:spPr>
            <a:xfrm>
              <a:off x="5717059" y="4506097"/>
              <a:ext cx="1886465" cy="988541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58385" name="Picture 17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91200" y="4589291"/>
              <a:ext cx="1743075" cy="847725"/>
            </a:xfrm>
            <a:prstGeom prst="rect">
              <a:avLst/>
            </a:prstGeom>
            <a:noFill/>
          </p:spPr>
        </p:pic>
      </p:grp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7525" y="4843859"/>
            <a:ext cx="3504762" cy="510476"/>
          </a:xfrm>
          <a:prstGeom prst="rect">
            <a:avLst/>
          </a:prstGeom>
          <a:noFill/>
        </p:spPr>
      </p:pic>
      <p:cxnSp>
        <p:nvCxnSpPr>
          <p:cNvPr id="30" name="Přímá spojovací šipka 29"/>
          <p:cNvCxnSpPr/>
          <p:nvPr/>
        </p:nvCxnSpPr>
        <p:spPr>
          <a:xfrm flipH="1">
            <a:off x="4621427" y="2018270"/>
            <a:ext cx="1960605" cy="1351006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Šipka doprava 30"/>
          <p:cNvSpPr/>
          <p:nvPr/>
        </p:nvSpPr>
        <p:spPr>
          <a:xfrm>
            <a:off x="4464909" y="4975654"/>
            <a:ext cx="848497" cy="230660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AutoShape 23"/>
          <p:cNvSpPr>
            <a:spLocks noChangeArrowheads="1"/>
          </p:cNvSpPr>
          <p:nvPr/>
        </p:nvSpPr>
        <p:spPr bwMode="auto">
          <a:xfrm>
            <a:off x="3880794" y="5609967"/>
            <a:ext cx="2231682" cy="749644"/>
          </a:xfrm>
          <a:prstGeom prst="wedgeRectCallout">
            <a:avLst>
              <a:gd name="adj1" fmla="val 38883"/>
              <a:gd name="adj2" fmla="val -8888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dirty="0" smtClean="0">
                <a:latin typeface="Arial" pitchFamily="34" charset="0"/>
                <a:sym typeface="Symbol" pitchFamily="18" charset="2"/>
              </a:rPr>
              <a:t>rovnováha (</a:t>
            </a:r>
            <a:r>
              <a:rPr lang="cs-CZ" dirty="0" smtClean="0">
                <a:latin typeface="Arial" pitchFamily="34" charset="0"/>
                <a:sym typeface="Symbol"/>
              </a:rPr>
              <a:t></a:t>
            </a:r>
            <a:r>
              <a:rPr lang="cs-CZ" i="1" dirty="0" smtClean="0">
                <a:latin typeface="Arial" pitchFamily="34" charset="0"/>
                <a:sym typeface="Symbol"/>
              </a:rPr>
              <a:t>q</a:t>
            </a:r>
            <a:r>
              <a:rPr lang="cs-CZ" dirty="0" smtClean="0">
                <a:latin typeface="Arial" pitchFamily="34" charset="0"/>
                <a:sym typeface="Symbol"/>
              </a:rPr>
              <a:t> = 0)</a:t>
            </a:r>
            <a:r>
              <a:rPr lang="cs-CZ" dirty="0" smtClean="0">
                <a:latin typeface="Arial" pitchFamily="34" charset="0"/>
                <a:sym typeface="Symbol" pitchFamily="18" charset="2"/>
              </a:rPr>
              <a:t> při </a:t>
            </a:r>
            <a:r>
              <a:rPr lang="cs-CZ" i="1" dirty="0" smtClean="0">
                <a:latin typeface="Arial" pitchFamily="34" charset="0"/>
                <a:sym typeface="Symbol" pitchFamily="18" charset="2"/>
              </a:rPr>
              <a:t>q</a:t>
            </a:r>
            <a:r>
              <a:rPr lang="cs-CZ" dirty="0" smtClean="0">
                <a:latin typeface="Arial" pitchFamily="34" charset="0"/>
                <a:sym typeface="Symbol" pitchFamily="18" charset="2"/>
              </a:rPr>
              <a:t> = 0</a:t>
            </a:r>
            <a:endParaRPr lang="cs-CZ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/>
          <p:cNvGrpSpPr/>
          <p:nvPr/>
        </p:nvGrpSpPr>
        <p:grpSpPr>
          <a:xfrm>
            <a:off x="255285" y="1284287"/>
            <a:ext cx="8888715" cy="3744913"/>
            <a:chOff x="148193" y="1712655"/>
            <a:chExt cx="8888715" cy="3744913"/>
          </a:xfrm>
        </p:grpSpPr>
        <p:graphicFrame>
          <p:nvGraphicFramePr>
            <p:cNvPr id="6" name="Graf 5"/>
            <p:cNvGraphicFramePr/>
            <p:nvPr/>
          </p:nvGraphicFramePr>
          <p:xfrm>
            <a:off x="517525" y="1712655"/>
            <a:ext cx="4267201" cy="3429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7" name="Graf 6"/>
            <p:cNvGraphicFramePr/>
            <p:nvPr/>
          </p:nvGraphicFramePr>
          <p:xfrm>
            <a:off x="4769708" y="1712655"/>
            <a:ext cx="4267200" cy="3429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9" name="TextovéPole 8"/>
            <p:cNvSpPr txBox="1"/>
            <p:nvPr/>
          </p:nvSpPr>
          <p:spPr>
            <a:xfrm rot="16200000">
              <a:off x="-394263" y="3138615"/>
              <a:ext cx="1454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>
                  <a:latin typeface="Arial" pitchFamily="34" charset="0"/>
                  <a:cs typeface="Arial" pitchFamily="34" charset="0"/>
                </a:rPr>
                <a:t>Frekvence </a:t>
              </a:r>
              <a:r>
                <a:rPr lang="cs-CZ" i="1" dirty="0" smtClean="0">
                  <a:latin typeface="Arial" pitchFamily="34" charset="0"/>
                  <a:cs typeface="Arial" pitchFamily="34" charset="0"/>
                </a:rPr>
                <a:t>a</a:t>
              </a:r>
              <a:endParaRPr lang="cs-CZ" i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2134286" y="5088236"/>
              <a:ext cx="1197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>
                  <a:latin typeface="Arial" pitchFamily="34" charset="0"/>
                  <a:cs typeface="Arial" pitchFamily="34" charset="0"/>
                </a:rPr>
                <a:t>Generace</a:t>
              </a:r>
              <a:endParaRPr lang="cs-CZ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6471508" y="5088236"/>
              <a:ext cx="1197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>
                  <a:latin typeface="Arial" pitchFamily="34" charset="0"/>
                  <a:cs typeface="Arial" pitchFamily="34" charset="0"/>
                </a:rPr>
                <a:t>Generace</a:t>
              </a:r>
              <a:endParaRPr lang="cs-CZ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1895475" y="2100648"/>
            <a:ext cx="888914" cy="370702"/>
          </a:xfrm>
          <a:prstGeom prst="wedgeRectCallout">
            <a:avLst>
              <a:gd name="adj1" fmla="val -68618"/>
              <a:gd name="adj2" fmla="val 6001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s</a:t>
            </a:r>
            <a:r>
              <a:rPr lang="cs-CZ" sz="1600" dirty="0" smtClean="0">
                <a:latin typeface="Arial" pitchFamily="34" charset="0"/>
                <a:sym typeface="Symbol"/>
              </a:rPr>
              <a:t> = 0,1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4" name="AutoShape 23"/>
          <p:cNvSpPr>
            <a:spLocks noChangeArrowheads="1"/>
          </p:cNvSpPr>
          <p:nvPr/>
        </p:nvSpPr>
        <p:spPr bwMode="auto">
          <a:xfrm>
            <a:off x="2665713" y="3258065"/>
            <a:ext cx="888914" cy="370702"/>
          </a:xfrm>
          <a:prstGeom prst="wedgeRectCallout">
            <a:avLst>
              <a:gd name="adj1" fmla="val -68618"/>
              <a:gd name="adj2" fmla="val 6001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s</a:t>
            </a:r>
            <a:r>
              <a:rPr lang="cs-CZ" sz="1600" dirty="0" smtClean="0">
                <a:latin typeface="Arial" pitchFamily="34" charset="0"/>
                <a:sym typeface="Symbol"/>
              </a:rPr>
              <a:t> = 0,2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5" name="AutoShape 23"/>
          <p:cNvSpPr>
            <a:spLocks noChangeArrowheads="1"/>
          </p:cNvSpPr>
          <p:nvPr/>
        </p:nvSpPr>
        <p:spPr bwMode="auto">
          <a:xfrm>
            <a:off x="816319" y="3896496"/>
            <a:ext cx="888914" cy="370702"/>
          </a:xfrm>
          <a:prstGeom prst="wedgeRectCallout">
            <a:avLst>
              <a:gd name="adj1" fmla="val 38883"/>
              <a:gd name="adj2" fmla="val -8888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s</a:t>
            </a:r>
            <a:r>
              <a:rPr lang="cs-CZ" sz="1600" dirty="0" smtClean="0">
                <a:latin typeface="Arial" pitchFamily="34" charset="0"/>
                <a:sym typeface="Symbol"/>
              </a:rPr>
              <a:t> = 0,5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6" name="AutoShape 23"/>
          <p:cNvSpPr>
            <a:spLocks noChangeArrowheads="1"/>
          </p:cNvSpPr>
          <p:nvPr/>
        </p:nvSpPr>
        <p:spPr bwMode="auto">
          <a:xfrm>
            <a:off x="1011469" y="627248"/>
            <a:ext cx="1144288" cy="494270"/>
          </a:xfrm>
          <a:prstGeom prst="wedgeRectCallout">
            <a:avLst>
              <a:gd name="adj1" fmla="val -22544"/>
              <a:gd name="adj2" fmla="val 8667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i="1" dirty="0" smtClean="0">
                <a:latin typeface="Arial" pitchFamily="34" charset="0"/>
                <a:sym typeface="Symbol"/>
              </a:rPr>
              <a:t>q</a:t>
            </a:r>
            <a:r>
              <a:rPr lang="cs-CZ" baseline="-25000" dirty="0" smtClean="0">
                <a:latin typeface="Arial" pitchFamily="34" charset="0"/>
                <a:sym typeface="Symbol"/>
              </a:rPr>
              <a:t>0</a:t>
            </a:r>
            <a:r>
              <a:rPr lang="cs-CZ" dirty="0" smtClean="0">
                <a:latin typeface="Arial" pitchFamily="34" charset="0"/>
                <a:sym typeface="Symbol"/>
              </a:rPr>
              <a:t> = 0,5</a:t>
            </a:r>
            <a:endParaRPr lang="cs-CZ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7" name="AutoShape 23"/>
          <p:cNvSpPr>
            <a:spLocks noChangeArrowheads="1"/>
          </p:cNvSpPr>
          <p:nvPr/>
        </p:nvSpPr>
        <p:spPr bwMode="auto">
          <a:xfrm>
            <a:off x="5241599" y="627248"/>
            <a:ext cx="1144288" cy="494270"/>
          </a:xfrm>
          <a:prstGeom prst="wedgeRectCallout">
            <a:avLst>
              <a:gd name="adj1" fmla="val -22544"/>
              <a:gd name="adj2" fmla="val 8667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i="1" dirty="0" smtClean="0">
                <a:latin typeface="Arial" pitchFamily="34" charset="0"/>
                <a:sym typeface="Symbol"/>
              </a:rPr>
              <a:t>q</a:t>
            </a:r>
            <a:r>
              <a:rPr lang="cs-CZ" baseline="-25000" dirty="0" smtClean="0">
                <a:latin typeface="Arial" pitchFamily="34" charset="0"/>
                <a:sym typeface="Symbol"/>
              </a:rPr>
              <a:t>0</a:t>
            </a:r>
            <a:r>
              <a:rPr lang="cs-CZ" dirty="0" smtClean="0">
                <a:latin typeface="Arial" pitchFamily="34" charset="0"/>
                <a:sym typeface="Symbol"/>
              </a:rPr>
              <a:t> = 0,9</a:t>
            </a:r>
            <a:endParaRPr lang="cs-CZ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517525" y="5395784"/>
            <a:ext cx="7941598" cy="836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Vlivem selekce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q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0, ale bez jiných vlivů nuly nedosáhne.</a:t>
            </a:r>
          </a:p>
          <a:p>
            <a:pPr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Proč?  Pokud alela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vzácná, vyskytuje se v heterozygotním stavu!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6" grpId="0" animBg="1"/>
      <p:bldP spid="17" grpId="0" animBg="1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051183" y="369888"/>
            <a:ext cx="4825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proti dominantním alelám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17525" y="1079157"/>
            <a:ext cx="41270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20000"/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1 -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1 -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60417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657568" y="1961421"/>
            <a:ext cx="2895600" cy="276225"/>
          </a:xfrm>
          <a:prstGeom prst="rect">
            <a:avLst/>
          </a:prstGeom>
          <a:noFill/>
        </p:spPr>
      </p:pic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22789" y="1903755"/>
            <a:ext cx="1952625" cy="381000"/>
          </a:xfrm>
          <a:prstGeom prst="rect">
            <a:avLst/>
          </a:prstGeom>
          <a:noFill/>
        </p:spPr>
      </p:pic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042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042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9" name="TextovéPole 18"/>
          <p:cNvSpPr txBox="1"/>
          <p:nvPr/>
        </p:nvSpPr>
        <p:spPr>
          <a:xfrm>
            <a:off x="517525" y="4390768"/>
            <a:ext cx="8021748" cy="1887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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bude vždy negativní, tj.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bude vždy klesat</a:t>
            </a:r>
          </a:p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Rovnováha (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0) při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0, na rozdíl od recesivních homozygotů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frekvence nulové hodnoty dosáhne</a:t>
            </a:r>
          </a:p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Jestliže je dominantní alela letální, bude rovnováhy dosaženo během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jedné generace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21" name="Skupina 20"/>
          <p:cNvGrpSpPr/>
          <p:nvPr/>
        </p:nvGrpSpPr>
        <p:grpSpPr>
          <a:xfrm>
            <a:off x="1178011" y="2917137"/>
            <a:ext cx="5329409" cy="921695"/>
            <a:chOff x="1178011" y="2917137"/>
            <a:chExt cx="5329409" cy="921695"/>
          </a:xfrm>
        </p:grpSpPr>
        <p:grpSp>
          <p:nvGrpSpPr>
            <p:cNvPr id="17" name="Skupina 16"/>
            <p:cNvGrpSpPr/>
            <p:nvPr/>
          </p:nvGrpSpPr>
          <p:grpSpPr>
            <a:xfrm>
              <a:off x="1178011" y="3006811"/>
              <a:ext cx="2174789" cy="832021"/>
              <a:chOff x="1178011" y="3006811"/>
              <a:chExt cx="2174789" cy="832021"/>
            </a:xfrm>
          </p:grpSpPr>
          <p:sp>
            <p:nvSpPr>
              <p:cNvPr id="14" name="Obdélník 13"/>
              <p:cNvSpPr/>
              <p:nvPr/>
            </p:nvSpPr>
            <p:spPr>
              <a:xfrm>
                <a:off x="1178011" y="3006811"/>
                <a:ext cx="2174789" cy="832021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pic>
            <p:nvPicPr>
              <p:cNvPr id="60423" name="Picture 7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258931" y="3049287"/>
                <a:ext cx="1971675" cy="752475"/>
              </a:xfrm>
              <a:prstGeom prst="rect">
                <a:avLst/>
              </a:prstGeom>
              <a:noFill/>
            </p:spPr>
          </p:pic>
        </p:grpSp>
        <p:sp>
          <p:nvSpPr>
            <p:cNvPr id="15" name="Obdélník 14"/>
            <p:cNvSpPr/>
            <p:nvPr/>
          </p:nvSpPr>
          <p:spPr>
            <a:xfrm>
              <a:off x="4167875" y="2917137"/>
              <a:ext cx="2339545" cy="893805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33793" name="Picture 1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193060" y="2957384"/>
              <a:ext cx="2257425" cy="84772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/>
          <p:cNvGrpSpPr/>
          <p:nvPr/>
        </p:nvGrpSpPr>
        <p:grpSpPr>
          <a:xfrm>
            <a:off x="210403" y="1587666"/>
            <a:ext cx="8798099" cy="3736675"/>
            <a:chOff x="148193" y="369888"/>
            <a:chExt cx="8798099" cy="3736675"/>
          </a:xfrm>
        </p:grpSpPr>
        <p:graphicFrame>
          <p:nvGraphicFramePr>
            <p:cNvPr id="3" name="Graf 2"/>
            <p:cNvGraphicFramePr/>
            <p:nvPr/>
          </p:nvGraphicFramePr>
          <p:xfrm>
            <a:off x="4679092" y="369888"/>
            <a:ext cx="4267200" cy="3429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4" name="Graf 3"/>
            <p:cNvGraphicFramePr/>
            <p:nvPr/>
          </p:nvGraphicFramePr>
          <p:xfrm>
            <a:off x="517525" y="369888"/>
            <a:ext cx="4267199" cy="3429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" name="TextovéPole 4"/>
            <p:cNvSpPr txBox="1"/>
            <p:nvPr/>
          </p:nvSpPr>
          <p:spPr>
            <a:xfrm>
              <a:off x="2134286" y="3737231"/>
              <a:ext cx="1197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>
                  <a:latin typeface="Arial" pitchFamily="34" charset="0"/>
                  <a:cs typeface="Arial" pitchFamily="34" charset="0"/>
                </a:rPr>
                <a:t>Generace</a:t>
              </a:r>
              <a:endParaRPr lang="cs-CZ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ovéPole 5"/>
            <p:cNvSpPr txBox="1"/>
            <p:nvPr/>
          </p:nvSpPr>
          <p:spPr>
            <a:xfrm rot="16200000">
              <a:off x="-407087" y="1762895"/>
              <a:ext cx="1479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>
                  <a:latin typeface="Arial" pitchFamily="34" charset="0"/>
                  <a:cs typeface="Arial" pitchFamily="34" charset="0"/>
                </a:rPr>
                <a:t>Frekvence </a:t>
              </a:r>
              <a:r>
                <a:rPr lang="cs-CZ" i="1" dirty="0" smtClean="0">
                  <a:latin typeface="Arial" pitchFamily="34" charset="0"/>
                  <a:cs typeface="Arial" pitchFamily="34" charset="0"/>
                </a:rPr>
                <a:t>A</a:t>
              </a:r>
              <a:endParaRPr lang="cs-CZ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6422081" y="3737231"/>
              <a:ext cx="1197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>
                  <a:latin typeface="Arial" pitchFamily="34" charset="0"/>
                  <a:cs typeface="Arial" pitchFamily="34" charset="0"/>
                </a:rPr>
                <a:t>Generace</a:t>
              </a:r>
              <a:endParaRPr lang="cs-CZ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7328755" y="2420503"/>
            <a:ext cx="888914" cy="370702"/>
          </a:xfrm>
          <a:prstGeom prst="wedgeRectCallout">
            <a:avLst>
              <a:gd name="adj1" fmla="val -68618"/>
              <a:gd name="adj2" fmla="val 6001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s</a:t>
            </a:r>
            <a:r>
              <a:rPr lang="cs-CZ" sz="1600" dirty="0" smtClean="0">
                <a:latin typeface="Arial" pitchFamily="34" charset="0"/>
                <a:sym typeface="Symbol"/>
              </a:rPr>
              <a:t> = 0,1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6484377" y="3297835"/>
            <a:ext cx="888914" cy="370702"/>
          </a:xfrm>
          <a:prstGeom prst="wedgeRectCallout">
            <a:avLst>
              <a:gd name="adj1" fmla="val -72325"/>
              <a:gd name="adj2" fmla="val 31121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s</a:t>
            </a:r>
            <a:r>
              <a:rPr lang="cs-CZ" sz="1600" dirty="0" smtClean="0">
                <a:latin typeface="Arial" pitchFamily="34" charset="0"/>
                <a:sym typeface="Symbol"/>
              </a:rPr>
              <a:t> = 0,2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5672951" y="4084545"/>
            <a:ext cx="888914" cy="370702"/>
          </a:xfrm>
          <a:prstGeom prst="wedgeRectCallout">
            <a:avLst>
              <a:gd name="adj1" fmla="val -63984"/>
              <a:gd name="adj2" fmla="val 2000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s</a:t>
            </a:r>
            <a:r>
              <a:rPr lang="cs-CZ" sz="1600" dirty="0" smtClean="0">
                <a:latin typeface="Arial" pitchFamily="34" charset="0"/>
                <a:sym typeface="Symbol"/>
              </a:rPr>
              <a:t> = 0,5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1161739" y="819560"/>
            <a:ext cx="1144288" cy="494270"/>
          </a:xfrm>
          <a:prstGeom prst="wedgeRectCallout">
            <a:avLst>
              <a:gd name="adj1" fmla="val -42701"/>
              <a:gd name="adj2" fmla="val 11667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i="1" dirty="0" smtClean="0">
                <a:latin typeface="Arial" pitchFamily="34" charset="0"/>
                <a:sym typeface="Symbol"/>
              </a:rPr>
              <a:t>p</a:t>
            </a:r>
            <a:r>
              <a:rPr lang="cs-CZ" baseline="-25000" dirty="0" smtClean="0">
                <a:latin typeface="Arial" pitchFamily="34" charset="0"/>
                <a:sym typeface="Symbol"/>
              </a:rPr>
              <a:t>0</a:t>
            </a:r>
            <a:r>
              <a:rPr lang="cs-CZ" dirty="0" smtClean="0">
                <a:latin typeface="Arial" pitchFamily="34" charset="0"/>
                <a:sym typeface="Symbol"/>
              </a:rPr>
              <a:t> = 0,5</a:t>
            </a:r>
            <a:endParaRPr lang="cs-CZ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2" name="AutoShape 23"/>
          <p:cNvSpPr>
            <a:spLocks noChangeArrowheads="1"/>
          </p:cNvSpPr>
          <p:nvPr/>
        </p:nvSpPr>
        <p:spPr bwMode="auto">
          <a:xfrm>
            <a:off x="5523673" y="926652"/>
            <a:ext cx="1144288" cy="494270"/>
          </a:xfrm>
          <a:prstGeom prst="wedgeRectCallout">
            <a:avLst>
              <a:gd name="adj1" fmla="val -22544"/>
              <a:gd name="adj2" fmla="val 8667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i="1" dirty="0" smtClean="0">
                <a:latin typeface="Arial" pitchFamily="34" charset="0"/>
                <a:sym typeface="Symbol"/>
              </a:rPr>
              <a:t>p</a:t>
            </a:r>
            <a:r>
              <a:rPr lang="cs-CZ" baseline="-25000" dirty="0" smtClean="0">
                <a:latin typeface="Arial" pitchFamily="34" charset="0"/>
                <a:sym typeface="Symbol"/>
              </a:rPr>
              <a:t>0</a:t>
            </a:r>
            <a:r>
              <a:rPr lang="cs-CZ" dirty="0" smtClean="0">
                <a:latin typeface="Arial" pitchFamily="34" charset="0"/>
                <a:sym typeface="Symbol"/>
              </a:rPr>
              <a:t> = 0,9</a:t>
            </a:r>
            <a:endParaRPr lang="cs-CZ" i="1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77914" y="369888"/>
            <a:ext cx="5150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proti </a:t>
            </a:r>
            <a:r>
              <a:rPr lang="cs-CZ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kodominantním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alelám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17525" y="1169773"/>
            <a:ext cx="50529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20000"/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	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 –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/2	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1 -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12" name="Skupina 11"/>
          <p:cNvGrpSpPr/>
          <p:nvPr/>
        </p:nvGrpSpPr>
        <p:grpSpPr>
          <a:xfrm>
            <a:off x="950648" y="3510495"/>
            <a:ext cx="5671750" cy="930876"/>
            <a:chOff x="930876" y="2982097"/>
            <a:chExt cx="5671750" cy="930876"/>
          </a:xfrm>
        </p:grpSpPr>
        <p:sp>
          <p:nvSpPr>
            <p:cNvPr id="11" name="Obdélník 10"/>
            <p:cNvSpPr/>
            <p:nvPr/>
          </p:nvSpPr>
          <p:spPr>
            <a:xfrm>
              <a:off x="4555524" y="2982097"/>
              <a:ext cx="2047102" cy="914399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Obdélník 9"/>
            <p:cNvSpPr/>
            <p:nvPr/>
          </p:nvSpPr>
          <p:spPr>
            <a:xfrm>
              <a:off x="930876" y="3048000"/>
              <a:ext cx="2734962" cy="864973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2465" name="Picture 1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28272" y="3123427"/>
              <a:ext cx="2533650" cy="752475"/>
            </a:xfrm>
            <a:prstGeom prst="rect">
              <a:avLst/>
            </a:prstGeom>
            <a:noFill/>
          </p:spPr>
        </p:pic>
        <p:pic>
          <p:nvPicPr>
            <p:cNvPr id="62467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70854" y="3066277"/>
              <a:ext cx="1781175" cy="809625"/>
            </a:xfrm>
            <a:prstGeom prst="rect">
              <a:avLst/>
            </a:prstGeom>
            <a:noFill/>
          </p:spPr>
        </p:pic>
      </p:grp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9451" y="2268339"/>
            <a:ext cx="1352550" cy="38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17525" y="369888"/>
            <a:ext cx="3374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Obecný stupeň dominance: 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12" name="Skupina 11"/>
          <p:cNvGrpSpPr/>
          <p:nvPr/>
        </p:nvGrpSpPr>
        <p:grpSpPr>
          <a:xfrm>
            <a:off x="2455817" y="1053737"/>
            <a:ext cx="3161212" cy="923109"/>
            <a:chOff x="2455817" y="1053737"/>
            <a:chExt cx="3161212" cy="923109"/>
          </a:xfrm>
        </p:grpSpPr>
        <p:sp>
          <p:nvSpPr>
            <p:cNvPr id="8" name="Obdélník 7"/>
            <p:cNvSpPr/>
            <p:nvPr/>
          </p:nvSpPr>
          <p:spPr>
            <a:xfrm>
              <a:off x="2455817" y="1053737"/>
              <a:ext cx="3161212" cy="923109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solidFill>
                  <a:srgbClr val="FFFF99"/>
                </a:solidFill>
              </a:endParaRPr>
            </a:p>
          </p:txBody>
        </p:sp>
        <p:pic>
          <p:nvPicPr>
            <p:cNvPr id="1025" name="Picture 1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34194" y="1158240"/>
              <a:ext cx="3009900" cy="752475"/>
            </a:xfrm>
            <a:prstGeom prst="rect">
              <a:avLst/>
            </a:prstGeom>
            <a:noFill/>
          </p:spPr>
        </p:pic>
      </p:grpSp>
      <p:sp>
        <p:nvSpPr>
          <p:cNvPr id="7" name="TextovéPole 6"/>
          <p:cNvSpPr txBox="1"/>
          <p:nvPr/>
        </p:nvSpPr>
        <p:spPr>
          <a:xfrm>
            <a:off x="2849068" y="3653020"/>
            <a:ext cx="2478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Pozitivní selekce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14" name="Skupina 13"/>
          <p:cNvGrpSpPr/>
          <p:nvPr/>
        </p:nvGrpSpPr>
        <p:grpSpPr>
          <a:xfrm>
            <a:off x="2377440" y="4454434"/>
            <a:ext cx="3496493" cy="923109"/>
            <a:chOff x="2377440" y="4646023"/>
            <a:chExt cx="3496493" cy="923109"/>
          </a:xfrm>
        </p:grpSpPr>
        <p:sp>
          <p:nvSpPr>
            <p:cNvPr id="9" name="Obdélník 8"/>
            <p:cNvSpPr/>
            <p:nvPr/>
          </p:nvSpPr>
          <p:spPr>
            <a:xfrm>
              <a:off x="2377440" y="4646023"/>
              <a:ext cx="3496493" cy="923109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solidFill>
                  <a:srgbClr val="FFFF99"/>
                </a:solidFill>
              </a:endParaRP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481943" y="4754880"/>
              <a:ext cx="3267075" cy="752475"/>
            </a:xfrm>
            <a:prstGeom prst="rect">
              <a:avLst/>
            </a:prstGeom>
            <a:noFill/>
          </p:spPr>
        </p:pic>
      </p:grpSp>
      <p:sp>
        <p:nvSpPr>
          <p:cNvPr id="13" name="TextovéPole 12"/>
          <p:cNvSpPr txBox="1"/>
          <p:nvPr/>
        </p:nvSpPr>
        <p:spPr>
          <a:xfrm>
            <a:off x="517525" y="2298837"/>
            <a:ext cx="26645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dominantní</a:t>
            </a:r>
          </a:p>
          <a:p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h =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1 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recesivní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517525" y="5634219"/>
            <a:ext cx="8316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na rozdíl od negativní selekce počáteční frekvence většinou velmi nízké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517525" y="369888"/>
            <a:ext cx="8622873" cy="43088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Darwin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1959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):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nadprodukce potomstva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jedinci se liší ve schopnosti přežít/reprodukovat se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v každé generaci jedinci s vyšší schopností přežití/reprodukce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zanechají více potomstva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Herbert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Spencer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: „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survival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fittest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“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 tento termín není příliš šťastný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elekce_1.tif"/>
          <p:cNvPicPr>
            <a:picLocks noChangeAspect="1"/>
          </p:cNvPicPr>
          <p:nvPr/>
        </p:nvPicPr>
        <p:blipFill>
          <a:blip r:embed="rId2" cstate="print"/>
          <a:srcRect b="50712"/>
          <a:stretch>
            <a:fillRect/>
          </a:stretch>
        </p:blipFill>
        <p:spPr>
          <a:xfrm>
            <a:off x="913197" y="986319"/>
            <a:ext cx="7200000" cy="5192064"/>
          </a:xfrm>
          <a:prstGeom prst="rect">
            <a:avLst/>
          </a:prstGeom>
        </p:spPr>
      </p:pic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2453519" y="4643919"/>
            <a:ext cx="1234904" cy="431516"/>
          </a:xfrm>
          <a:prstGeom prst="wedgeRectCallout">
            <a:avLst>
              <a:gd name="adj1" fmla="val -87800"/>
              <a:gd name="adj2" fmla="val 8223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i="1" dirty="0" smtClean="0">
                <a:latin typeface="Arial" pitchFamily="34" charset="0"/>
                <a:sym typeface="Symbol"/>
              </a:rPr>
              <a:t>p</a:t>
            </a:r>
            <a:r>
              <a:rPr lang="cs-CZ" baseline="-25000" dirty="0" smtClean="0">
                <a:latin typeface="Arial" pitchFamily="34" charset="0"/>
                <a:sym typeface="Symbol"/>
              </a:rPr>
              <a:t>0</a:t>
            </a:r>
            <a:r>
              <a:rPr lang="cs-CZ" dirty="0" smtClean="0">
                <a:latin typeface="Arial" pitchFamily="34" charset="0"/>
                <a:sym typeface="Symbol"/>
              </a:rPr>
              <a:t> = 0,005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5"/>
          <p:cNvGrpSpPr/>
          <p:nvPr/>
        </p:nvGrpSpPr>
        <p:grpSpPr>
          <a:xfrm>
            <a:off x="913196" y="708917"/>
            <a:ext cx="7200000" cy="5199959"/>
            <a:chOff x="913196" y="708917"/>
            <a:chExt cx="7200000" cy="5199959"/>
          </a:xfrm>
        </p:grpSpPr>
        <p:pic>
          <p:nvPicPr>
            <p:cNvPr id="2" name="Obrázek 1" descr="Selekce_1.tif"/>
            <p:cNvPicPr>
              <a:picLocks noChangeAspect="1"/>
            </p:cNvPicPr>
            <p:nvPr/>
          </p:nvPicPr>
          <p:blipFill>
            <a:blip r:embed="rId2" cstate="print"/>
            <a:srcRect t="50637"/>
            <a:stretch>
              <a:fillRect/>
            </a:stretch>
          </p:blipFill>
          <p:spPr>
            <a:xfrm>
              <a:off x="913196" y="708917"/>
              <a:ext cx="7200000" cy="5199959"/>
            </a:xfrm>
            <a:prstGeom prst="rect">
              <a:avLst/>
            </a:prstGeom>
          </p:spPr>
        </p:pic>
        <p:cxnSp>
          <p:nvCxnSpPr>
            <p:cNvPr id="4" name="Přímá spojovací čára 3"/>
            <p:cNvCxnSpPr/>
            <p:nvPr/>
          </p:nvCxnSpPr>
          <p:spPr>
            <a:xfrm>
              <a:off x="1828800" y="5137079"/>
              <a:ext cx="1643865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Šipka dolů 4"/>
          <p:cNvSpPr/>
          <p:nvPr/>
        </p:nvSpPr>
        <p:spPr>
          <a:xfrm flipV="1">
            <a:off x="2085653" y="5157627"/>
            <a:ext cx="410967" cy="400692"/>
          </a:xfrm>
          <a:prstGeom prst="down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2402148" y="4551452"/>
            <a:ext cx="1234904" cy="431516"/>
          </a:xfrm>
          <a:prstGeom prst="wedgeRectCallout">
            <a:avLst>
              <a:gd name="adj1" fmla="val -87800"/>
              <a:gd name="adj2" fmla="val 8223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i="1" dirty="0" smtClean="0">
                <a:latin typeface="Arial" pitchFamily="34" charset="0"/>
                <a:sym typeface="Symbol"/>
              </a:rPr>
              <a:t>p</a:t>
            </a:r>
            <a:r>
              <a:rPr lang="cs-CZ" baseline="-25000" dirty="0" smtClean="0">
                <a:latin typeface="Arial" pitchFamily="34" charset="0"/>
                <a:sym typeface="Symbol"/>
              </a:rPr>
              <a:t>0</a:t>
            </a:r>
            <a:r>
              <a:rPr lang="cs-CZ" dirty="0" smtClean="0">
                <a:latin typeface="Arial" pitchFamily="34" charset="0"/>
                <a:sym typeface="Symbol"/>
              </a:rPr>
              <a:t> = 0,05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650402" y="369888"/>
            <a:ext cx="40879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proti heterozygotům</a:t>
            </a:r>
          </a:p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underdominance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17525" y="1441622"/>
            <a:ext cx="46281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20000"/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	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 –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64513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4314" y="2307409"/>
            <a:ext cx="3867150" cy="381000"/>
          </a:xfrm>
          <a:prstGeom prst="rect">
            <a:avLst/>
          </a:prstGeom>
          <a:noFill/>
        </p:spPr>
      </p:pic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12" name="Skupina 11"/>
          <p:cNvGrpSpPr/>
          <p:nvPr/>
        </p:nvGrpSpPr>
        <p:grpSpPr>
          <a:xfrm>
            <a:off x="1540476" y="3196281"/>
            <a:ext cx="5317525" cy="922638"/>
            <a:chOff x="1581665" y="3311611"/>
            <a:chExt cx="5317525" cy="922638"/>
          </a:xfrm>
        </p:grpSpPr>
        <p:sp>
          <p:nvSpPr>
            <p:cNvPr id="11" name="Obdélník 10"/>
            <p:cNvSpPr/>
            <p:nvPr/>
          </p:nvSpPr>
          <p:spPr>
            <a:xfrm>
              <a:off x="4514335" y="3311611"/>
              <a:ext cx="2384855" cy="864973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1581665" y="3418703"/>
              <a:ext cx="1795849" cy="815546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64515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47568" y="3496190"/>
              <a:ext cx="1666875" cy="676275"/>
            </a:xfrm>
            <a:prstGeom prst="rect">
              <a:avLst/>
            </a:prstGeom>
            <a:noFill/>
          </p:spPr>
        </p:pic>
        <p:pic>
          <p:nvPicPr>
            <p:cNvPr id="64517" name="Picture 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04951" y="3360265"/>
              <a:ext cx="2200275" cy="828675"/>
            </a:xfrm>
            <a:prstGeom prst="rect">
              <a:avLst/>
            </a:prstGeom>
            <a:noFill/>
          </p:spPr>
        </p:pic>
      </p:grpSp>
      <p:sp>
        <p:nvSpPr>
          <p:cNvPr id="13" name="TextovéPole 12"/>
          <p:cNvSpPr txBox="1"/>
          <p:nvPr/>
        </p:nvSpPr>
        <p:spPr>
          <a:xfrm>
            <a:off x="517525" y="4917989"/>
            <a:ext cx="4881465" cy="836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Jestliže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q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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bude frekvence alely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růst</a:t>
            </a:r>
          </a:p>
          <a:p>
            <a:pPr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jestliže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q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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bude klesat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650402" y="369888"/>
            <a:ext cx="40879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proti heterozygotům</a:t>
            </a:r>
          </a:p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underdominance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17525" y="1535313"/>
            <a:ext cx="8356775" cy="836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2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Fitness obou homozygotů nemusí být stejná (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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 – v tom případě</a:t>
            </a:r>
          </a:p>
          <a:p>
            <a:pPr defTabSz="720000"/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=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1 +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1 +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t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2086998" y="3664440"/>
            <a:ext cx="2384855" cy="864973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883285" y="5002971"/>
            <a:ext cx="5080237" cy="836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Jestliže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tq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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sp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bude frekvence alely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růst</a:t>
            </a:r>
          </a:p>
          <a:p>
            <a:pPr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jestliže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tq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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sp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bude klesat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653142" y="2808741"/>
            <a:ext cx="2028825" cy="352425"/>
          </a:xfrm>
          <a:prstGeom prst="rect">
            <a:avLst/>
          </a:prstGeom>
          <a:noFill/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2124892" y="3701143"/>
            <a:ext cx="2343150" cy="752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Skupina 13"/>
          <p:cNvGrpSpPr/>
          <p:nvPr/>
        </p:nvGrpSpPr>
        <p:grpSpPr>
          <a:xfrm>
            <a:off x="1227796" y="1080000"/>
            <a:ext cx="6440402" cy="5094835"/>
            <a:chOff x="1227796" y="1080000"/>
            <a:chExt cx="6440402" cy="5094835"/>
          </a:xfrm>
        </p:grpSpPr>
        <p:graphicFrame>
          <p:nvGraphicFramePr>
            <p:cNvPr id="5" name="Graf 4"/>
            <p:cNvGraphicFramePr>
              <a:graphicFrameLocks noChangeAspect="1"/>
            </p:cNvGraphicFramePr>
            <p:nvPr/>
          </p:nvGraphicFramePr>
          <p:xfrm>
            <a:off x="1656000" y="1080000"/>
            <a:ext cx="6012198" cy="480975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2" name="TextovéPole 11"/>
            <p:cNvSpPr txBox="1"/>
            <p:nvPr/>
          </p:nvSpPr>
          <p:spPr>
            <a:xfrm>
              <a:off x="4069493" y="5774725"/>
              <a:ext cx="13099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Generace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ovéPole 12"/>
            <p:cNvSpPr txBox="1"/>
            <p:nvPr/>
          </p:nvSpPr>
          <p:spPr>
            <a:xfrm rot="16200000">
              <a:off x="615769" y="3068595"/>
              <a:ext cx="16241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Frekvence </a:t>
              </a:r>
              <a:r>
                <a:rPr lang="en-US" sz="2000" i="1" dirty="0" smtClean="0">
                  <a:latin typeface="Arial" pitchFamily="34" charset="0"/>
                  <a:cs typeface="Arial" pitchFamily="34" charset="0"/>
                </a:rPr>
                <a:t>A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2360911" y="4818320"/>
            <a:ext cx="1144288" cy="494270"/>
          </a:xfrm>
          <a:prstGeom prst="wedgeRectCallout">
            <a:avLst>
              <a:gd name="adj1" fmla="val 42248"/>
              <a:gd name="adj2" fmla="val -9665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 smtClean="0">
                <a:latin typeface="Arial" pitchFamily="34" charset="0"/>
                <a:sym typeface="Symbol"/>
              </a:rPr>
              <a:t>0</a:t>
            </a:r>
            <a:r>
              <a:rPr lang="cs-CZ" sz="1600" dirty="0" smtClean="0">
                <a:latin typeface="Arial" pitchFamily="34" charset="0"/>
                <a:sym typeface="Symbol"/>
              </a:rPr>
              <a:t> = 0,450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4622197" y="4286980"/>
            <a:ext cx="1144288" cy="494270"/>
          </a:xfrm>
          <a:prstGeom prst="wedgeRectCallout">
            <a:avLst>
              <a:gd name="adj1" fmla="val -46301"/>
              <a:gd name="adj2" fmla="val 91676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 smtClean="0">
                <a:latin typeface="Arial" pitchFamily="34" charset="0"/>
                <a:sym typeface="Symbol"/>
              </a:rPr>
              <a:t>0</a:t>
            </a:r>
            <a:r>
              <a:rPr lang="cs-CZ" sz="1600" dirty="0" smtClean="0">
                <a:latin typeface="Arial" pitchFamily="34" charset="0"/>
                <a:sym typeface="Symbol"/>
              </a:rPr>
              <a:t> = 0,485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6088532" y="3858612"/>
            <a:ext cx="1144288" cy="494270"/>
          </a:xfrm>
          <a:prstGeom prst="wedgeRectCallout">
            <a:avLst>
              <a:gd name="adj1" fmla="val -44141"/>
              <a:gd name="adj2" fmla="val 10001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 smtClean="0">
                <a:latin typeface="Arial" pitchFamily="34" charset="0"/>
                <a:sym typeface="Symbol"/>
              </a:rPr>
              <a:t>0</a:t>
            </a:r>
            <a:r>
              <a:rPr lang="cs-CZ" sz="1600" dirty="0" smtClean="0">
                <a:latin typeface="Arial" pitchFamily="34" charset="0"/>
                <a:sym typeface="Symbol"/>
              </a:rPr>
              <a:t> = 0,499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6446878" y="2536439"/>
            <a:ext cx="1144288" cy="494270"/>
          </a:xfrm>
          <a:prstGeom prst="wedgeRectCallout">
            <a:avLst>
              <a:gd name="adj1" fmla="val -44141"/>
              <a:gd name="adj2" fmla="val 10001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 smtClean="0">
                <a:latin typeface="Arial" pitchFamily="34" charset="0"/>
                <a:sym typeface="Symbol"/>
              </a:rPr>
              <a:t>0</a:t>
            </a:r>
            <a:r>
              <a:rPr lang="cs-CZ" sz="1600" dirty="0" smtClean="0">
                <a:latin typeface="Arial" pitchFamily="34" charset="0"/>
                <a:sym typeface="Symbol"/>
              </a:rPr>
              <a:t> = 0,500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2636878" y="1008320"/>
            <a:ext cx="1144288" cy="494270"/>
          </a:xfrm>
          <a:prstGeom prst="wedgeRectCallout">
            <a:avLst>
              <a:gd name="adj1" fmla="val 40088"/>
              <a:gd name="adj2" fmla="val 9001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 smtClean="0">
                <a:latin typeface="Arial" pitchFamily="34" charset="0"/>
                <a:sym typeface="Symbol"/>
              </a:rPr>
              <a:t>0</a:t>
            </a:r>
            <a:r>
              <a:rPr lang="cs-CZ" sz="1600" dirty="0" smtClean="0">
                <a:latin typeface="Arial" pitchFamily="34" charset="0"/>
                <a:sym typeface="Symbol"/>
              </a:rPr>
              <a:t> = 0,550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4362705" y="2033931"/>
            <a:ext cx="1144288" cy="494270"/>
          </a:xfrm>
          <a:prstGeom prst="wedgeRectCallout">
            <a:avLst>
              <a:gd name="adj1" fmla="val -64299"/>
              <a:gd name="adj2" fmla="val -2332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 smtClean="0">
                <a:latin typeface="Arial" pitchFamily="34" charset="0"/>
                <a:sym typeface="Symbol"/>
              </a:rPr>
              <a:t>0</a:t>
            </a:r>
            <a:r>
              <a:rPr lang="cs-CZ" sz="1600" dirty="0" smtClean="0">
                <a:latin typeface="Arial" pitchFamily="34" charset="0"/>
                <a:sym typeface="Symbol"/>
              </a:rPr>
              <a:t> = 0,515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6508662" y="1650871"/>
            <a:ext cx="1144288" cy="494270"/>
          </a:xfrm>
          <a:prstGeom prst="wedgeRectCallout">
            <a:avLst>
              <a:gd name="adj1" fmla="val -64299"/>
              <a:gd name="adj2" fmla="val -2332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 smtClean="0">
                <a:latin typeface="Arial" pitchFamily="34" charset="0"/>
                <a:sym typeface="Symbol"/>
              </a:rPr>
              <a:t>0</a:t>
            </a:r>
            <a:r>
              <a:rPr lang="cs-CZ" sz="1600" dirty="0" smtClean="0">
                <a:latin typeface="Arial" pitchFamily="34" charset="0"/>
                <a:sym typeface="Symbol"/>
              </a:rPr>
              <a:t> = 0,501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239232" y="369888"/>
            <a:ext cx="49103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ve prospěch heterozygotů</a:t>
            </a:r>
          </a:p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overdominance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17525" y="1441622"/>
            <a:ext cx="41976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20000"/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1 -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	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1 -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t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7345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4314" y="2389788"/>
            <a:ext cx="2228850" cy="381000"/>
          </a:xfrm>
          <a:prstGeom prst="rect">
            <a:avLst/>
          </a:prstGeom>
          <a:noFill/>
        </p:spPr>
      </p:pic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12" name="Skupina 11"/>
          <p:cNvGrpSpPr/>
          <p:nvPr/>
        </p:nvGrpSpPr>
        <p:grpSpPr>
          <a:xfrm>
            <a:off x="1342767" y="3183924"/>
            <a:ext cx="5820033" cy="852616"/>
            <a:chOff x="1309816" y="3192162"/>
            <a:chExt cx="5820033" cy="852616"/>
          </a:xfrm>
        </p:grpSpPr>
        <p:sp>
          <p:nvSpPr>
            <p:cNvPr id="11" name="Obdélník 10"/>
            <p:cNvSpPr/>
            <p:nvPr/>
          </p:nvSpPr>
          <p:spPr>
            <a:xfrm>
              <a:off x="4555524" y="3192162"/>
              <a:ext cx="2574325" cy="852616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1309816" y="3278659"/>
              <a:ext cx="2413687" cy="766119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57347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00433" y="3303373"/>
              <a:ext cx="2238375" cy="714375"/>
            </a:xfrm>
            <a:prstGeom prst="rect">
              <a:avLst/>
            </a:prstGeom>
            <a:noFill/>
          </p:spPr>
        </p:pic>
        <p:pic>
          <p:nvPicPr>
            <p:cNvPr id="57349" name="Picture 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54379" y="3220994"/>
              <a:ext cx="2390775" cy="819150"/>
            </a:xfrm>
            <a:prstGeom prst="rect">
              <a:avLst/>
            </a:prstGeom>
            <a:noFill/>
          </p:spPr>
        </p:pic>
      </p:grpSp>
      <p:sp>
        <p:nvSpPr>
          <p:cNvPr id="13" name="TextovéPole 12"/>
          <p:cNvSpPr txBox="1"/>
          <p:nvPr/>
        </p:nvSpPr>
        <p:spPr>
          <a:xfrm>
            <a:off x="517525" y="4786184"/>
            <a:ext cx="29338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Rovnovážná frekvence: 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735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7351" name="Picture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39546" y="5425903"/>
            <a:ext cx="1009650" cy="600075"/>
          </a:xfrm>
          <a:prstGeom prst="rect">
            <a:avLst/>
          </a:prstGeom>
          <a:noFill/>
        </p:spPr>
      </p:pic>
      <p:sp>
        <p:nvSpPr>
          <p:cNvPr id="5735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7353" name="Picture 9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66054" y="5454478"/>
            <a:ext cx="1009650" cy="571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1236031" y="824627"/>
            <a:ext cx="6358047" cy="5103072"/>
            <a:chOff x="1236031" y="1080000"/>
            <a:chExt cx="6358047" cy="5103072"/>
          </a:xfrm>
        </p:grpSpPr>
        <p:graphicFrame>
          <p:nvGraphicFramePr>
            <p:cNvPr id="2" name="Graf 1"/>
            <p:cNvGraphicFramePr>
              <a:graphicFrameLocks noChangeAspect="1"/>
            </p:cNvGraphicFramePr>
            <p:nvPr/>
          </p:nvGraphicFramePr>
          <p:xfrm>
            <a:off x="1620000" y="1080000"/>
            <a:ext cx="5974078" cy="48005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3" name="TextovéPole 2"/>
            <p:cNvSpPr txBox="1"/>
            <p:nvPr/>
          </p:nvSpPr>
          <p:spPr>
            <a:xfrm>
              <a:off x="4036540" y="5782962"/>
              <a:ext cx="13099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Generace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ovéPole 3"/>
            <p:cNvSpPr txBox="1"/>
            <p:nvPr/>
          </p:nvSpPr>
          <p:spPr>
            <a:xfrm rot="16200000">
              <a:off x="624004" y="3126258"/>
              <a:ext cx="16241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Frekvence </a:t>
              </a:r>
              <a:r>
                <a:rPr lang="en-US" sz="2000" i="1" dirty="0" smtClean="0">
                  <a:latin typeface="Arial" pitchFamily="34" charset="0"/>
                  <a:cs typeface="Arial" pitchFamily="34" charset="0"/>
                </a:rPr>
                <a:t>A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2315602" y="1411975"/>
            <a:ext cx="1144288" cy="494270"/>
          </a:xfrm>
          <a:prstGeom prst="wedgeRectCallout">
            <a:avLst>
              <a:gd name="adj1" fmla="val -46301"/>
              <a:gd name="adj2" fmla="val 91676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 smtClean="0">
                <a:latin typeface="Arial" pitchFamily="34" charset="0"/>
                <a:sym typeface="Symbol"/>
              </a:rPr>
              <a:t>0</a:t>
            </a:r>
            <a:r>
              <a:rPr lang="cs-CZ" sz="1600" dirty="0" smtClean="0">
                <a:latin typeface="Arial" pitchFamily="34" charset="0"/>
                <a:sym typeface="Symbol"/>
              </a:rPr>
              <a:t> = 0,9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3143505" y="4513521"/>
            <a:ext cx="1144288" cy="494270"/>
          </a:xfrm>
          <a:prstGeom prst="wedgeRectCallout">
            <a:avLst>
              <a:gd name="adj1" fmla="val -29743"/>
              <a:gd name="adj2" fmla="val -8832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 smtClean="0">
                <a:latin typeface="Arial" pitchFamily="34" charset="0"/>
                <a:sym typeface="Symbol"/>
              </a:rPr>
              <a:t>0</a:t>
            </a:r>
            <a:r>
              <a:rPr lang="cs-CZ" sz="1600" dirty="0" smtClean="0">
                <a:latin typeface="Arial" pitchFamily="34" charset="0"/>
                <a:sym typeface="Symbol"/>
              </a:rPr>
              <a:t> = 0,1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58742" y="369888"/>
            <a:ext cx="7476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Základní rovnice a základní teorém přírodního výběru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4828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14" name="Skupina 13"/>
          <p:cNvGrpSpPr/>
          <p:nvPr/>
        </p:nvGrpSpPr>
        <p:grpSpPr>
          <a:xfrm>
            <a:off x="517525" y="1525965"/>
            <a:ext cx="5163350" cy="4048231"/>
            <a:chOff x="517525" y="1270592"/>
            <a:chExt cx="5163350" cy="4048231"/>
          </a:xfrm>
        </p:grpSpPr>
        <p:sp>
          <p:nvSpPr>
            <p:cNvPr id="3" name="TextovéPole 2"/>
            <p:cNvSpPr txBox="1"/>
            <p:nvPr/>
          </p:nvSpPr>
          <p:spPr>
            <a:xfrm>
              <a:off x="517525" y="1372145"/>
              <a:ext cx="5089855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0000">
                <a:spcAft>
                  <a:spcPts val="1200"/>
                </a:spcAft>
              </a:pP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bez selekce:</a:t>
              </a:r>
              <a:endParaRPr lang="cs-CZ" sz="2000" dirty="0" smtClean="0">
                <a:latin typeface="Arial" pitchFamily="34" charset="0"/>
                <a:cs typeface="Arial" pitchFamily="34" charset="0"/>
              </a:endParaRPr>
            </a:p>
            <a:p>
              <a:pPr defTabSz="540000">
                <a:spcAft>
                  <a:spcPts val="1200"/>
                </a:spcAft>
              </a:pPr>
              <a:endParaRPr lang="cs-CZ" sz="2000" dirty="0" smtClean="0">
                <a:latin typeface="Arial" pitchFamily="34" charset="0"/>
                <a:cs typeface="Arial" pitchFamily="34" charset="0"/>
              </a:endParaRPr>
            </a:p>
            <a:p>
              <a:pPr defTabSz="540000">
                <a:spcAft>
                  <a:spcPts val="1200"/>
                </a:spcAft>
              </a:pP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/>
              </a:r>
              <a:br>
                <a:rPr lang="cs-CZ" sz="2000" dirty="0" smtClean="0">
                  <a:latin typeface="Arial" pitchFamily="34" charset="0"/>
                  <a:cs typeface="Arial" pitchFamily="34" charset="0"/>
                </a:rPr>
              </a:b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se selekcí: 							</a:t>
              </a:r>
              <a:endParaRPr lang="cs-CZ" sz="2000" baseline="-250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4821" name="Picture 5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261400" y="2250139"/>
              <a:ext cx="3419475" cy="866775"/>
            </a:xfrm>
            <a:prstGeom prst="rect">
              <a:avLst/>
            </a:prstGeom>
            <a:noFill/>
          </p:spPr>
        </p:pic>
        <p:pic>
          <p:nvPicPr>
            <p:cNvPr id="34823" name="Picture 7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266463" y="1270592"/>
              <a:ext cx="2181225" cy="619125"/>
            </a:xfrm>
            <a:prstGeom prst="rect">
              <a:avLst/>
            </a:prstGeom>
            <a:noFill/>
          </p:spPr>
        </p:pic>
        <p:pic>
          <p:nvPicPr>
            <p:cNvPr id="34825" name="Picture 9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81473" y="3683583"/>
              <a:ext cx="3409950" cy="342900"/>
            </a:xfrm>
            <a:prstGeom prst="rect">
              <a:avLst/>
            </a:prstGeom>
            <a:noFill/>
          </p:spPr>
        </p:pic>
        <p:pic>
          <p:nvPicPr>
            <p:cNvPr id="34827" name="Picture 11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312186" y="4499673"/>
              <a:ext cx="2552700" cy="81915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508000" y="349250"/>
            <a:ext cx="3076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Změna frekvence alely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508000" y="5844011"/>
            <a:ext cx="8222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= Základní rovnice přírodního výběru při známém genotypu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3028505" y="922638"/>
            <a:ext cx="2128381" cy="868904"/>
          </a:xfrm>
          <a:prstGeom prst="rect">
            <a:avLst/>
          </a:prstGeom>
          <a:noFill/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/>
          <p:cNvSpPr/>
          <p:nvPr/>
        </p:nvSpPr>
        <p:spPr>
          <a:xfrm>
            <a:off x="5371909" y="922638"/>
            <a:ext cx="1511356" cy="868904"/>
          </a:xfrm>
          <a:prstGeom prst="rect">
            <a:avLst/>
          </a:prstGeom>
          <a:noFill/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8" name="Přímá spojovací šipka 17"/>
          <p:cNvCxnSpPr/>
          <p:nvPr/>
        </p:nvCxnSpPr>
        <p:spPr>
          <a:xfrm>
            <a:off x="4794422" y="4094205"/>
            <a:ext cx="0" cy="734109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3808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3810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3809" name="Picture 1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76462" y="922789"/>
            <a:ext cx="5610225" cy="819150"/>
          </a:xfrm>
          <a:prstGeom prst="rect">
            <a:avLst/>
          </a:prstGeom>
          <a:noFill/>
        </p:spPr>
      </p:pic>
      <p:sp>
        <p:nvSpPr>
          <p:cNvPr id="33812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3814" name="Rectangle 2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39" name="Skupina 38"/>
          <p:cNvGrpSpPr/>
          <p:nvPr/>
        </p:nvGrpSpPr>
        <p:grpSpPr>
          <a:xfrm>
            <a:off x="643361" y="2089631"/>
            <a:ext cx="7917955" cy="819150"/>
            <a:chOff x="408469" y="369888"/>
            <a:chExt cx="7917955" cy="819150"/>
          </a:xfrm>
        </p:grpSpPr>
        <p:pic>
          <p:nvPicPr>
            <p:cNvPr id="33811" name="Picture 19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08469" y="369888"/>
              <a:ext cx="4143375" cy="819150"/>
            </a:xfrm>
            <a:prstGeom prst="rect">
              <a:avLst/>
            </a:prstGeom>
            <a:noFill/>
          </p:spPr>
        </p:pic>
        <p:pic>
          <p:nvPicPr>
            <p:cNvPr id="33813" name="Picture 2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30724" y="369888"/>
              <a:ext cx="3695700" cy="819150"/>
            </a:xfrm>
            <a:prstGeom prst="rect">
              <a:avLst/>
            </a:prstGeom>
            <a:noFill/>
          </p:spPr>
        </p:pic>
      </p:grp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4516241" y="528506"/>
            <a:ext cx="539963" cy="339047"/>
          </a:xfrm>
          <a:prstGeom prst="wedgeRectCallout">
            <a:avLst>
              <a:gd name="adj1" fmla="val -41072"/>
              <a:gd name="adj2" fmla="val 10058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p</a:t>
            </a:r>
            <a:r>
              <a:rPr lang="cs-CZ" sz="1600" dirty="0" smtClean="0">
                <a:latin typeface="Arial" pitchFamily="34" charset="0"/>
                <a:sym typeface="Symbol"/>
              </a:rPr>
              <a:t>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6243913" y="528506"/>
            <a:ext cx="539963" cy="339047"/>
          </a:xfrm>
          <a:prstGeom prst="wedgeRectCallout">
            <a:avLst>
              <a:gd name="adj1" fmla="val -41072"/>
              <a:gd name="adj2" fmla="val 10058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p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3816" name="Rectangle 2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42" name="Skupina 41"/>
          <p:cNvGrpSpPr/>
          <p:nvPr/>
        </p:nvGrpSpPr>
        <p:grpSpPr>
          <a:xfrm>
            <a:off x="1581665" y="3172096"/>
            <a:ext cx="4962525" cy="1143000"/>
            <a:chOff x="1581665" y="3172096"/>
            <a:chExt cx="4962525" cy="1143000"/>
          </a:xfrm>
        </p:grpSpPr>
        <p:sp>
          <p:nvSpPr>
            <p:cNvPr id="10" name="Obdélník 9"/>
            <p:cNvSpPr/>
            <p:nvPr/>
          </p:nvSpPr>
          <p:spPr>
            <a:xfrm>
              <a:off x="2568439" y="3205558"/>
              <a:ext cx="3904008" cy="1006868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33815" name="Picture 2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581665" y="3172096"/>
              <a:ext cx="4962525" cy="1143000"/>
            </a:xfrm>
            <a:prstGeom prst="rect">
              <a:avLst/>
            </a:prstGeom>
            <a:noFill/>
          </p:spPr>
        </p:pic>
      </p:grp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6625498" y="3223775"/>
            <a:ext cx="2389278" cy="952415"/>
          </a:xfrm>
          <a:prstGeom prst="wedgeRectCallout">
            <a:avLst>
              <a:gd name="adj1" fmla="val -59594"/>
              <a:gd name="adj2" fmla="val 19602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= </a:t>
            </a:r>
            <a:r>
              <a:rPr lang="cs-CZ" sz="1600" u="sng" dirty="0" smtClean="0">
                <a:latin typeface="Arial" pitchFamily="34" charset="0"/>
                <a:sym typeface="Symbol" pitchFamily="18" charset="2"/>
              </a:rPr>
              <a:t>průměrný nadbytek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fenotypu </a:t>
            </a:r>
            <a:r>
              <a:rPr lang="cs-CZ" sz="1600" u="sng" dirty="0" smtClean="0">
                <a:latin typeface="Arial" pitchFamily="34" charset="0"/>
                <a:sym typeface="Symbol" pitchFamily="18" charset="2"/>
              </a:rPr>
              <a:t>fitness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pro gamety nesoucí alelu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A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3818" name="Rectangle 2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3820" name="Rectangle 2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49" name="Skupina 48"/>
          <p:cNvGrpSpPr/>
          <p:nvPr/>
        </p:nvGrpSpPr>
        <p:grpSpPr>
          <a:xfrm>
            <a:off x="3072714" y="4621658"/>
            <a:ext cx="1960606" cy="1006868"/>
            <a:chOff x="3072714" y="4621658"/>
            <a:chExt cx="1960606" cy="1006868"/>
          </a:xfrm>
        </p:grpSpPr>
        <p:sp>
          <p:nvSpPr>
            <p:cNvPr id="11" name="Obdélník 10"/>
            <p:cNvSpPr/>
            <p:nvPr/>
          </p:nvSpPr>
          <p:spPr>
            <a:xfrm>
              <a:off x="3072714" y="4621658"/>
              <a:ext cx="1960606" cy="1006868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33819" name="Picture 27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 contrast="40000"/>
            </a:blip>
            <a:srcRect/>
            <a:stretch>
              <a:fillRect/>
            </a:stretch>
          </p:blipFill>
          <p:spPr bwMode="auto">
            <a:xfrm>
              <a:off x="3188937" y="4712044"/>
              <a:ext cx="1719014" cy="86471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 animBg="1"/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8000" y="227330"/>
            <a:ext cx="6761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Srpkovitá anémie jako příklad superdominance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5053" y="3636434"/>
            <a:ext cx="7564846" cy="3040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III.2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856" y="929792"/>
            <a:ext cx="3008041" cy="2402568"/>
          </a:xfrm>
          <a:prstGeom prst="rect">
            <a:avLst/>
          </a:prstGeom>
        </p:spPr>
      </p:pic>
      <p:pic>
        <p:nvPicPr>
          <p:cNvPr id="1032" name="Picture 8" descr="http://mathildasanthropologyblog.files.wordpress.com/2008/04/bantu-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62969" y="871598"/>
            <a:ext cx="2230574" cy="2519473"/>
          </a:xfrm>
          <a:prstGeom prst="rect">
            <a:avLst/>
          </a:prstGeom>
          <a:noFill/>
        </p:spPr>
      </p:pic>
      <p:pic>
        <p:nvPicPr>
          <p:cNvPr id="1034" name="Picture 10" descr="http://factsanddetails.com/media/2/20120525-Banana_carrier_Ugand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44352" y="131536"/>
            <a:ext cx="1769021" cy="2354586"/>
          </a:xfrm>
          <a:prstGeom prst="rect">
            <a:avLst/>
          </a:prstGeom>
          <a:noFill/>
        </p:spPr>
      </p:pic>
      <p:pic>
        <p:nvPicPr>
          <p:cNvPr id="1030" name="Picture 6" descr="http://www.south-africa-tours-and-travel.com/images/zulus-ploughing-their-land-bantu.jpg"/>
          <p:cNvPicPr>
            <a:picLocks noChangeAspect="1" noChangeArrowheads="1"/>
          </p:cNvPicPr>
          <p:nvPr/>
        </p:nvPicPr>
        <p:blipFill>
          <a:blip r:embed="rId6" cstate="print"/>
          <a:srcRect l="5088" t="4011" r="9460" b="5672"/>
          <a:stretch>
            <a:fillRect/>
          </a:stretch>
        </p:blipFill>
        <p:spPr bwMode="auto">
          <a:xfrm>
            <a:off x="5556069" y="1942012"/>
            <a:ext cx="2360023" cy="1637211"/>
          </a:xfrm>
          <a:prstGeom prst="rect">
            <a:avLst/>
          </a:prstGeom>
          <a:noFill/>
        </p:spPr>
      </p:pic>
      <p:sp>
        <p:nvSpPr>
          <p:cNvPr id="8" name="Obdélník 7"/>
          <p:cNvSpPr/>
          <p:nvPr/>
        </p:nvSpPr>
        <p:spPr>
          <a:xfrm>
            <a:off x="857159" y="5007429"/>
            <a:ext cx="7494361" cy="200297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857159" y="5438503"/>
            <a:ext cx="7494361" cy="474617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17525" y="369888"/>
            <a:ext cx="7936788" cy="3200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Organismy se můžou lišit v mnoha fenotypových znacích</a:t>
            </a: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klíčové fenotypy =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životaschopnost (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viabilita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)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reprodukční úspěšnost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fekundita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(plodivost)</a:t>
            </a:r>
            <a:r>
              <a:rPr lang="cs-CZ" sz="2400" baseline="30000" dirty="0" smtClean="0">
                <a:latin typeface="Arial" pitchFamily="34" charset="0"/>
                <a:cs typeface="Arial" pitchFamily="34" charset="0"/>
              </a:rPr>
              <a:t>*)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a fertilita (plodnost)</a:t>
            </a:r>
            <a:r>
              <a:rPr lang="cs-CZ" sz="2400" baseline="30000" dirty="0" smtClean="0">
                <a:latin typeface="Arial" pitchFamily="34" charset="0"/>
                <a:cs typeface="Arial" pitchFamily="34" charset="0"/>
              </a:rPr>
              <a:t>**)</a:t>
            </a:r>
            <a:endParaRPr lang="cs-CZ" sz="2400" baseline="30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19113" y="4128036"/>
            <a:ext cx="83990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Tyto fenotypy tvoří komponenty 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reprodukční zdatnosti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neboli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fitness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368515" y="6061753"/>
            <a:ext cx="3595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*) opakem sterilita</a:t>
            </a:r>
            <a:br>
              <a:rPr lang="cs-CZ" dirty="0" smtClean="0">
                <a:latin typeface="Arial" pitchFamily="34" charset="0"/>
                <a:cs typeface="Arial" pitchFamily="34" charset="0"/>
              </a:rPr>
            </a:br>
            <a:r>
              <a:rPr lang="cs-CZ" dirty="0" smtClean="0">
                <a:latin typeface="Arial" pitchFamily="34" charset="0"/>
                <a:cs typeface="Arial" pitchFamily="34" charset="0"/>
              </a:rPr>
              <a:t>**) opakem infertilita (bezdětnost)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19113" y="5277029"/>
            <a:ext cx="4897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Zvýšení fitness selekcí = 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adaptace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799787"/>
            <a:ext cx="1587718" cy="71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2260497" y="1220107"/>
            <a:ext cx="2876958" cy="1140825"/>
          </a:xfrm>
          <a:prstGeom prst="wedgeRectCallout">
            <a:avLst>
              <a:gd name="adj1" fmla="val -61941"/>
              <a:gd name="adj2" fmla="val -4053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rozhodující je průměrný nadbytek fitness gamet nesoucí alelu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A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, ne přežití nejzdatnějšího jedince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17525" y="2604939"/>
            <a:ext cx="863249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Z pohledu gamety je důležité, v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jakém genotypu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se pravděpodobně objeví.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Průměrný nadbytek lze vyjádřit jako</a:t>
            </a:r>
          </a:p>
          <a:p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/>
            <a:r>
              <a:rPr lang="cs-CZ" sz="2000" dirty="0" smtClean="0">
                <a:latin typeface="Arial" pitchFamily="34" charset="0"/>
                <a:cs typeface="Arial" pitchFamily="34" charset="0"/>
              </a:rPr>
              <a:t>Protože alela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se vyskytuje ve 3 genotypech –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CC,</a:t>
            </a:r>
            <a:br>
              <a:rPr lang="cs-CZ" sz="2000" i="1" dirty="0" smtClean="0">
                <a:latin typeface="Arial" pitchFamily="34" charset="0"/>
                <a:cs typeface="Arial" pitchFamily="34" charset="0"/>
              </a:rPr>
            </a:b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bude nadbytek pro alelu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roven součtu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5517403" y="823506"/>
            <a:ext cx="3481191" cy="1508105"/>
          </a:xfrm>
          <a:prstGeom prst="rect">
            <a:avLst/>
          </a:prstGeom>
          <a:solidFill>
            <a:srgbClr val="CCFF33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b="0" dirty="0">
                <a:latin typeface="Arial" pitchFamily="34" charset="0"/>
                <a:cs typeface="Arial" pitchFamily="34" charset="0"/>
              </a:rPr>
              <a:t>dominance:</a:t>
            </a:r>
          </a:p>
          <a:p>
            <a:pPr algn="l">
              <a:spcAft>
                <a:spcPts val="600"/>
              </a:spcAft>
            </a:pPr>
            <a:r>
              <a:rPr lang="cs-CZ" sz="1600" b="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16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b="0" dirty="0">
                <a:latin typeface="Arial" pitchFamily="34" charset="0"/>
                <a:cs typeface="Arial" pitchFamily="34" charset="0"/>
                <a:sym typeface="Symbol" pitchFamily="18" charset="2"/>
              </a:rPr>
              <a:t></a:t>
            </a:r>
            <a:r>
              <a:rPr lang="cs-CZ" sz="16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b="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16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b="0" dirty="0" err="1">
                <a:latin typeface="Arial" pitchFamily="34" charset="0"/>
                <a:cs typeface="Arial" pitchFamily="34" charset="0"/>
              </a:rPr>
              <a:t>kodominantní</a:t>
            </a:r>
            <a:r>
              <a:rPr lang="cs-CZ" sz="1600" b="0" dirty="0">
                <a:latin typeface="Arial" pitchFamily="34" charset="0"/>
                <a:cs typeface="Arial" pitchFamily="34" charset="0"/>
              </a:rPr>
              <a:t>, z hlediska          </a:t>
            </a:r>
            <a:br>
              <a:rPr lang="cs-CZ" sz="1600" b="0" dirty="0">
                <a:latin typeface="Arial" pitchFamily="34" charset="0"/>
                <a:cs typeface="Arial" pitchFamily="34" charset="0"/>
              </a:rPr>
            </a:br>
            <a:r>
              <a:rPr lang="cs-CZ" sz="1600" b="0" dirty="0">
                <a:latin typeface="Arial" pitchFamily="34" charset="0"/>
                <a:cs typeface="Arial" pitchFamily="34" charset="0"/>
              </a:rPr>
              <a:t>           anémie recesivní, z hlediska  </a:t>
            </a:r>
            <a:br>
              <a:rPr lang="cs-CZ" sz="1600" b="0" dirty="0">
                <a:latin typeface="Arial" pitchFamily="34" charset="0"/>
                <a:cs typeface="Arial" pitchFamily="34" charset="0"/>
              </a:rPr>
            </a:br>
            <a:r>
              <a:rPr lang="cs-CZ" sz="1600" b="0" dirty="0">
                <a:latin typeface="Arial" pitchFamily="34" charset="0"/>
                <a:cs typeface="Arial" pitchFamily="34" charset="0"/>
              </a:rPr>
              <a:t>           rezistence dominantní</a:t>
            </a:r>
          </a:p>
          <a:p>
            <a:pPr algn="l">
              <a:spcAft>
                <a:spcPts val="600"/>
              </a:spcAft>
            </a:pPr>
            <a:r>
              <a:rPr lang="cs-CZ" sz="1600" b="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16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b="0" dirty="0">
                <a:latin typeface="Arial" pitchFamily="34" charset="0"/>
                <a:cs typeface="Arial" pitchFamily="34" charset="0"/>
                <a:sym typeface="Symbol" pitchFamily="18" charset="2"/>
              </a:rPr>
              <a:t> </a:t>
            </a:r>
            <a:r>
              <a:rPr lang="cs-CZ" sz="1600" b="0" i="1" dirty="0">
                <a:latin typeface="Arial" pitchFamily="34" charset="0"/>
                <a:cs typeface="Arial" pitchFamily="34" charset="0"/>
                <a:sym typeface="Symbol" pitchFamily="18" charset="2"/>
              </a:rPr>
              <a:t>C</a:t>
            </a:r>
            <a:r>
              <a:rPr lang="cs-CZ" sz="1600" b="0" dirty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cs-CZ" sz="1600" b="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dominantní</a:t>
            </a:r>
            <a:endParaRPr lang="cs-CZ" sz="1600" b="0" dirty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1729932" y="5433350"/>
            <a:ext cx="5353050" cy="342900"/>
          </a:xfrm>
          <a:prstGeom prst="rect">
            <a:avLst/>
          </a:prstGeom>
          <a:noFill/>
        </p:spPr>
      </p:pic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5111932" y="3317966"/>
            <a:ext cx="2238375" cy="752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517525" y="369888"/>
            <a:ext cx="865333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Počáteční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podmínky: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 1;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 0;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 0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</a:br>
            <a:endParaRPr lang="cs-CZ" sz="2000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protože zpočátku takřka výhradně genotypy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, je průměrná fitness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 0,89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56484" y="1034240"/>
            <a:ext cx="5534025" cy="34290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884817" y="2908663"/>
            <a:ext cx="7557713" cy="303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Přímá spojovací šipka 10"/>
          <p:cNvCxnSpPr/>
          <p:nvPr/>
        </p:nvCxnSpPr>
        <p:spPr>
          <a:xfrm flipH="1">
            <a:off x="7802880" y="2011288"/>
            <a:ext cx="819584" cy="2020781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508000" y="349250"/>
            <a:ext cx="8542723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 1(0,89 – 0,89) + 0(0,70 – 0,89) + 0(1,31 – 0,89) = 0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tj. přestože genotyp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CC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má nejpozitivnější důsledky, z pohledu gamety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je dopad nulový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důvodem je to, že při nízké frekvenci se bude alela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vyskytovat prakticky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jen jako heterozygot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AC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se stejnou fitness jako homozygot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227013" y="7334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Skupina 14"/>
          <p:cNvGrpSpPr/>
          <p:nvPr/>
        </p:nvGrpSpPr>
        <p:grpSpPr>
          <a:xfrm>
            <a:off x="508000" y="2977721"/>
            <a:ext cx="8176222" cy="817807"/>
            <a:chOff x="508000" y="2977721"/>
            <a:chExt cx="8176222" cy="817807"/>
          </a:xfrm>
        </p:grpSpPr>
        <p:grpSp>
          <p:nvGrpSpPr>
            <p:cNvPr id="14" name="Skupina 13"/>
            <p:cNvGrpSpPr/>
            <p:nvPr/>
          </p:nvGrpSpPr>
          <p:grpSpPr>
            <a:xfrm>
              <a:off x="1972637" y="3015537"/>
              <a:ext cx="6711585" cy="779991"/>
              <a:chOff x="2054830" y="2779231"/>
              <a:chExt cx="6711585" cy="779991"/>
            </a:xfrm>
          </p:grpSpPr>
          <p:pic>
            <p:nvPicPr>
              <p:cNvPr id="5128" name="Picture 8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-10000" contrast="40000"/>
              </a:blip>
              <a:srcRect/>
              <a:stretch>
                <a:fillRect/>
              </a:stretch>
            </p:blipFill>
            <p:spPr bwMode="auto">
              <a:xfrm>
                <a:off x="2054830" y="2779231"/>
                <a:ext cx="5400000" cy="360000"/>
              </a:xfrm>
              <a:prstGeom prst="rect">
                <a:avLst/>
              </a:prstGeom>
              <a:noFill/>
            </p:spPr>
          </p:pic>
          <p:pic>
            <p:nvPicPr>
              <p:cNvPr id="5127" name="Picture 7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-10000" contrast="40000"/>
              </a:blip>
              <a:srcRect/>
              <a:stretch>
                <a:fillRect/>
              </a:stretch>
            </p:blipFill>
            <p:spPr bwMode="auto">
              <a:xfrm>
                <a:off x="2075379" y="3199222"/>
                <a:ext cx="6691036" cy="360000"/>
              </a:xfrm>
              <a:prstGeom prst="rect">
                <a:avLst/>
              </a:prstGeom>
              <a:noFill/>
            </p:spPr>
          </p:pic>
        </p:grpSp>
        <p:sp>
          <p:nvSpPr>
            <p:cNvPr id="13" name="TextovéPole 12"/>
            <p:cNvSpPr txBox="1"/>
            <p:nvPr/>
          </p:nvSpPr>
          <p:spPr>
            <a:xfrm>
              <a:off x="508000" y="2977721"/>
              <a:ext cx="14077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0000">
                <a:spcAft>
                  <a:spcPts val="1200"/>
                </a:spcAft>
              </a:pP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Gameta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S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: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6" name="TextovéPole 15"/>
          <p:cNvSpPr txBox="1"/>
          <p:nvPr/>
        </p:nvSpPr>
        <p:spPr>
          <a:xfrm>
            <a:off x="508000" y="4161034"/>
            <a:ext cx="853631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Jak jde čas, z hlediska alely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C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stále častěji výskyt škodlivých genotypů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SC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např.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= 0,95;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= 0,05;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 0,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prům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. fitness = 0,90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 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 -0,02;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a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 0,06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 </a:t>
            </a:r>
            <a:r>
              <a:rPr lang="cs-CZ" sz="2000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frekvence alely </a:t>
            </a:r>
            <a:r>
              <a:rPr lang="cs-CZ" sz="2000" i="1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S</a:t>
            </a:r>
            <a:r>
              <a:rPr lang="cs-CZ" sz="2000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stále roste a selekce eliminuje alelu </a:t>
            </a:r>
            <a:r>
              <a:rPr lang="cs-CZ" sz="2000" i="1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C</a:t>
            </a:r>
            <a:r>
              <a:rPr lang="cs-CZ" sz="2000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, přestože je</a:t>
            </a:r>
            <a:br>
              <a:rPr lang="cs-CZ" sz="2000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	nejvýhodnější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8000" y="349250"/>
            <a:ext cx="71929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Po eliminaci alely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„modelová“ situace se 2 alelami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02076" y="1068513"/>
            <a:ext cx="3038475" cy="342900"/>
          </a:xfrm>
          <a:prstGeom prst="rect">
            <a:avLst/>
          </a:prstGeom>
          <a:noFill/>
        </p:spPr>
      </p:pic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4677874" y="986779"/>
            <a:ext cx="1681829" cy="924213"/>
          </a:xfrm>
          <a:prstGeom prst="wedgeRectCallout">
            <a:avLst>
              <a:gd name="adj1" fmla="val -70270"/>
              <a:gd name="adj2" fmla="val -2331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výhodné při nízkých frekvencích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S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08000" y="2145515"/>
            <a:ext cx="77332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selekce bude zvyšovat frekvenci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do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0,12, potom naopak: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1528" y="2793560"/>
            <a:ext cx="5548045" cy="290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Přímá spojovací šipka 7"/>
          <p:cNvCxnSpPr/>
          <p:nvPr/>
        </p:nvCxnSpPr>
        <p:spPr>
          <a:xfrm flipH="1">
            <a:off x="4048018" y="2537717"/>
            <a:ext cx="1777429" cy="1808252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917302" y="5861651"/>
            <a:ext cx="7151317" cy="461665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Výsledkem je rovnovážný polymorfismus alel 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f 4"/>
          <p:cNvGraphicFramePr/>
          <p:nvPr/>
        </p:nvGraphicFramePr>
        <p:xfrm>
          <a:off x="1053133" y="786330"/>
          <a:ext cx="7037733" cy="5285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2132383" y="980303"/>
            <a:ext cx="1376936" cy="485846"/>
          </a:xfrm>
          <a:prstGeom prst="wedgeRectCallout">
            <a:avLst>
              <a:gd name="adj1" fmla="val -70270"/>
              <a:gd name="adj2" fmla="val -2331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frekvence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A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1370383" y="6050692"/>
            <a:ext cx="1376936" cy="485846"/>
          </a:xfrm>
          <a:prstGeom prst="wedgeRectCallout">
            <a:avLst>
              <a:gd name="adj1" fmla="val 2121"/>
              <a:gd name="adj2" fmla="val -14879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frekvence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S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grpSp>
        <p:nvGrpSpPr>
          <p:cNvPr id="13" name="Skupina 12"/>
          <p:cNvGrpSpPr/>
          <p:nvPr/>
        </p:nvGrpSpPr>
        <p:grpSpPr>
          <a:xfrm>
            <a:off x="4834152" y="2685535"/>
            <a:ext cx="3725036" cy="1077218"/>
            <a:chOff x="517525" y="164757"/>
            <a:chExt cx="3725036" cy="1077218"/>
          </a:xfrm>
        </p:grpSpPr>
        <p:cxnSp>
          <p:nvCxnSpPr>
            <p:cNvPr id="9" name="Přímá spojovací čára 8"/>
            <p:cNvCxnSpPr/>
            <p:nvPr/>
          </p:nvCxnSpPr>
          <p:spPr>
            <a:xfrm>
              <a:off x="517525" y="369888"/>
              <a:ext cx="53691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ovací čára 9"/>
            <p:cNvCxnSpPr/>
            <p:nvPr/>
          </p:nvCxnSpPr>
          <p:spPr>
            <a:xfrm>
              <a:off x="517525" y="711759"/>
              <a:ext cx="536918" cy="0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ovací čára 10"/>
            <p:cNvCxnSpPr/>
            <p:nvPr/>
          </p:nvCxnSpPr>
          <p:spPr>
            <a:xfrm>
              <a:off x="517525" y="1053628"/>
              <a:ext cx="536918" cy="0"/>
            </a:xfrm>
            <a:prstGeom prst="line">
              <a:avLst/>
            </a:prstGeom>
            <a:ln w="38100">
              <a:solidFill>
                <a:srgbClr val="00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ovéPole 11"/>
            <p:cNvSpPr txBox="1"/>
            <p:nvPr/>
          </p:nvSpPr>
          <p:spPr>
            <a:xfrm>
              <a:off x="1210962" y="164757"/>
              <a:ext cx="3031599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cs-CZ" i="1" dirty="0" err="1" smtClean="0">
                  <a:latin typeface="Arial" pitchFamily="34" charset="0"/>
                  <a:cs typeface="Arial" pitchFamily="34" charset="0"/>
                </a:rPr>
                <a:t>p</a:t>
              </a:r>
              <a:r>
                <a:rPr lang="cs-CZ" i="1" baseline="-25000" dirty="0" err="1" smtClean="0">
                  <a:latin typeface="Arial" pitchFamily="34" charset="0"/>
                  <a:cs typeface="Arial" pitchFamily="34" charset="0"/>
                </a:rPr>
                <a:t>A</a:t>
              </a:r>
              <a:r>
                <a:rPr lang="cs-CZ" dirty="0" smtClean="0">
                  <a:latin typeface="Arial" pitchFamily="34" charset="0"/>
                  <a:cs typeface="Arial" pitchFamily="34" charset="0"/>
                </a:rPr>
                <a:t> = 0,995; </a:t>
              </a:r>
              <a:r>
                <a:rPr lang="cs-CZ" i="1" dirty="0" err="1" smtClean="0">
                  <a:latin typeface="Arial" pitchFamily="34" charset="0"/>
                  <a:cs typeface="Arial" pitchFamily="34" charset="0"/>
                </a:rPr>
                <a:t>p</a:t>
              </a:r>
              <a:r>
                <a:rPr lang="cs-CZ" i="1" baseline="-25000" dirty="0" err="1" smtClean="0">
                  <a:latin typeface="Arial" pitchFamily="34" charset="0"/>
                  <a:cs typeface="Arial" pitchFamily="34" charset="0"/>
                </a:rPr>
                <a:t>S</a:t>
              </a:r>
              <a:r>
                <a:rPr lang="cs-CZ" dirty="0" smtClean="0">
                  <a:latin typeface="Arial" pitchFamily="34" charset="0"/>
                  <a:cs typeface="Arial" pitchFamily="34" charset="0"/>
                </a:rPr>
                <a:t> = 0,005 </a:t>
              </a:r>
            </a:p>
            <a:p>
              <a:pPr>
                <a:spcAft>
                  <a:spcPts val="600"/>
                </a:spcAft>
              </a:pPr>
              <a:r>
                <a:rPr lang="cs-CZ" i="1" dirty="0" err="1" smtClean="0">
                  <a:latin typeface="Arial" pitchFamily="34" charset="0"/>
                  <a:cs typeface="Arial" pitchFamily="34" charset="0"/>
                </a:rPr>
                <a:t>p</a:t>
              </a:r>
              <a:r>
                <a:rPr lang="cs-CZ" i="1" baseline="-25000" dirty="0" err="1" smtClean="0">
                  <a:latin typeface="Arial" pitchFamily="34" charset="0"/>
                  <a:cs typeface="Arial" pitchFamily="34" charset="0"/>
                </a:rPr>
                <a:t>A</a:t>
              </a:r>
              <a:r>
                <a:rPr lang="cs-CZ" dirty="0" smtClean="0">
                  <a:latin typeface="Arial" pitchFamily="34" charset="0"/>
                  <a:cs typeface="Arial" pitchFamily="34" charset="0"/>
                </a:rPr>
                <a:t> = 0,9995; </a:t>
              </a:r>
              <a:r>
                <a:rPr lang="cs-CZ" i="1" dirty="0" err="1" smtClean="0">
                  <a:latin typeface="Arial" pitchFamily="34" charset="0"/>
                  <a:cs typeface="Arial" pitchFamily="34" charset="0"/>
                </a:rPr>
                <a:t>p</a:t>
              </a:r>
              <a:r>
                <a:rPr lang="cs-CZ" i="1" baseline="-25000" dirty="0" err="1" smtClean="0">
                  <a:latin typeface="Arial" pitchFamily="34" charset="0"/>
                  <a:cs typeface="Arial" pitchFamily="34" charset="0"/>
                </a:rPr>
                <a:t>S</a:t>
              </a:r>
              <a:r>
                <a:rPr lang="cs-CZ" dirty="0" smtClean="0">
                  <a:latin typeface="Arial" pitchFamily="34" charset="0"/>
                  <a:cs typeface="Arial" pitchFamily="34" charset="0"/>
                </a:rPr>
                <a:t> = 0,0005 </a:t>
              </a:r>
              <a:endParaRPr lang="cs-CZ" i="1" dirty="0" smtClean="0">
                <a:latin typeface="Arial" pitchFamily="34" charset="0"/>
                <a:cs typeface="Arial" pitchFamily="34" charset="0"/>
              </a:endParaRPr>
            </a:p>
            <a:p>
              <a:pPr>
                <a:spcAft>
                  <a:spcPts val="600"/>
                </a:spcAft>
              </a:pPr>
              <a:r>
                <a:rPr lang="cs-CZ" i="1" dirty="0" err="1" smtClean="0">
                  <a:latin typeface="Arial" pitchFamily="34" charset="0"/>
                  <a:cs typeface="Arial" pitchFamily="34" charset="0"/>
                </a:rPr>
                <a:t>p</a:t>
              </a:r>
              <a:r>
                <a:rPr lang="cs-CZ" i="1" baseline="-25000" dirty="0" err="1" smtClean="0">
                  <a:latin typeface="Arial" pitchFamily="34" charset="0"/>
                  <a:cs typeface="Arial" pitchFamily="34" charset="0"/>
                </a:rPr>
                <a:t>A</a:t>
              </a:r>
              <a:r>
                <a:rPr lang="cs-CZ" dirty="0" smtClean="0">
                  <a:latin typeface="Arial" pitchFamily="34" charset="0"/>
                  <a:cs typeface="Arial" pitchFamily="34" charset="0"/>
                </a:rPr>
                <a:t> = 0,99995; </a:t>
              </a:r>
              <a:r>
                <a:rPr lang="cs-CZ" i="1" dirty="0" err="1" smtClean="0">
                  <a:latin typeface="Arial" pitchFamily="34" charset="0"/>
                  <a:cs typeface="Arial" pitchFamily="34" charset="0"/>
                </a:rPr>
                <a:t>p</a:t>
              </a:r>
              <a:r>
                <a:rPr lang="cs-CZ" i="1" baseline="-25000" dirty="0" err="1" smtClean="0">
                  <a:latin typeface="Arial" pitchFamily="34" charset="0"/>
                  <a:cs typeface="Arial" pitchFamily="34" charset="0"/>
                </a:rPr>
                <a:t>S</a:t>
              </a:r>
              <a:r>
                <a:rPr lang="cs-CZ" dirty="0" smtClean="0">
                  <a:latin typeface="Arial" pitchFamily="34" charset="0"/>
                  <a:cs typeface="Arial" pitchFamily="34" charset="0"/>
                </a:rPr>
                <a:t> = 0,00005 </a:t>
              </a:r>
              <a:endParaRPr lang="cs-CZ" i="1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" name="TextovéPole 13"/>
          <p:cNvSpPr txBox="1"/>
          <p:nvPr/>
        </p:nvSpPr>
        <p:spPr>
          <a:xfrm>
            <a:off x="4044778" y="6071286"/>
            <a:ext cx="1309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Generace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mnsu.edu/comdis/isad16/papers/dao/dao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79560" y="349250"/>
            <a:ext cx="2991028" cy="3103756"/>
          </a:xfrm>
          <a:prstGeom prst="rect">
            <a:avLst/>
          </a:prstGeom>
          <a:noFill/>
        </p:spPr>
      </p:pic>
      <p:pic>
        <p:nvPicPr>
          <p:cNvPr id="2052" name="Picture 4" descr="http://upload.wikimedia.org/wikipedia/commons/b/b4/Upper_volta_map_with_river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7991" y="960633"/>
            <a:ext cx="3064017" cy="2144812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508000" y="349250"/>
            <a:ext cx="5157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Burkina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Faso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(Horní Volta): absence alely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08000" y="3624993"/>
            <a:ext cx="749756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alela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C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zpočátku především jako heterozygot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AC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např.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0,999 a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0,001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-0,0000004 z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0,00042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jak frekvence alely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roste, častější výskyt jako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CC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(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CC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=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1,31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6944" y="1073007"/>
            <a:ext cx="77057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23"/>
          <p:cNvSpPr>
            <a:spLocks noChangeArrowheads="1"/>
          </p:cNvSpPr>
          <p:nvPr/>
        </p:nvSpPr>
        <p:spPr bwMode="auto">
          <a:xfrm>
            <a:off x="1801109" y="729924"/>
            <a:ext cx="1681829" cy="924213"/>
          </a:xfrm>
          <a:prstGeom prst="wedgeRectCallout">
            <a:avLst>
              <a:gd name="adj1" fmla="val 45189"/>
              <a:gd name="adj2" fmla="val 9340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s rostoucí frekvencí výhoda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C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roste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6063171" y="708845"/>
            <a:ext cx="2402733" cy="924213"/>
          </a:xfrm>
          <a:prstGeom prst="wedgeRectCallout">
            <a:avLst>
              <a:gd name="adj1" fmla="val -46318"/>
              <a:gd name="adj2" fmla="val 8451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průměrný nadbytek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C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na rozdíl od alely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S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vždy kladný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4191855" y="3256907"/>
            <a:ext cx="2556553" cy="1220912"/>
          </a:xfrm>
          <a:prstGeom prst="wedgeRectCallout">
            <a:avLst>
              <a:gd name="adj1" fmla="val 66488"/>
              <a:gd name="adj2" fmla="val -30296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s rostoucí frekvencí homozygotů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CC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klesá fenotypová variabilita a tím i výhodnost alely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C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9609" y="1150706"/>
            <a:ext cx="6739453" cy="4552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Přímá spojovací šipka 4"/>
          <p:cNvCxnSpPr/>
          <p:nvPr/>
        </p:nvCxnSpPr>
        <p:spPr>
          <a:xfrm>
            <a:off x="1921267" y="4458985"/>
            <a:ext cx="3719246" cy="0"/>
          </a:xfrm>
          <a:prstGeom prst="straightConnector1">
            <a:avLst/>
          </a:prstGeom>
          <a:ln w="28575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2980924" y="3133548"/>
            <a:ext cx="1796559" cy="965842"/>
          </a:xfrm>
          <a:prstGeom prst="wedgeRectCallout">
            <a:avLst>
              <a:gd name="adj1" fmla="val -46318"/>
              <a:gd name="adj2" fmla="val 8451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současná frekvence alely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C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v Z Africe = 0,15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cxnSp>
        <p:nvCxnSpPr>
          <p:cNvPr id="11" name="Přímá spojovací šipka 10"/>
          <p:cNvCxnSpPr/>
          <p:nvPr/>
        </p:nvCxnSpPr>
        <p:spPr>
          <a:xfrm>
            <a:off x="5671335" y="4469259"/>
            <a:ext cx="0" cy="523982"/>
          </a:xfrm>
          <a:prstGeom prst="straightConnector1">
            <a:avLst/>
          </a:prstGeom>
          <a:ln w="28575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utoShape 23"/>
          <p:cNvSpPr>
            <a:spLocks noChangeArrowheads="1"/>
          </p:cNvSpPr>
          <p:nvPr/>
        </p:nvSpPr>
        <p:spPr bwMode="auto">
          <a:xfrm>
            <a:off x="4355949" y="953715"/>
            <a:ext cx="1796559" cy="720974"/>
          </a:xfrm>
          <a:prstGeom prst="wedgeRectCallout">
            <a:avLst>
              <a:gd name="adj1" fmla="val 70917"/>
              <a:gd name="adj2" fmla="val 4033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selekce „táhne“ alely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C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k fixaci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4" name="AutoShape 23"/>
          <p:cNvSpPr>
            <a:spLocks noChangeArrowheads="1"/>
          </p:cNvSpPr>
          <p:nvPr/>
        </p:nvSpPr>
        <p:spPr bwMode="auto">
          <a:xfrm>
            <a:off x="6193311" y="3900685"/>
            <a:ext cx="2467804" cy="897347"/>
          </a:xfrm>
          <a:prstGeom prst="wedgeRectCallout">
            <a:avLst>
              <a:gd name="adj1" fmla="val -70899"/>
              <a:gd name="adj2" fmla="val 3919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odpovídá ~ 2000–3000 letům zemědělské kultury Bantu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8000" y="360363"/>
            <a:ext cx="7930633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V Africe min. 2 systémy rezistence vůči malárii: polymorfismus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A/S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a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alela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1. systém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A/S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0,12;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0,88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průměrná fitness populace zvýšena z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poč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. 0,89 (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 na 0,90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v každé generaci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0,88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77 % populace trpí malárií a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p</a:t>
            </a:r>
            <a:r>
              <a:rPr lang="cs-CZ" sz="2000" i="1" baseline="-25000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0,12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2 % populace trpí srpkovitou anémií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pouze 21 % populace je rezistentní vůči malárii a netrpí anémií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2. systém alely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: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po fixaci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fitness zvýšena z 0,89 na 1,31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rezistence vůči malárii, přičemž nikdo netrpí anémií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08000" y="4612151"/>
            <a:ext cx="7731219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nalezla dvě odlišná řešení téhož problému</a:t>
            </a: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podporuje nejzdatnější gamety, ne nejzdatnější</a:t>
            </a:r>
            <a:b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	jedince nebo nejzdatnější populace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8000" y="360363"/>
            <a:ext cx="6631944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Migrace ze Z Afriky na východ?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na východě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0,88 s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0,89;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0,12,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SC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0,70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tzn.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 0,88(0,89 – 0,90) + 0,12(0,70 – 0,90) = -0,03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naopak alela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v Z Africe: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 -0,61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v obou případech eliminace </a:t>
            </a:r>
            <a:r>
              <a:rPr lang="cs-CZ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migrantní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alely</a:t>
            </a:r>
            <a:b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 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v Z Africe negativní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korelace mezi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a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C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0519" y="3411020"/>
            <a:ext cx="4753947" cy="312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Přímá spojovací šipka 6"/>
          <p:cNvCxnSpPr/>
          <p:nvPr/>
        </p:nvCxnSpPr>
        <p:spPr>
          <a:xfrm>
            <a:off x="3935002" y="4006921"/>
            <a:ext cx="1613043" cy="380144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1428109" y="143373"/>
            <a:ext cx="5763802" cy="5183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23"/>
          <p:cNvSpPr>
            <a:spLocks noChangeArrowheads="1"/>
          </p:cNvSpPr>
          <p:nvPr/>
        </p:nvSpPr>
        <p:spPr bwMode="auto">
          <a:xfrm>
            <a:off x="6193605" y="3534310"/>
            <a:ext cx="2477783" cy="996594"/>
          </a:xfrm>
          <a:prstGeom prst="wedgeRectCallout">
            <a:avLst>
              <a:gd name="adj1" fmla="val -54833"/>
              <a:gd name="adj2" fmla="val 9631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vliv vnějšího kontextu, ve kterém se genetický systém nachází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19113" y="5589142"/>
            <a:ext cx="8333372" cy="830997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Přenos DNA do další generace je přímo ovlivněn interakcí </a:t>
            </a:r>
          </a:p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 vnějším prostředím 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 nejde o tautologii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8000" y="360363"/>
            <a:ext cx="7856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Rezistence vůči malárii: adaptace jako polygenní proces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08000" y="1099335"/>
            <a:ext cx="798968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mutace v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-řetězci hemoglobinu: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6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glukózo-6-fosfát dehydrogenáza (G6PD): </a:t>
            </a:r>
          </a:p>
          <a:p>
            <a:pPr defTabSz="540000">
              <a:spcAft>
                <a:spcPts val="6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chr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. X, důležitá pro zvládnutí	oxidativního stresu buňkou</a:t>
            </a:r>
          </a:p>
          <a:p>
            <a:pPr defTabSz="540000">
              <a:spcAft>
                <a:spcPts val="6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 300 mutací  deficience enzymu</a:t>
            </a:r>
          </a:p>
          <a:p>
            <a:pPr defTabSz="540000">
              <a:spcAft>
                <a:spcPts val="6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postiženo  400 mil. lidí, zejména v malarických oblastech</a:t>
            </a:r>
          </a:p>
          <a:p>
            <a:pPr defTabSz="540000">
              <a:spcAft>
                <a:spcPts val="6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frekvence od 0,001 (Japonsko, S Evropa) po 0,61 (Kurdští Židé)</a:t>
            </a:r>
          </a:p>
          <a:p>
            <a:pPr defTabSz="540000">
              <a:spcAft>
                <a:spcPts val="6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studie in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vitro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: zhoršený růst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P.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falciparum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v G6PD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deficientních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   erytrocytech</a:t>
            </a:r>
          </a:p>
          <a:p>
            <a:pPr defTabSz="540000">
              <a:spcAft>
                <a:spcPts val="6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 hemolytická anémie,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favismus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8000" y="360363"/>
            <a:ext cx="7856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Rezistence vůči malárii: adaptace jako polygenní proces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08000" y="1099335"/>
            <a:ext cx="8177752" cy="5478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talasémie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 80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mutací v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-řetězci hemoglobinu  -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talasémie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 200 mutací v -řetězci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Hb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 -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talasémie</a:t>
            </a: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důsledkem nevyvážená produkce obou řetězců, široké spektrum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klinických dopadů od žádného po smrtelnou anémii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heterozygoti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pro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talasémii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jsou rezistentní vůči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P.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falciparum</a:t>
            </a:r>
            <a:endParaRPr lang="cs-CZ" sz="2000" i="1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další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lokusy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: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ApoE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kyselá fosfatáza 1,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pyruvát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kináza, MHC,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tumor-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necrosis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factor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-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intercellular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adhesion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molecule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 1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alely -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Hb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: 	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D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(Afghánistán, S Pákistán)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		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E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(JV Asie, Turecko, JZ Španělsko) 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eliptocytóza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negativní receptor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Duffyho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antigenu (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P.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vivax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), negativní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receptor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Gerbichova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antigenu, mutace v genech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glykoforinu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A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B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atd.	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8000" y="360363"/>
            <a:ext cx="8331127" cy="5570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Závěr:</a:t>
            </a:r>
          </a:p>
          <a:p>
            <a:pPr defTabSz="540000">
              <a:spcAft>
                <a:spcPts val="1200"/>
              </a:spcAft>
            </a:pP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Adaptace je vždy omezena dostupnou variabilitou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selekce může působit jen na existující varianty</a:t>
            </a:r>
          </a:p>
          <a:p>
            <a:pPr defTabSz="540000">
              <a:spcAft>
                <a:spcPts val="1200"/>
              </a:spcAft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I uniformní selekční tlaky vedou k odlišným adaptivním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odpovědím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vliv mutace, toku genů, driftu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i když můžeme adaptaci vysvětlit působením selekce, je obtížné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   předpovídat, jak se bude populace adaptovat na změnu prostředí</a:t>
            </a:r>
          </a:p>
          <a:p>
            <a:pPr defTabSz="540000">
              <a:spcAft>
                <a:spcPts val="1200"/>
              </a:spcAft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Adaptace zpravidla zahrnuje mnoho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lokusů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s různými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funkcemi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8000" y="360363"/>
            <a:ext cx="7922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Základní věta přírodního výběru při neznámém genotypu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25" name="Skupina 24"/>
          <p:cNvGrpSpPr/>
          <p:nvPr/>
        </p:nvGrpSpPr>
        <p:grpSpPr>
          <a:xfrm>
            <a:off x="508000" y="1079863"/>
            <a:ext cx="7723589" cy="3615612"/>
            <a:chOff x="508000" y="1079863"/>
            <a:chExt cx="7723589" cy="3615612"/>
          </a:xfrm>
        </p:grpSpPr>
        <p:sp>
          <p:nvSpPr>
            <p:cNvPr id="3" name="TextovéPole 2"/>
            <p:cNvSpPr txBox="1"/>
            <p:nvPr/>
          </p:nvSpPr>
          <p:spPr>
            <a:xfrm>
              <a:off x="508000" y="1079863"/>
              <a:ext cx="7723589" cy="33239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0000">
                <a:spcAft>
                  <a:spcPts val="1200"/>
                </a:spcAft>
              </a:pP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Pokud neznáme genotypy pro </a:t>
              </a:r>
              <a:r>
                <a:rPr lang="cs-CZ" sz="2000" dirty="0" err="1" smtClean="0">
                  <a:latin typeface="Arial" pitchFamily="34" charset="0"/>
                  <a:cs typeface="Arial" pitchFamily="34" charset="0"/>
                </a:rPr>
                <a:t>lokusy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 ovlivňující selektovaný znak,</a:t>
              </a:r>
              <a:br>
                <a:rPr lang="cs-CZ" sz="2000" dirty="0" smtClean="0">
                  <a:latin typeface="Arial" pitchFamily="34" charset="0"/>
                  <a:cs typeface="Arial" pitchFamily="34" charset="0"/>
                </a:rPr>
              </a:b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	musíme se zaměřit jen na fenotyp 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 fitness chápána jako</a:t>
              </a:r>
              <a:b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</a:b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	průměrná reprodukční zdatnost dané fenotypové třídy jedinců</a:t>
              </a:r>
              <a:b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</a:br>
              <a:endParaRPr lang="cs-CZ" sz="2000" dirty="0" smtClean="0">
                <a:latin typeface="Arial" pitchFamily="34" charset="0"/>
                <a:cs typeface="Arial" pitchFamily="34" charset="0"/>
                <a:sym typeface="Symbol"/>
              </a:endParaRPr>
            </a:p>
            <a:p>
              <a:pPr defTabSz="540000">
                <a:spcAft>
                  <a:spcPts val="1200"/>
                </a:spcAft>
              </a:pP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jestliže fenotypem je sama fitness, pak hodnota znaku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x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 =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w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 </a:t>
              </a:r>
              <a:b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</a:b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	a průměr této hodnoty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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 =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w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; selekční odpověď je pak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R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 = 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w</a:t>
              </a:r>
              <a:endParaRPr lang="cs-CZ" sz="2000" dirty="0" smtClean="0">
                <a:latin typeface="Arial" pitchFamily="34" charset="0"/>
                <a:cs typeface="Arial" pitchFamily="34" charset="0"/>
                <a:sym typeface="Symbol"/>
              </a:endParaRPr>
            </a:p>
            <a:p>
              <a:pPr defTabSz="540000">
                <a:spcAft>
                  <a:spcPts val="1200"/>
                </a:spcAft>
              </a:pP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intenzita selekce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</a:rPr>
                <a:t>S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 =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</a:t>
              </a:r>
              <a:r>
                <a:rPr lang="cs-CZ" sz="2000" baseline="30000" dirty="0" smtClean="0">
                  <a:latin typeface="Arial" pitchFamily="34" charset="0"/>
                  <a:cs typeface="Arial" pitchFamily="34" charset="0"/>
                  <a:sym typeface="Symbol"/>
                </a:rPr>
                <a:t>2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/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w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/>
              </a:r>
              <a:b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</a:br>
              <a:endParaRPr lang="cs-CZ" sz="2000" dirty="0" smtClean="0">
                <a:latin typeface="Arial" pitchFamily="34" charset="0"/>
                <a:cs typeface="Arial" pitchFamily="34" charset="0"/>
                <a:sym typeface="Symbol"/>
              </a:endParaRPr>
            </a:p>
            <a:p>
              <a:pPr defTabSz="540000">
                <a:spcAft>
                  <a:spcPts val="1200"/>
                </a:spcAft>
              </a:pP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R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 =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h</a:t>
              </a:r>
              <a:r>
                <a:rPr lang="cs-CZ" sz="2000" baseline="30000" dirty="0" smtClean="0">
                  <a:latin typeface="Arial" pitchFamily="34" charset="0"/>
                  <a:cs typeface="Arial" pitchFamily="34" charset="0"/>
                  <a:sym typeface="Symbol"/>
                </a:rPr>
                <a:t>2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S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  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5" name="Přímá spojovací čára 4"/>
            <p:cNvCxnSpPr/>
            <p:nvPr/>
          </p:nvCxnSpPr>
          <p:spPr>
            <a:xfrm>
              <a:off x="4127863" y="2838995"/>
              <a:ext cx="18288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Přímá spojovací čára 5"/>
            <p:cNvCxnSpPr/>
            <p:nvPr/>
          </p:nvCxnSpPr>
          <p:spPr>
            <a:xfrm>
              <a:off x="7876903" y="2843349"/>
              <a:ext cx="18288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Přímá spojovací čára 6"/>
            <p:cNvCxnSpPr/>
            <p:nvPr/>
          </p:nvCxnSpPr>
          <p:spPr>
            <a:xfrm>
              <a:off x="3322320" y="3304903"/>
              <a:ext cx="18288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97" name="Picture 1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281645" y="3788229"/>
              <a:ext cx="2724150" cy="809625"/>
            </a:xfrm>
            <a:prstGeom prst="rect">
              <a:avLst/>
            </a:prstGeom>
            <a:noFill/>
          </p:spPr>
        </p:pic>
        <p:sp>
          <p:nvSpPr>
            <p:cNvPr id="10" name="Obdélník 9"/>
            <p:cNvSpPr/>
            <p:nvPr/>
          </p:nvSpPr>
          <p:spPr>
            <a:xfrm>
              <a:off x="2178028" y="3822171"/>
              <a:ext cx="2866490" cy="873304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1" name="TextovéPole 10"/>
          <p:cNvSpPr txBox="1"/>
          <p:nvPr/>
        </p:nvSpPr>
        <p:spPr>
          <a:xfrm>
            <a:off x="517525" y="5271105"/>
            <a:ext cx="7322838" cy="1354217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= </a:t>
            </a:r>
            <a:r>
              <a:rPr lang="cs-CZ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Fisherův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základní teorém přírodního výběru: </a:t>
            </a:r>
          </a:p>
          <a:p>
            <a:pPr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změna průměrné fitness je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rovna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jejímu aditivnímu 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genetickému rozptylu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00" name="AutoShape 4" descr="data:image/jpeg;base64,/9j/4AAQSkZJRgABAQAAAQABAAD/2wCEAAkGBxQTEhQUExQWFhUXGBoaGBgYGRoaGhwdHBocHBwYGBwaICggHBolHRgYITEiJSkrLi4uHyAzODMsNygtLi0BCgoKDQwMDgwNDiscHxkrKysrKysrKysrKysrKysrKysrKysrKysrKysrKysrKysrKysrKysrKysrKysrKysrK//AABEIAPwAyAMBIgACEQEDEQH/xAAcAAABBQEBAQAAAAAAAAAAAAADAgQFBgcBAAj/xABAEAABAgQEAwcCBAYBAwMFAAABAhEAAyExBBJBUQUiYQYTMnGBkfChsUJSwdEHFCNi4fFyM5KyNEOCFRYkJWP/xAAVAQEBAAAAAAAAAAAAAAAAAAAAAf/EABQRAQAAAAAAAAAAAAAAAAAAAAD/2gAMAwEAAhEDEQA/AMiTNg4nw2SmCpEAZUyAd6xgpFIbkVgCTJ8B72OKMCeAL3vvC0TobmCJgHPeUMJEyEpSTap+ViYwPAwazpqZadbEj/PSAj5cwxISOEz1+CStQ6D69fSNC7Ndn8PLQlaEiY4fOplf4+0WzDlNKEfb6QGR4Psdi5hbu8lHdRAH0g07sHjgOWUF/wDFYf0BIjWgkO9a+f8AmJTDp1eA+cOI4OZJVlnS1S1bKBHtvDYKPrH0txTh8rESzLnoC0HfTqCKg9RGQ9tuwCsIO9kEzJOrtmT7XT1gKR3sKSv59oCDCgofWAcd5HpcxoGFwpCbQBu8PWCS1QFoJm6wBjMOkLRON9fn+IDm3hQLee0BISJpo/7+segWFWB8849AVsCsGl6wkI1joTAKIfWBrFYIR8+XgE0QCV3geWFlOscyQCcsEloqBvHgiCITtc/DAP8Ah8oO71L1Yj9DD6Tw1LVyNvmUH/7S/wBIbISQkUc/T7x4Yp2cJSN2c+mv09YCw8D4v/KKypUnKdFqCgD/AGqZwKWLxfsFxWTOSCln/tUD7NGdcH7OT8QcyR3aTqQMx+lItXDv4fISQpaypQ1FPggLbh8PWi6/3Xh4rG5XBYEWs3+IZ4PhQQkockHRRKh7EsPaH0nh6BoDpANDxAnp67/pDszQpJQsAghiDY+hhz/Lp2Agc6QnaAyHtv2NMla50kEyjzakp3B6bH/cUdMfSWHltMCVcyVgiv2PmIyb+JPYz+Tm97J/9PMNvyK/L/xOnts4UpIHtB0EQ3ywQGAMw+feChoGmXX4IWEQHSkaD4YUlrCE5RvpHkpHz50gHkg1Eej2GAj0BFJRRzAyj/ELSaR5vaARkdxCZsrSHSExyYj0gGCkx1CYWoNHJcB0pg/DUZlM9BdrwBaoccLOU6V30/cwFtwXDELSvXKl3229fWIvDyUJWCQ5SWrpE/2dmpIWkf8ATQkqWbFSiDQ+gJ9BvEIZZE2tHPpX9NYC+8DxDAAftFmws52ilcJJSWv16ekW7Bl2gJVKoIkwBDR1a2gHCYHNEclqhZMByRUj6Q07Z4ETsLNQWqks9nAcQdLhQheMXnBA9R+0B82FDEjUUhSUwbi//qJuUMM6qbVtAA+kA7lU6x1SesBSXhylO8AnJCu6+PBkJeFJSfKA7JQ9I5BpJsNI7AQYTWHEuUPaE0h1LmJyt7iAEoN5wKYennBle3z/AHHCoMQ1/eAZza1huxEOym+0CUIAKYeIw7tlYlj/ALMNymJHhSSS2wp7j57QDnh3Fe7lzpLPnKfXKQ/ozj1g2InFczdStPs3WGC8Myz57esEXiChYIuKjz9IC78HQtxmPpqa39ItmGmpSA6gPMisZgnDTCETJhzTJgcVAShJ8PR1CvQEbxYsBg8KSErmpz7onKKgfRhrAaD3gIGxjs5nHrFA4rj5uAyHP3kpamLtRwWIagqGIF70rF4wSu8SFII8A+toB8khoW4IoYx/tDx2epZda0y3LJSTUZmBUzFibVgnZsy1zM6cStJF0uQbXPLlOprtAamJguCFMWpoYYS1FU4qBy92WUkauPtr6RG43BTErlzJKwSrxOeU08TJpUC32aJXBcs6cs2VLQfWooT7wGHcZSRiJziveL/8jWGwESfH0kYmcDUhZc/rDBLQHkCHUo1/aBINYcSzALl9aR1I/wAesLlfHg5R5/P1gBpd/vHoXLFRSPQEIEW8oJKEJQP3gmhrWAUG+fLwjLWkDBr8baDJU0A3mpgRA0hya+vrAVS+kAItBsOlQ5k/esCaJHs9JSqZMz2ymp02aADKnLW6qAm/z3MFkoOYOMweoCmJH9pIZ4GtDOpJpnr1DMG+sP8AhoFzpfrASmM4cqd3Ssqu5yoZGaoIQEEKIFf+noNdItPZvh0mQhWSSs5wygpRKbAG7flFQIR2WxjpykAjQWq1wasbO94nVy1pqhGb/kpgNK0gKv2/mpOFZgnNNSB6Oos/RJro4i19jpUs4ZJQAM6AFEUJYb31jMe1c0qmnMrMUukAUSAfFlHVg5qbRpH8PUkYRAO36wETxPs9mC0BIWtCgApZqoNqUt0+O7js7wiWiYpSpDTFUUQolB1cJNAanycxblyxmCmvf0/xDRctSljIgB7kqLfav0gI1GEMpkS6gK5Qokn8Si5ewBA9RHZkpfdrM2YAAAo5EmgSc2UXKrVPSweJeRhQhyTmUblmpskaDXUnWOYSaBMmDoPq7D7wGJ9pjLXPM6SsqRMdQJBBB/ECD1+8R4QG+fHiT7U4cSsSuULBSlCls5dvtDFCR1gEy5dejw5lJH3gQvDlCIA0oDV9vvB1MwBHz48JlIrDlCKQAZUkPHodJlUpHYCqMfSFhNBBCLuP1jyT9f1gATE0hJe20GVeEHf2gEBMcnJjpXHCqAbgQ4k5glQTdTerafNoQsfPnlCpRgCzWMnZSSHB2Nj7/cQ6wKOUHfSHktCJqCCQ7ajr4T57xHYNeVQSen10MBoPZqYlCQdWD/PSJPtZx0SpDJLrUGSB82iio4gEOxpT5vEPxbGrmHNd6Dy/dwfaAb4mcACVGpNXv8rGp9h+00r+XlhSgFBkkb9RvGP92pRoX9KCj+14sfBuIS8GEzDLC8QFDKVVSkKS75fzAkfXrAa/wrj+HxE2ZKlTAqZLPMGIbycVHURLqVGIf/c2I75S0shUwpzKCEgttmvl1bVouHA+2akZRibFsxALh3Gb/i49/qF1n1eImVI5lTVLZCVZyP8AimjnapMSGJxsvuitCgpJDgg72Z94qvbHG/8A61OQlpiwFb5WKmPSwb0gM34liO+nzZv51k+j0+jR5CDSEJRVzDmSn/UANEkiDoSf8wSUj50haZZHz5rAdlCnzyhwB0gaQesKGbb7wDmU5+N82jsJkO482j0BAoO0KS5L6aftC5aQD+/7wQIgAql0tDaYLN8rD5hvDdY0gGS0/vCQbQSckWreEPALJpCEX1hTfNOn6x1CYA8pbFwat7xHTJhJet/9/aJVKN4Y4xIzs3kBAJRPoRcqf26bAtePJnsSosWoEkBvt0gYoa7fB7QpMsF9afWANJxysxXcl6aVq7bf5h5isSlQlqIUpQLqd/8A4j2b3MB4bhkkjMR1O23WJ/CYkVAlA8rklL2FLdATAQ/8wWcpI2p1H1p8rD3hOJBWnNSqaOQGLhw5u4HpC1zELuhi42y16W/3DbGrSJoyjQAsd6+zvATa8UqTJIzHIoqQejG/VqU6vrUXE+I5pIlXZWZ3dtCB0ND5xJcMkoWSASgB6Emo21AIqnoyYguMEd4pjQUFrMLtrvAMW9P3g0sw2TeHKQ0AeUXg6ZdPnnA5ahSFhV3tAKQqlfrCUnzjqm3pHAusA5w/lf5949HZPz57R6AiEyxW2vwx4y6vsPOPAUtppClj56QAZp94CUwWYCdfjQEJgArRV3+ekAJhyU/PSAEGASBrB5JgCUwtBb/UA8IB36fPpCMZhyQ4BoKwJRpSNUxvZaVPw6FSiA6BlO9KO3nWAxzLY6Q5QwA3U5HQVHrb2+j3jHC1SZmRQYpps76g21iMQo5kl7U9qNAXDgfAElaUrOUhJmL1UzjKMumY+tIkBIORZSkBKELNQ5KlUDhmYAWe5F3jnZUEZ3PMtu8KgxAoE12SCph0eJjG4n+jOy8smW6EUup2zsLgFqXoTSAqOIkZpYUL8oU2vKD7tWt2PSG65SQHUcpYUa4cVroa+VqxaV4JMrCKmWJKClJALFIIy3oCg5fMxB8amAZkaAjIS75SAQHs1d7wDbgq8sx0KOUBTin5bs1jUfHhlPqol4lhhwiStTVohL0LJSMzNeusRC0G/wA+ftAJlj5SHKRAEppvBZctx6wB0eYEGO+8ACfjQVaoBcy30hCR1jmWtxCxJ6QDiS1Ph2rWPRyTLrt80rHoBgAw+XhSwWtWFFDh+ojsyV7fPnpANJu0CWnR9oPNfaAKUwDmAAzQPL0ha1whSj7+kAgpu1o4gGv3gq5ChU0HX9oPgpGYs/mfnlAAJdhX3+8Xb+G/ahMkjCTiyFH+kpRDJJ/AdgTbqW1EV5XDWIzXcUY2arnX0iLxuBLEVIO7v7bXgNm7UdlkYpNQcwsX+kYtxLhy8NNMuYGUk067EdCPlI0/+HHbLv0jDzlf1UjlUfxpA/8AIa733iycc7PycWP6iOYBgoXFXgMi4FiyhL1vQPXMA6Q3m3wUsuIxw7gSwkllJJtbKSoDcfXyvEdx/srMwszMkKVKfxM+UdW2/WIvGTpgIBJBfnYVLMfm99YCW7S4gqQhCKJUkFXMA2VPMS+tQPQs8A4Pw5eJWE5FKLBIv6nYAVHk0NJRzzUS1K0AXcZSWv8A3DXqSI3vgfCJUhI7sO4HNqQ1K7NAZb234KcPLQkEnKBn/KCQ/mKvfVoo+Z+kbPjliaubnCVJKlBqlwCw0vYRm/aPgPcnOistTtd01tXTrAQaBpeDy02gaSfT4YWDtAOQKCErT8/SPCvx2jilU+bwCgR7D59BCkH6wGWXMESo19IBwk9Sfn7x6OSVx6AayZjULwcK0rA5Mr5vDmRh1LISlKlKfQPf7W13gGU0fvDRUXLCdjpyiO8KZb3FyPJodTewcpIdeIVseUCulyYDO5ldPTXyia7O8KzTB3iCRoLeTv13i8Suy0mUmgKiGqfF/wAqUbyrDzC4ZN+UJFEgE1AuD1v5QFG7VcLEtClMoAFgXF2ctQEVr711iJ4aACFAAMl26geIvcvGl8Zw6JmGnIWGSlKjaoLHfY/Dc0zivBVS0yzdJSkKatxVq18ukBJ8GQCnL3oqeZIcurxO6vNmOpcNeAcQ4LNyrATnFDy1It+YklxlJpWuwgXZ+Ye8SAkqIH9oCQXJLGmaoDk7vaLiQE4cmYPwkDmNzbmuC4BfpAZNNwU2WsKS6VBlJUDUG/uGqPONi7G8fGLkBRYTU8sxOx3A2N/caRBY7hiVhgkqcJJUArKATodSSbF6XaGXC5c3BnvEJKizBOigeYkkVFdTYixFIDSu5CgQQ4NCIpfarsdLlSp+LzFIlyypCQB4q5UjzUQPaLjwHisvEIC0ODqlXiSRdJ8oYfxHwy5nD5iUpzDMgrA/Kk5qNsQkwViPZ2eO8qOmu70+e1xuvZriBTgVk1MkLZ6UbMn7tGN47h0hK8OrDTG7yWVLSt+VSNXFQlVt6FouXBuLiSiYhdpslBSAGqlYBzVIBZQO19nJEpg1LpMUAQkMS+j6bAba0h5iJPey2SxSp3ItdqfWG+BUrIAdXoX/AFFq3b94LhpigohQAS4ypetXNS7B2JgKjxPs4jNlSoILODdKm0LWMVrEYZUsspJG3Xq8axj8HLmp5glJLtV6itw1RWK5LlpUoomgLq3NQv03Da9ekBSUzKfPaEqmVi0Yrs5JWXkLAe6bgHYERFTOz05NmI00J8ngIxKrCt/2/aDqUISvCrR4kkef+m0hKVjb2gHckVH7x6PSk3jsBJcC4cmi5mhqLAAAM51d7NGhcKnSsqskoISks4SA+/mzfGjPsDMmPkSnMXIA0uzHe0TvDpc9KV5yhCwfxlrWNAU1AZ+lIC3zChRITUlvQaHoLwynSiL5SB4bliRR3q9veG+GwC0ZZoXm/DlSKXDEAC7kP5DcxKzFMkChzAgDzDs7HQH2gI9aCWDAElqU9g/X7QhGEBKSpAzhV0sWOrPbyh1MwjITqAxdTA0qHBFxSrDUxHzOIpRMyLWEm4oQ4oFO7gNe7gEdYBl2lWr+WmpFSE2AfMEqtZqgKDfSIrgXGkzSZRCe7YMpRFQwGVI3dTNTWLYiV3hW2UpfKzUup3exNNhXcRjfbDhUzB4ghKilKnUgpJsSRlcbW+NAX7D8GUMQmYAUpGYZKOEtW16sWZx1icmLA5WcJcunRwX3FiflYz/+GuLxcyblCyuRLSTMCmLAuwBNXJ0dm9I0eSgLD5AxIoxBAGigauB94Btg8RzqQSkTEsonKSADYE2drN5wuZhk5gSCQrq27qpRyT6dI8iWpSUZwQUqBZJchqMT+KrFqUo2kPsZLHKmnMS+7tUvcFn2gB8IKM5KRq5IeulTvSJji+ISkhRPKZU1xoaA21LgD1iuqmiWtLFkg5bNU+d3DkEagwntlj0HJIQr/pyysl9VeEHySla+jA6GAxuQvKVGvNLUnydJDfe967gi7SJZ7uSXYhLOLjkzX05kJfoDbwoqacO8xVKVp0JtpuA51rYExoPDpWWSBQMPIANRnFAG1HLYtlKUhM4QqUkFICQySKjL6FnLUqfKHGGmoNFHKUq5lEZQTU8pVT2+kR/CUhMuUXFiFO/KEkixsAdHpQaVk8TKP4QBnupwBZnJPSlNuggFfzAzhJWRmZwbnWh1LQ0n8PE3McoALsxB11A8NhYw5wuDZSARlABADNQBqa22eGHaHAzZqBKQpaEhlBSS1R/7eUVr+kAx4U6VzZahlKWFg3mH16RIz5QWwKs4SCKMLXJa48oiTg5WbmUoggBgFnlYsSX6O5u8SWDKUJKUEMXA1JZnB6VFveASZMtQHIMrVBGlWPtELi+zcoEqGZINmYtXV9IsstIR4QCHrlULU5i/qKQfGSkiVMGUAB9Bc6KYwFExfAZkoZvEjfXeORbODnvkggZg3MSGcs2uto9AQPCZRAUpwkBSSkP4m/LSqgdr23ixiWgFWdbJP9oIYVy9TlzD06RVcFJmqYoSaA1SMwroaVPnD7h3ACSe9SpRNQHYA1u/isK+dICxz8RLbKJ6U0Id+qmqXJo/qR0gww6UpSBOddSCS4oxLgFsri2wYUrEKOzsmaXVLJA08Pq5oQN7l4cSeyspAKpU1SFKFWIWClvCoKFmIcPWvSAmZaJi0ZMyVAg5lguQCCUqAsS7bA9BFV7UYGalMyZJJVkJzJKSzBLnKaE6l93FYlEcTn4dxPl50JYd4ixGYA5gA6WD+zC8Tn8xKxMpeQuFJPQgEX2BYgnbWsBSOxfH8yz3imUXDOcyqPYv1D62Noiv4sn+lKKkgKc2NK3ykgPb5WInhshWF4iZS2cE0AcFw6aAilRFs/iFwdU/AhYOdUtRWSPym4A1bqSfFAS3Yfh0uRgpXdKDqQlcwhuZShXNqGt6RLy5SchAypUsl2q+/wBPtGK9lO2M/DLSgzCZHKkpYUSCHybFg1/3jXOB8Ql4mXnkKGUnMoXINXBBtanlAOjhlJJIyuQ7saCmaxFSGAI2gEuYoLYsoEApLMTqWY1t6U3h+VElyptq6XT/AKgJkkuH1oRcC9KXoR5QCpWYhQc05SSGzFgadKkFhoYoXbeTMkrl4hFArlmtUBQZiTsWau3WLtjJxkozKJYXNylFASXuzOT0hrxTCJnSVJUp5a0FyDRmcKT/AHAsYDPOFlJmFQIAFS501c0NACSaUCzTxC5y6IYPSg32agDEKDMwYg0GXKnOsApUicZa6LQpj0aritqBQD6UZ4vUuaBLegBsNg2VnNKNlGjJOlICS4TKeXLeyXIToQ7pIemUUymv2iRkyjQlWYjmd2rUAANs9Xu3lEcJxGSWkAgBiSxS6TXU2FamnXR5i1kArFQkApJUoOQ5GhZzr6QHlYwKmZCAlSXuKhILuAWZxufekE75RmoAcyyMwDhQZvE4dnu5LX3hM5BmSwFKZYDggjMFsXIbytqPOG/CpB7znS3dk5GQQghi6nNG0YijUMB3F4JBClCr1zpqMqA4YPXKXs7/AGg8PilBTZlqSnMCl/C5ewsXq+0W9LADKoFOUu5epZna93ir4yUpyorbMok0cO19DRwqujNASCEJSpLFwpyCwIBYEigPLU7VeJLjB7tBVmOUINCAzkACupD/ACkCwC2CwC5/EQAOYgDMKswpbQxC8dmFSZcpOYrWUuTXlSS5b0FB03gJbsenKkOo5yDyNQtq/wA1j0PsPiu6ZCiAwuWpSyaC7Fn9rRyAqPB+IBDuWcDM2tRmevsR1h/hccuYqaxyrAdIFnCmo9g1N+kV7DFKluSE5QS6rUN/Me7n1iz8HxY7tZdJNFOxzEmhB2Ta0AI46YkJRQVYkmpPMDcuKh/QGG/C8YVKVLCmmEheYGnKc1dN0nfl2iaVwkYhzaYDZFiBdnsS4023iOxXZlUt1II5S4KRRgXBZntmS3UQFmwU0EnejtZ6umuzGu3nDTESWUVyk5FZqgWWx1Aep3alzEJhytSfDVR5kkswYjKHtmCZY6Z47huKzEKKZ6FEJbmymujgXIDqUXqXT5QEZ/EPADvpWKCApSTkWkhwQzpUXfMzndwziLZw5Xe4fnCcp0SCAx3FbAkV29IhO2CVTsFOBTzSylQLguEnU6lv12gnY/iJVKTS4dg7OXvVy5BLHrs8BnPa7swqROUtCT3Si6S2h0bQiA9nONTcBMzBLoVl7xLaVD9DUtGtTyJ0sko/7ku9TpXpboesMUcNy5gcpUcoDh0s/UEWr7UDgEJ3C4qXOCVoOaWpIUmlPXrUUMOEIBAsHFtz5ajWKngijAYhCElsLiVKKX/9uZsL8qqM5oUndon1zMwzFIdLKD0YkUPQsWpS8Azm4i4UxKVAno1Utm1oBTrHpGMlla5dAwfLTRntZiQNWcNHpuHSRmcB3LlItmuRd/EPU+UMZMrKSsjuyVOsBQJ5QQCCQ5zEDzcdYCq/xJwIRNk4lBFQApqjlqk00uPSHMibm/l0pZALzKgnlSBT3ZPodwTP8e4eMRhJ0tgSvMpBaiVA5kpIe70LNe0Uvgs/vQkpSCkS0JzOeUkkkqpTxB96m5MBouDylXdJ7s5QSGSQm7mxY7mu3qTDyyp81UijFslLBg5fzo0RmBUlCFZpiwOV3VmNCaqoWDAB9m3cyE7EDOBk5VAJzu7Xo56KDeZgG6094tIS+WXmIAQAAWZ0ZrsCzVv5Q9wMpKs2UsUlITe40IoCWYilKwRGAcpFAq1HCjodXcjqNIRjcSEASSFZlJIzCtVEAlqk3a+oGsA6nrDgVDtYgOrxEB6kkU2t6Qk7AqmHNLbKqpdIcBtwWAdha28L4nO5xLyqUhKStZzFwRZ3OY0cv+Ui7Q9kzQcpcVNaWZ8wo7VD+ihZoBOCkskWYKCXS5cCrc1qPW1Ir82WZeJWs+OqUpCny2qdMpNW8vKLRIn8qkqYkKqzMUvow0pfQmKtxkpk4hbjxJTlc0BF2Nz6dICewUhAyrmcygXIHgSXN6OTXr9Y9DPs9g1qBUFZSzId69aC1q9I5AVjDcLWuimQB+Ys2tU319TEvguFiUApc67ABIY1pUXc+VorascRykqIKr3fSv0jycTMFCeX72s+sBpOFSohKkIOUKJowtyjKm5DMXO3SHC1ZFZ1ZgzvsxIblFywSLX9YouC7RTJaQjMQU2IFVVsejPTrFswvaBwErTezlnDGv2gEYTESZq88lYz5hT8x2re5A8n0hU8EqOcqTyhKmIyblSXDu5NdiIY4zg+HnoCpJ7okuFIAaoa2xcUEQeJ4hisGVCeypaihlpDilCaWJAa9rCAs0vBCqZhCkKbLlLEgCov4dG2pUkxTpGGOExKkZ25jWtUl6v4QaDTboDeOVctM2WylCqGZgW0AdqOGFR5mK/29AGHEwEDuyAtnzMssHLbgU0c7AkHmDxRXLSywTmzg8yQQAwdhZyr1BuXInJrcuYiotqaEMDvXTfSpNL7JrzAKayQlKdxRyQd3+lqAG5Ssr93mSogpBcVYks4rci+7nyCD4/gBOwysMClasvKS2ZwAygw6A+XoDFdhu0qpqTInsZ0twvNR0pIqxYfiU4FmG8W/ESyCparWHQM7nc+XVtTGPduMAvCY1U2SWCjnSb+MFwdGvTrAa0oZ2IBDkpdqg15ToQXMRuLmArlpdXeKLqlsDl5gorLGgcCxb2gXZPtOjFS0sD3wBzppQkh1blA7w+bHURJnAZ1B2C0uXq5SEmtC7FSklukByZOSlC0lLDNVgdSVZh9rV++c9kAO8WaA51MHYMSfcAPSNHx80IkLyEUTQA+FRSSB1D2aM17Iz1ZQAAQp3SwcuSak8rW9zZ4C+9zlqtKhKy84LOHdilJBvtEilSUnIEpoCpQUqjOGU4sKuAwN9oaTEJBqokGlSCSXzV1LdbDpEhhwkKDFIBSE3blqaEAvazwApc5R8JASpgCAcwc5WtQghvKG0zHHvkhlKYnIQoVqUkalvEAKsW6Q5xBEpDA0oxS6mDliAxrV2D0TC8JITymrCpCyARcNZ3HT8ifOANPCVEAmpZPKCqoSFJfKKMPoU1pFVE9cuchGYMWJcMAaPbVhvtsALMVhwTlG2VQYujVxoS4I0baK92mSETkq5RmClF63OUjYUf6uKnMFowS3ljMzEAAp6j+0kEMRr01D0Hiq3xMxv6ivCAo8iRTmL0ApbrFp4RmWnmTlqHKCyiGdIqWBob2DU2pischE3EUd1lquaE/PWAmuC4Y5gVzSTYCtxSgOgZ222sewPsxxPvJgTlAfyZhU6+jGPQELhMOVP8AhYeRJ29XiWw3CUqCRnGcsCKP5+TRCSJ2VifU+sP5OPBdTUN0tcatpp94CWX2b5coUxaoy1DPYuxJpePJ4AlaSUrUQBUMRTXzIG2kcwPEdHYMwSa63OjhniV/nwmash1lCQX0L9LigFoBqOAd0P6SzmSlqnlqKEeo+kPsJzy0y8QkOaNopqM3/aw84kkLEyWFUTUFgH9/b6RwhJN6tYUr02Nx6mAp8qYrh+IEliZC6oU1XKnL+Q+GJftDhe/lrlAcyhRRZvxEE1cAFri51NQ84nhBOlA3UhWZAJNSxo9xWnkBADMZUnOUpVqT4QrLp9dqa1LhVux+Luk1S4As45eYED+4HyA0DvcMKnMhKEFQSrMCoCoUHJUVb0ZmvegaKBisQZWNmSk/0xmJZ6MoZnpV60an0a68NmJTJ5CEpCSpgGoBuLO7D4SD2apakpBYDMTzCoAFx0uTrf0iu0HCk4hJQsVSgFBDByc3K5P5g3yj7DTVBYUtb5llIFmCqJBLWygnS/WvcYgErCwSCR4qh2Ao9AkAH72uGUL4VicHPKpOYlBD5SWIIdi17g2vlO0abwHtDKxksscimKSHZQGbw0avgaGonMsJBIzPzEEMQKgMXNDvuKcxhnj+HKQpeLwoAmJSkzJYLJmJYF6MywRRr2oGcJjtUg/y89YflkzEsCTVrgb/AGcmK1/DvD//AI6VH8RokgtWgLsRobwbttxELwSpqCWmpSCa7uk3IBY/TpDjsijKhCmQkEgVI1ADgmoonQ/pAWGS6GUSA/hSosDo/MKK0HTyjkjGmX3hUoZAXop3euUn8zkWvHZuGMyYJinIYhJNGZ3qCQ9QWP6Q0VICAACCQcxYg5jmAc8rmoAJege0A64di5cwKW5IzEEHSZQgJcXSXQ9A+aIvifGJOEDmaoFiaupRfKGFzSt9hWjQTCAumwSSktmNBm/Ex2AJA/8A6QLtL2cRjVSjnMsBCgl0kghRU4NaAW2rUtATSOIJVLCyTohQUFJZYLKzBVUke/VmiA7RJ5MzDKCzk/3F9XDuDXT6TPEOEnu0oRNJKxnUcufnIyLy5iOV0P0DxEzOyAdGbFzyCWSHy10ABoC4FGp50gE9nsU0s94EqQKkAgFhYGwalennWscUw+dKMRlKEzVrYGmZjRSdWrV4uXEOBSMKBOmmZNQmhz5TmL0oPE+vn7wHaScVYmSkB0IQkgMwyuTbTlEBO9mcCAkqlj8LBz+LK7EbOCf8Av6DYGcAhbKCVJPoKOHG1LO9BoI9AUYCrAtoBR3a3lpBpSCKOxuxLH0GkNsOKq/fZre0ODW+7faAlOHzUgKSqhNjsGqfOJmQhKxlc+HlWL0cDNsGf6RWZSqksKfqYsCz3ctOX8oPm+h6QFh4TLySwX0IUL1D+H5rBZ8sqKSCBQHqYhMRiFJyhNAWp9YmcLzpJVt7eUB6Xl705FeIG1vNvloDxDhpXkmIJ5FOtOpp4h/dSvR2qYcrlD+ksBlCjjYm0O+GGj9SPdngMj7fSWxUqY3/AFJQe3iSWUBtRv8AOs/2dxh7p1knugaOQGLF2PiDg0L63NpHt/wiWsyHBDLXYtcOfcgGIQcPRK7tSXO4JoWDsWu+YjypAW3vQCczEDlA6li4ILnxJ9dXaPYuahxkZv7jyvXz1Hwswp5yLlhOpCPRh6fiI6C2rt+K0QogAEjO+r5VK/UjyJ1JMBB4jGqlrUCBcISAkNUhOahZnNQ4oAPCHU/w65kuatagFKEiY2YkDkCVElILNnILkOzaxGplAz5ruXCEl60mTFZ6aPkTbYbBpvhskZUlnzlQU+omFGZ96JA8upeAoXbnErStckpMuWpXeMQ1bkgJJCUuVFq1Ji29mMTM/llLCUgJdkJGoSACeahqTRMQH8RZKf5+UhnSE2Lm6jSunSLLIwqBh0LCQFBAq28tD0NHZRDirawDnJOUJQTMYgKUM4epYuyFpY8xoXEN8Q6s090oCMMkspzQLmEls3hJqSXoSLxMS8GiYZaVJGX+oGrRkpU4N3o17QPFyUiWaXSJag5YoyzWSRYANo1zeAhpONJWtQWjKiYJeViVMpSQ7lmIJPK3MEqH4oJwXFTTKlhShmMycElg6UImKSAHJB0uTQMASEmHBwaDOlnKMxKBm1HLLLh/xVudupc+JwKJUhS0pDpzKHmkKNwxDuXZjU7lwLwvGLnJSkqSgAKJmJUxdKiGF+UsTUlgoVJMc/8AqsxSpLUQUyis5aBSypH5nHMkAUNSzuSoKwQSoS5ikJMyXnyqZiAZUpRAAoBpQBh7w9RIRzcqeTlTSwADMLUCyBsKDVwrvGeKrmYUlVTlkqDJIcrUUsA51IAIu8VrivEiMU9HQghRuAuWUVqXCeYuer7xfpfC0GQSSpwqWRUaLBGlgSWGkZXjwFYicpQcqWsF3sWBH0HtAWfheImYjEqBDIRt+Ny6CK1pv0j0T3ZaWE8qaBSXPonr5mO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102" name="AutoShape 6" descr="data:image/jpeg;base64,/9j/4AAQSkZJRgABAQAAAQABAAD/2wCEAAkGBxQTEhQUExQWFhUXGBoaGBgYGRoaGhwdHBocHBwYGBwaICggHBolHRgYITEiJSkrLi4uHyAzODMsNygtLi0BCgoKDQwMDgwNDiscHxkrKysrKysrKysrKysrKysrKysrKysrKysrKysrKysrKysrKysrKysrKysrKysrKysrK//AABEIAPwAyAMBIgACEQEDEQH/xAAcAAABBQEBAQAAAAAAAAAAAAADAgQFBgcBAAj/xABAEAABAgQEAwcCBAYBAwMFAAABAhEAAyExBBJBUQUiYQYTMnGBkfChsUJSwdEHFCNi4fFyM5KyNEOCFRYkJWP/xAAVAQEBAAAAAAAAAAAAAAAAAAAAAf/EABQRAQAAAAAAAAAAAAAAAAAAAAD/2gAMAwEAAhEDEQA/AMiTNg4nw2SmCpEAZUyAd6xgpFIbkVgCTJ8B72OKMCeAL3vvC0TobmCJgHPeUMJEyEpSTap+ViYwPAwazpqZadbEj/PSAj5cwxISOEz1+CStQ6D69fSNC7Ndn8PLQlaEiY4fOplf4+0WzDlNKEfb6QGR4Psdi5hbu8lHdRAH0g07sHjgOWUF/wDFYf0BIjWgkO9a+f8AmJTDp1eA+cOI4OZJVlnS1S1bKBHtvDYKPrH0txTh8rESzLnoC0HfTqCKg9RGQ9tuwCsIO9kEzJOrtmT7XT1gKR3sKSv59oCDCgofWAcd5HpcxoGFwpCbQBu8PWCS1QFoJm6wBjMOkLRON9fn+IDm3hQLee0BISJpo/7+segWFWB8849AVsCsGl6wkI1joTAKIfWBrFYIR8+XgE0QCV3geWFlOscyQCcsEloqBvHgiCITtc/DAP8Ah8oO71L1Yj9DD6Tw1LVyNvmUH/7S/wBIbISQkUc/T7x4Yp2cJSN2c+mv09YCw8D4v/KKypUnKdFqCgD/AGqZwKWLxfsFxWTOSCln/tUD7NGdcH7OT8QcyR3aTqQMx+lItXDv4fISQpaypQ1FPggLbh8PWi6/3Xh4rG5XBYEWs3+IZ4PhQQkockHRRKh7EsPaH0nh6BoDpANDxAnp67/pDszQpJQsAghiDY+hhz/Lp2Agc6QnaAyHtv2NMla50kEyjzakp3B6bH/cUdMfSWHltMCVcyVgiv2PmIyb+JPYz+Tm97J/9PMNvyK/L/xOnts4UpIHtB0EQ3ywQGAMw+feChoGmXX4IWEQHSkaD4YUlrCE5RvpHkpHz50gHkg1Eej2GAj0BFJRRzAyj/ELSaR5vaARkdxCZsrSHSExyYj0gGCkx1CYWoNHJcB0pg/DUZlM9BdrwBaoccLOU6V30/cwFtwXDELSvXKl3229fWIvDyUJWCQ5SWrpE/2dmpIWkf8ATQkqWbFSiDQ+gJ9BvEIZZE2tHPpX9NYC+8DxDAAftFmws52ilcJJSWv16ekW7Bl2gJVKoIkwBDR1a2gHCYHNEclqhZMByRUj6Q07Z4ETsLNQWqks9nAcQdLhQheMXnBA9R+0B82FDEjUUhSUwbi//qJuUMM6qbVtAA+kA7lU6x1SesBSXhylO8AnJCu6+PBkJeFJSfKA7JQ9I5BpJsNI7AQYTWHEuUPaE0h1LmJyt7iAEoN5wKYennBle3z/AHHCoMQ1/eAZza1huxEOym+0CUIAKYeIw7tlYlj/ALMNymJHhSSS2wp7j57QDnh3Fe7lzpLPnKfXKQ/ozj1g2InFczdStPs3WGC8Myz57esEXiChYIuKjz9IC78HQtxmPpqa39ItmGmpSA6gPMisZgnDTCETJhzTJgcVAShJ8PR1CvQEbxYsBg8KSErmpz7onKKgfRhrAaD3gIGxjs5nHrFA4rj5uAyHP3kpamLtRwWIagqGIF70rF4wSu8SFII8A+toB8khoW4IoYx/tDx2epZda0y3LJSTUZmBUzFibVgnZsy1zM6cStJF0uQbXPLlOprtAamJguCFMWpoYYS1FU4qBy92WUkauPtr6RG43BTErlzJKwSrxOeU08TJpUC32aJXBcs6cs2VLQfWooT7wGHcZSRiJziveL/8jWGwESfH0kYmcDUhZc/rDBLQHkCHUo1/aBINYcSzALl9aR1I/wAesLlfHg5R5/P1gBpd/vHoXLFRSPQEIEW8oJKEJQP3gmhrWAUG+fLwjLWkDBr8baDJU0A3mpgRA0hya+vrAVS+kAItBsOlQ5k/esCaJHs9JSqZMz2ymp02aADKnLW6qAm/z3MFkoOYOMweoCmJH9pIZ4GtDOpJpnr1DMG+sP8AhoFzpfrASmM4cqd3Ssqu5yoZGaoIQEEKIFf+noNdItPZvh0mQhWSSs5wygpRKbAG7flFQIR2WxjpykAjQWq1wasbO94nVy1pqhGb/kpgNK0gKv2/mpOFZgnNNSB6Oos/RJro4i19jpUs4ZJQAM6AFEUJYb31jMe1c0qmnMrMUukAUSAfFlHVg5qbRpH8PUkYRAO36wETxPs9mC0BIWtCgApZqoNqUt0+O7js7wiWiYpSpDTFUUQolB1cJNAanycxblyxmCmvf0/xDRctSljIgB7kqLfav0gI1GEMpkS6gK5Qokn8Si5ewBA9RHZkpfdrM2YAAAo5EmgSc2UXKrVPSweJeRhQhyTmUblmpskaDXUnWOYSaBMmDoPq7D7wGJ9pjLXPM6SsqRMdQJBBB/ECD1+8R4QG+fHiT7U4cSsSuULBSlCls5dvtDFCR1gEy5dejw5lJH3gQvDlCIA0oDV9vvB1MwBHz48JlIrDlCKQAZUkPHodJlUpHYCqMfSFhNBBCLuP1jyT9f1gATE0hJe20GVeEHf2gEBMcnJjpXHCqAbgQ4k5glQTdTerafNoQsfPnlCpRgCzWMnZSSHB2Nj7/cQ6wKOUHfSHktCJqCCQ7ajr4T57xHYNeVQSen10MBoPZqYlCQdWD/PSJPtZx0SpDJLrUGSB82iio4gEOxpT5vEPxbGrmHNd6Dy/dwfaAb4mcACVGpNXv8rGp9h+00r+XlhSgFBkkb9RvGP92pRoX9KCj+14sfBuIS8GEzDLC8QFDKVVSkKS75fzAkfXrAa/wrj+HxE2ZKlTAqZLPMGIbycVHURLqVGIf/c2I75S0shUwpzKCEgttmvl1bVouHA+2akZRibFsxALh3Gb/i49/qF1n1eImVI5lTVLZCVZyP8AimjnapMSGJxsvuitCgpJDgg72Z94qvbHG/8A61OQlpiwFb5WKmPSwb0gM34liO+nzZv51k+j0+jR5CDSEJRVzDmSn/UANEkiDoSf8wSUj50haZZHz5rAdlCnzyhwB0gaQesKGbb7wDmU5+N82jsJkO482j0BAoO0KS5L6aftC5aQD+/7wQIgAql0tDaYLN8rD5hvDdY0gGS0/vCQbQSckWreEPALJpCEX1hTfNOn6x1CYA8pbFwat7xHTJhJet/9/aJVKN4Y4xIzs3kBAJRPoRcqf26bAtePJnsSosWoEkBvt0gYoa7fB7QpMsF9afWANJxysxXcl6aVq7bf5h5isSlQlqIUpQLqd/8A4j2b3MB4bhkkjMR1O23WJ/CYkVAlA8rklL2FLdATAQ/8wWcpI2p1H1p8rD3hOJBWnNSqaOQGLhw5u4HpC1zELuhi42y16W/3DbGrSJoyjQAsd6+zvATa8UqTJIzHIoqQejG/VqU6vrUXE+I5pIlXZWZ3dtCB0ND5xJcMkoWSASgB6Emo21AIqnoyYguMEd4pjQUFrMLtrvAMW9P3g0sw2TeHKQ0AeUXg6ZdPnnA5ahSFhV3tAKQqlfrCUnzjqm3pHAusA5w/lf5949HZPz57R6AiEyxW2vwx4y6vsPOPAUtppClj56QAZp94CUwWYCdfjQEJgArRV3+ekAJhyU/PSAEGASBrB5JgCUwtBb/UA8IB36fPpCMZhyQ4BoKwJRpSNUxvZaVPw6FSiA6BlO9KO3nWAxzLY6Q5QwA3U5HQVHrb2+j3jHC1SZmRQYpps76g21iMQo5kl7U9qNAXDgfAElaUrOUhJmL1UzjKMumY+tIkBIORZSkBKELNQ5KlUDhmYAWe5F3jnZUEZ3PMtu8KgxAoE12SCph0eJjG4n+jOy8smW6EUup2zsLgFqXoTSAqOIkZpYUL8oU2vKD7tWt2PSG65SQHUcpYUa4cVroa+VqxaV4JMrCKmWJKClJALFIIy3oCg5fMxB8amAZkaAjIS75SAQHs1d7wDbgq8sx0KOUBTin5bs1jUfHhlPqol4lhhwiStTVohL0LJSMzNeusRC0G/wA+ftAJlj5SHKRAEppvBZctx6wB0eYEGO+8ACfjQVaoBcy30hCR1jmWtxCxJ6QDiS1Ph2rWPRyTLrt80rHoBgAw+XhSwWtWFFDh+ojsyV7fPnpANJu0CWnR9oPNfaAKUwDmAAzQPL0ha1whSj7+kAgpu1o4gGv3gq5ChU0HX9oPgpGYs/mfnlAAJdhX3+8Xb+G/ahMkjCTiyFH+kpRDJJ/AdgTbqW1EV5XDWIzXcUY2arnX0iLxuBLEVIO7v7bXgNm7UdlkYpNQcwsX+kYtxLhy8NNMuYGUk067EdCPlI0/+HHbLv0jDzlf1UjlUfxpA/8AIa733iycc7PycWP6iOYBgoXFXgMi4FiyhL1vQPXMA6Q3m3wUsuIxw7gSwkllJJtbKSoDcfXyvEdx/srMwszMkKVKfxM+UdW2/WIvGTpgIBJBfnYVLMfm99YCW7S4gqQhCKJUkFXMA2VPMS+tQPQs8A4Pw5eJWE5FKLBIv6nYAVHk0NJRzzUS1K0AXcZSWv8A3DXqSI3vgfCJUhI7sO4HNqQ1K7NAZb234KcPLQkEnKBn/KCQ/mKvfVoo+Z+kbPjliaubnCVJKlBqlwCw0vYRm/aPgPcnOistTtd01tXTrAQaBpeDy02gaSfT4YWDtAOQKCErT8/SPCvx2jilU+bwCgR7D59BCkH6wGWXMESo19IBwk9Sfn7x6OSVx6AayZjULwcK0rA5Mr5vDmRh1LISlKlKfQPf7W13gGU0fvDRUXLCdjpyiO8KZb3FyPJodTewcpIdeIVseUCulyYDO5ldPTXyia7O8KzTB3iCRoLeTv13i8Suy0mUmgKiGqfF/wAqUbyrDzC4ZN+UJFEgE1AuD1v5QFG7VcLEtClMoAFgXF2ctQEVr711iJ4aACFAAMl26geIvcvGl8Zw6JmGnIWGSlKjaoLHfY/Dc0zivBVS0yzdJSkKatxVq18ukBJ8GQCnL3oqeZIcurxO6vNmOpcNeAcQ4LNyrATnFDy1It+YklxlJpWuwgXZ+Ye8SAkqIH9oCQXJLGmaoDk7vaLiQE4cmYPwkDmNzbmuC4BfpAZNNwU2WsKS6VBlJUDUG/uGqPONi7G8fGLkBRYTU8sxOx3A2N/caRBY7hiVhgkqcJJUArKATodSSbF6XaGXC5c3BnvEJKizBOigeYkkVFdTYixFIDSu5CgQQ4NCIpfarsdLlSp+LzFIlyypCQB4q5UjzUQPaLjwHisvEIC0ODqlXiSRdJ8oYfxHwy5nD5iUpzDMgrA/Kk5qNsQkwViPZ2eO8qOmu70+e1xuvZriBTgVk1MkLZ6UbMn7tGN47h0hK8OrDTG7yWVLSt+VSNXFQlVt6FouXBuLiSiYhdpslBSAGqlYBzVIBZQO19nJEpg1LpMUAQkMS+j6bAba0h5iJPey2SxSp3ItdqfWG+BUrIAdXoX/AFFq3b94LhpigohQAS4ypetXNS7B2JgKjxPs4jNlSoILODdKm0LWMVrEYZUsspJG3Xq8axj8HLmp5glJLtV6itw1RWK5LlpUoomgLq3NQv03Da9ekBSUzKfPaEqmVi0Yrs5JWXkLAe6bgHYERFTOz05NmI00J8ngIxKrCt/2/aDqUISvCrR4kkef+m0hKVjb2gHckVH7x6PSk3jsBJcC4cmi5mhqLAAAM51d7NGhcKnSsqskoISks4SA+/mzfGjPsDMmPkSnMXIA0uzHe0TvDpc9KV5yhCwfxlrWNAU1AZ+lIC3zChRITUlvQaHoLwynSiL5SB4bliRR3q9veG+GwC0ZZoXm/DlSKXDEAC7kP5DcxKzFMkChzAgDzDs7HQH2gI9aCWDAElqU9g/X7QhGEBKSpAzhV0sWOrPbyh1MwjITqAxdTA0qHBFxSrDUxHzOIpRMyLWEm4oQ4oFO7gNe7gEdYBl2lWr+WmpFSE2AfMEqtZqgKDfSIrgXGkzSZRCe7YMpRFQwGVI3dTNTWLYiV3hW2UpfKzUup3exNNhXcRjfbDhUzB4ghKilKnUgpJsSRlcbW+NAX7D8GUMQmYAUpGYZKOEtW16sWZx1icmLA5WcJcunRwX3FiflYz/+GuLxcyblCyuRLSTMCmLAuwBNXJ0dm9I0eSgLD5AxIoxBAGigauB94Btg8RzqQSkTEsonKSADYE2drN5wuZhk5gSCQrq27qpRyT6dI8iWpSUZwQUqBZJchqMT+KrFqUo2kPsZLHKmnMS+7tUvcFn2gB8IKM5KRq5IeulTvSJji+ISkhRPKZU1xoaA21LgD1iuqmiWtLFkg5bNU+d3DkEagwntlj0HJIQr/pyysl9VeEHySla+jA6GAxuQvKVGvNLUnydJDfe967gi7SJZ7uSXYhLOLjkzX05kJfoDbwoqacO8xVKVp0JtpuA51rYExoPDpWWSBQMPIANRnFAG1HLYtlKUhM4QqUkFICQySKjL6FnLUqfKHGGmoNFHKUq5lEZQTU8pVT2+kR/CUhMuUXFiFO/KEkixsAdHpQaVk8TKP4QBnupwBZnJPSlNuggFfzAzhJWRmZwbnWh1LQ0n8PE3McoALsxB11A8NhYw5wuDZSARlABADNQBqa22eGHaHAzZqBKQpaEhlBSS1R/7eUVr+kAx4U6VzZahlKWFg3mH16RIz5QWwKs4SCKMLXJa48oiTg5WbmUoggBgFnlYsSX6O5u8SWDKUJKUEMXA1JZnB6VFveASZMtQHIMrVBGlWPtELi+zcoEqGZINmYtXV9IsstIR4QCHrlULU5i/qKQfGSkiVMGUAB9Bc6KYwFExfAZkoZvEjfXeORbODnvkggZg3MSGcs2uto9AQPCZRAUpwkBSSkP4m/LSqgdr23ixiWgFWdbJP9oIYVy9TlzD06RVcFJmqYoSaA1SMwroaVPnD7h3ACSe9SpRNQHYA1u/isK+dICxz8RLbKJ6U0Id+qmqXJo/qR0gww6UpSBOddSCS4oxLgFsri2wYUrEKOzsmaXVLJA08Pq5oQN7l4cSeyspAKpU1SFKFWIWClvCoKFmIcPWvSAmZaJi0ZMyVAg5lguQCCUqAsS7bA9BFV7UYGalMyZJJVkJzJKSzBLnKaE6l93FYlEcTn4dxPl50JYd4ixGYA5gA6WD+zC8Tn8xKxMpeQuFJPQgEX2BYgnbWsBSOxfH8yz3imUXDOcyqPYv1D62Noiv4sn+lKKkgKc2NK3ykgPb5WInhshWF4iZS2cE0AcFw6aAilRFs/iFwdU/AhYOdUtRWSPym4A1bqSfFAS3Yfh0uRgpXdKDqQlcwhuZShXNqGt6RLy5SchAypUsl2q+/wBPtGK9lO2M/DLSgzCZHKkpYUSCHybFg1/3jXOB8Ql4mXnkKGUnMoXINXBBtanlAOjhlJJIyuQ7saCmaxFSGAI2gEuYoLYsoEApLMTqWY1t6U3h+VElyptq6XT/AKgJkkuH1oRcC9KXoR5QCpWYhQc05SSGzFgadKkFhoYoXbeTMkrl4hFArlmtUBQZiTsWau3WLtjJxkozKJYXNylFASXuzOT0hrxTCJnSVJUp5a0FyDRmcKT/AHAsYDPOFlJmFQIAFS501c0NACSaUCzTxC5y6IYPSg32agDEKDMwYg0GXKnOsApUicZa6LQpj0aritqBQD6UZ4vUuaBLegBsNg2VnNKNlGjJOlICS4TKeXLeyXIToQ7pIemUUymv2iRkyjQlWYjmd2rUAANs9Xu3lEcJxGSWkAgBiSxS6TXU2FamnXR5i1kArFQkApJUoOQ5GhZzr6QHlYwKmZCAlSXuKhILuAWZxufekE75RmoAcyyMwDhQZvE4dnu5LX3hM5BmSwFKZYDggjMFsXIbytqPOG/CpB7znS3dk5GQQghi6nNG0YijUMB3F4JBClCr1zpqMqA4YPXKXs7/AGg8PilBTZlqSnMCl/C5ewsXq+0W9LADKoFOUu5epZna93ir4yUpyorbMok0cO19DRwqujNASCEJSpLFwpyCwIBYEigPLU7VeJLjB7tBVmOUINCAzkACupD/ACkCwC2CwC5/EQAOYgDMKswpbQxC8dmFSZcpOYrWUuTXlSS5b0FB03gJbsenKkOo5yDyNQtq/wA1j0PsPiu6ZCiAwuWpSyaC7Fn9rRyAqPB+IBDuWcDM2tRmevsR1h/hccuYqaxyrAdIFnCmo9g1N+kV7DFKluSE5QS6rUN/Me7n1iz8HxY7tZdJNFOxzEmhB2Ta0AI46YkJRQVYkmpPMDcuKh/QGG/C8YVKVLCmmEheYGnKc1dN0nfl2iaVwkYhzaYDZFiBdnsS4023iOxXZlUt1II5S4KRRgXBZntmS3UQFmwU0EnejtZ6umuzGu3nDTESWUVyk5FZqgWWx1Aep3alzEJhytSfDVR5kkswYjKHtmCZY6Z47huKzEKKZ6FEJbmymujgXIDqUXqXT5QEZ/EPADvpWKCApSTkWkhwQzpUXfMzndwziLZw5Xe4fnCcp0SCAx3FbAkV29IhO2CVTsFOBTzSylQLguEnU6lv12gnY/iJVKTS4dg7OXvVy5BLHrs8BnPa7swqROUtCT3Si6S2h0bQiA9nONTcBMzBLoVl7xLaVD9DUtGtTyJ0sko/7ku9TpXpboesMUcNy5gcpUcoDh0s/UEWr7UDgEJ3C4qXOCVoOaWpIUmlPXrUUMOEIBAsHFtz5ajWKngijAYhCElsLiVKKX/9uZsL8qqM5oUndon1zMwzFIdLKD0YkUPQsWpS8Azm4i4UxKVAno1Utm1oBTrHpGMlla5dAwfLTRntZiQNWcNHpuHSRmcB3LlItmuRd/EPU+UMZMrKSsjuyVOsBQJ5QQCCQ5zEDzcdYCq/xJwIRNk4lBFQApqjlqk00uPSHMibm/l0pZALzKgnlSBT3ZPodwTP8e4eMRhJ0tgSvMpBaiVA5kpIe70LNe0Uvgs/vQkpSCkS0JzOeUkkkqpTxB96m5MBouDylXdJ7s5QSGSQm7mxY7mu3qTDyyp81UijFslLBg5fzo0RmBUlCFZpiwOV3VmNCaqoWDAB9m3cyE7EDOBk5VAJzu7Xo56KDeZgG6094tIS+WXmIAQAAWZ0ZrsCzVv5Q9wMpKs2UsUlITe40IoCWYilKwRGAcpFAq1HCjodXcjqNIRjcSEASSFZlJIzCtVEAlqk3a+oGsA6nrDgVDtYgOrxEB6kkU2t6Qk7AqmHNLbKqpdIcBtwWAdha28L4nO5xLyqUhKStZzFwRZ3OY0cv+Ui7Q9kzQcpcVNaWZ8wo7VD+ihZoBOCkskWYKCXS5cCrc1qPW1Ir82WZeJWs+OqUpCny2qdMpNW8vKLRIn8qkqYkKqzMUvow0pfQmKtxkpk4hbjxJTlc0BF2Nz6dICewUhAyrmcygXIHgSXN6OTXr9Y9DPs9g1qBUFZSzId69aC1q9I5AVjDcLWuimQB+Ys2tU319TEvguFiUApc67ABIY1pUXc+VorascRykqIKr3fSv0jycTMFCeX72s+sBpOFSohKkIOUKJowtyjKm5DMXO3SHC1ZFZ1ZgzvsxIblFywSLX9YouC7RTJaQjMQU2IFVVsejPTrFswvaBwErTezlnDGv2gEYTESZq88lYz5hT8x2re5A8n0hU8EqOcqTyhKmIyblSXDu5NdiIY4zg+HnoCpJ7okuFIAaoa2xcUEQeJ4hisGVCeypaihlpDilCaWJAa9rCAs0vBCqZhCkKbLlLEgCov4dG2pUkxTpGGOExKkZ25jWtUl6v4QaDTboDeOVctM2WylCqGZgW0AdqOGFR5mK/29AGHEwEDuyAtnzMssHLbgU0c7AkHmDxRXLSywTmzg8yQQAwdhZyr1BuXInJrcuYiotqaEMDvXTfSpNL7JrzAKayQlKdxRyQd3+lqAG5Ssr93mSogpBcVYks4rci+7nyCD4/gBOwysMClasvKS2ZwAygw6A+XoDFdhu0qpqTInsZ0twvNR0pIqxYfiU4FmG8W/ESyCparWHQM7nc+XVtTGPduMAvCY1U2SWCjnSb+MFwdGvTrAa0oZ2IBDkpdqg15ToQXMRuLmArlpdXeKLqlsDl5gorLGgcCxb2gXZPtOjFS0sD3wBzppQkh1blA7w+bHURJnAZ1B2C0uXq5SEmtC7FSklukByZOSlC0lLDNVgdSVZh9rV++c9kAO8WaA51MHYMSfcAPSNHx80IkLyEUTQA+FRSSB1D2aM17Iz1ZQAAQp3SwcuSak8rW9zZ4C+9zlqtKhKy84LOHdilJBvtEilSUnIEpoCpQUqjOGU4sKuAwN9oaTEJBqokGlSCSXzV1LdbDpEhhwkKDFIBSE3blqaEAvazwApc5R8JASpgCAcwc5WtQghvKG0zHHvkhlKYnIQoVqUkalvEAKsW6Q5xBEpDA0oxS6mDliAxrV2D0TC8JITymrCpCyARcNZ3HT8ifOANPCVEAmpZPKCqoSFJfKKMPoU1pFVE9cuchGYMWJcMAaPbVhvtsALMVhwTlG2VQYujVxoS4I0baK92mSETkq5RmClF63OUjYUf6uKnMFowS3ljMzEAAp6j+0kEMRr01D0Hiq3xMxv6ivCAo8iRTmL0ApbrFp4RmWnmTlqHKCyiGdIqWBob2DU2pischE3EUd1lquaE/PWAmuC4Y5gVzSTYCtxSgOgZ222sewPsxxPvJgTlAfyZhU6+jGPQELhMOVP8AhYeRJ29XiWw3CUqCRnGcsCKP5+TRCSJ2VifU+sP5OPBdTUN0tcatpp94CWX2b5coUxaoy1DPYuxJpePJ4AlaSUrUQBUMRTXzIG2kcwPEdHYMwSa63OjhniV/nwmash1lCQX0L9LigFoBqOAd0P6SzmSlqnlqKEeo+kPsJzy0y8QkOaNopqM3/aw84kkLEyWFUTUFgH9/b6RwhJN6tYUr02Nx6mAp8qYrh+IEliZC6oU1XKnL+Q+GJftDhe/lrlAcyhRRZvxEE1cAFri51NQ84nhBOlA3UhWZAJNSxo9xWnkBADMZUnOUpVqT4QrLp9dqa1LhVux+Luk1S4As45eYED+4HyA0DvcMKnMhKEFQSrMCoCoUHJUVb0ZmvegaKBisQZWNmSk/0xmJZ6MoZnpV60an0a68NmJTJ5CEpCSpgGoBuLO7D4SD2apakpBYDMTzCoAFx0uTrf0iu0HCk4hJQsVSgFBDByc3K5P5g3yj7DTVBYUtb5llIFmCqJBLWygnS/WvcYgErCwSCR4qh2Ao9AkAH72uGUL4VicHPKpOYlBD5SWIIdi17g2vlO0abwHtDKxksscimKSHZQGbw0avgaGonMsJBIzPzEEMQKgMXNDvuKcxhnj+HKQpeLwoAmJSkzJYLJmJYF6MywRRr2oGcJjtUg/y89YflkzEsCTVrgb/AGcmK1/DvD//AI6VH8RokgtWgLsRobwbttxELwSpqCWmpSCa7uk3IBY/TpDjsijKhCmQkEgVI1ADgmoonQ/pAWGS6GUSA/hSosDo/MKK0HTyjkjGmX3hUoZAXop3euUn8zkWvHZuGMyYJinIYhJNGZ3qCQ9QWP6Q0VICAACCQcxYg5jmAc8rmoAJege0A64di5cwKW5IzEEHSZQgJcXSXQ9A+aIvifGJOEDmaoFiaupRfKGFzSt9hWjQTCAumwSSktmNBm/Ex2AJA/8A6QLtL2cRjVSjnMsBCgl0kghRU4NaAW2rUtATSOIJVLCyTohQUFJZYLKzBVUke/VmiA7RJ5MzDKCzk/3F9XDuDXT6TPEOEnu0oRNJKxnUcufnIyLy5iOV0P0DxEzOyAdGbFzyCWSHy10ABoC4FGp50gE9nsU0s94EqQKkAgFhYGwalennWscUw+dKMRlKEzVrYGmZjRSdWrV4uXEOBSMKBOmmZNQmhz5TmL0oPE+vn7wHaScVYmSkB0IQkgMwyuTbTlEBO9mcCAkqlj8LBz+LK7EbOCf8Av6DYGcAhbKCVJPoKOHG1LO9BoI9AUYCrAtoBR3a3lpBpSCKOxuxLH0GkNsOKq/fZre0ODW+7faAlOHzUgKSqhNjsGqfOJmQhKxlc+HlWL0cDNsGf6RWZSqksKfqYsCz3ctOX8oPm+h6QFh4TLySwX0IUL1D+H5rBZ8sqKSCBQHqYhMRiFJyhNAWp9YmcLzpJVt7eUB6Xl705FeIG1vNvloDxDhpXkmIJ5FOtOpp4h/dSvR2qYcrlD+ksBlCjjYm0O+GGj9SPdngMj7fSWxUqY3/AFJQe3iSWUBtRv8AOs/2dxh7p1knugaOQGLF2PiDg0L63NpHt/wiWsyHBDLXYtcOfcgGIQcPRK7tSXO4JoWDsWu+YjypAW3vQCczEDlA6li4ILnxJ9dXaPYuahxkZv7jyvXz1Hwswp5yLlhOpCPRh6fiI6C2rt+K0QogAEjO+r5VK/UjyJ1JMBB4jGqlrUCBcISAkNUhOahZnNQ4oAPCHU/w65kuatagFKEiY2YkDkCVElILNnILkOzaxGplAz5ruXCEl60mTFZ6aPkTbYbBpvhskZUlnzlQU+omFGZ96JA8upeAoXbnErStckpMuWpXeMQ1bkgJJCUuVFq1Ji29mMTM/llLCUgJdkJGoSACeahqTRMQH8RZKf5+UhnSE2Lm6jSunSLLIwqBh0LCQFBAq28tD0NHZRDirawDnJOUJQTMYgKUM4epYuyFpY8xoXEN8Q6s090oCMMkspzQLmEls3hJqSXoSLxMS8GiYZaVJGX+oGrRkpU4N3o17QPFyUiWaXSJag5YoyzWSRYANo1zeAhpONJWtQWjKiYJeViVMpSQ7lmIJPK3MEqH4oJwXFTTKlhShmMycElg6UImKSAHJB0uTQMASEmHBwaDOlnKMxKBm1HLLLh/xVudupc+JwKJUhS0pDpzKHmkKNwxDuXZjU7lwLwvGLnJSkqSgAKJmJUxdKiGF+UsTUlgoVJMc/8AqsxSpLUQUyis5aBSypH5nHMkAUNSzuSoKwQSoS5ikJMyXnyqZiAZUpRAAoBpQBh7w9RIRzcqeTlTSwADMLUCyBsKDVwrvGeKrmYUlVTlkqDJIcrUUsA51IAIu8VrivEiMU9HQghRuAuWUVqXCeYuer7xfpfC0GQSSpwqWRUaLBGlgSWGkZXjwFYicpQcqWsF3sWBH0HtAWfheImYjEqBDIRt+Ny6CK1pv0j0T3ZaWE8qaBSXPonr5mO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104" name="AutoShape 8" descr="data:image/jpeg;base64,/9j/4AAQSkZJRgABAQAAAQABAAD/2wCEAAkGBxQTEhQUExQWFhUXGBoaGBgYGRoaGhwdHBocHBwYGBwaICggHBolHRgYITEiJSkrLi4uHyAzODMsNygtLi0BCgoKDQwMDgwNDiscHxkrKysrKysrKysrKysrKysrKysrKysrKysrKysrKysrKysrKysrKysrKysrKysrKysrK//AABEIAPwAyAMBIgACEQEDEQH/xAAcAAABBQEBAQAAAAAAAAAAAAADAgQFBgcBAAj/xABAEAABAgQEAwcCBAYBAwMFAAABAhEAAyExBBJBUQUiYQYTMnGBkfChsUJSwdEHFCNi4fFyM5KyNEOCFRYkJWP/xAAVAQEBAAAAAAAAAAAAAAAAAAAAAf/EABQRAQAAAAAAAAAAAAAAAAAAAAD/2gAMAwEAAhEDEQA/AMiTNg4nw2SmCpEAZUyAd6xgpFIbkVgCTJ8B72OKMCeAL3vvC0TobmCJgHPeUMJEyEpSTap+ViYwPAwazpqZadbEj/PSAj5cwxISOEz1+CStQ6D69fSNC7Ndn8PLQlaEiY4fOplf4+0WzDlNKEfb6QGR4Psdi5hbu8lHdRAH0g07sHjgOWUF/wDFYf0BIjWgkO9a+f8AmJTDp1eA+cOI4OZJVlnS1S1bKBHtvDYKPrH0txTh8rESzLnoC0HfTqCKg9RGQ9tuwCsIO9kEzJOrtmT7XT1gKR3sKSv59oCDCgofWAcd5HpcxoGFwpCbQBu8PWCS1QFoJm6wBjMOkLRON9fn+IDm3hQLee0BISJpo/7+segWFWB8849AVsCsGl6wkI1joTAKIfWBrFYIR8+XgE0QCV3geWFlOscyQCcsEloqBvHgiCITtc/DAP8Ah8oO71L1Yj9DD6Tw1LVyNvmUH/7S/wBIbISQkUc/T7x4Yp2cJSN2c+mv09YCw8D4v/KKypUnKdFqCgD/AGqZwKWLxfsFxWTOSCln/tUD7NGdcH7OT8QcyR3aTqQMx+lItXDv4fISQpaypQ1FPggLbh8PWi6/3Xh4rG5XBYEWs3+IZ4PhQQkockHRRKh7EsPaH0nh6BoDpANDxAnp67/pDszQpJQsAghiDY+hhz/Lp2Agc6QnaAyHtv2NMla50kEyjzakp3B6bH/cUdMfSWHltMCVcyVgiv2PmIyb+JPYz+Tm97J/9PMNvyK/L/xOnts4UpIHtB0EQ3ywQGAMw+feChoGmXX4IWEQHSkaD4YUlrCE5RvpHkpHz50gHkg1Eej2GAj0BFJRRzAyj/ELSaR5vaARkdxCZsrSHSExyYj0gGCkx1CYWoNHJcB0pg/DUZlM9BdrwBaoccLOU6V30/cwFtwXDELSvXKl3229fWIvDyUJWCQ5SWrpE/2dmpIWkf8ATQkqWbFSiDQ+gJ9BvEIZZE2tHPpX9NYC+8DxDAAftFmws52ilcJJSWv16ekW7Bl2gJVKoIkwBDR1a2gHCYHNEclqhZMByRUj6Q07Z4ETsLNQWqks9nAcQdLhQheMXnBA9R+0B82FDEjUUhSUwbi//qJuUMM6qbVtAA+kA7lU6x1SesBSXhylO8AnJCu6+PBkJeFJSfKA7JQ9I5BpJsNI7AQYTWHEuUPaE0h1LmJyt7iAEoN5wKYennBle3z/AHHCoMQ1/eAZza1huxEOym+0CUIAKYeIw7tlYlj/ALMNymJHhSSS2wp7j57QDnh3Fe7lzpLPnKfXKQ/ozj1g2InFczdStPs3WGC8Myz57esEXiChYIuKjz9IC78HQtxmPpqa39ItmGmpSA6gPMisZgnDTCETJhzTJgcVAShJ8PR1CvQEbxYsBg8KSErmpz7onKKgfRhrAaD3gIGxjs5nHrFA4rj5uAyHP3kpamLtRwWIagqGIF70rF4wSu8SFII8A+toB8khoW4IoYx/tDx2epZda0y3LJSTUZmBUzFibVgnZsy1zM6cStJF0uQbXPLlOprtAamJguCFMWpoYYS1FU4qBy92WUkauPtr6RG43BTErlzJKwSrxOeU08TJpUC32aJXBcs6cs2VLQfWooT7wGHcZSRiJziveL/8jWGwESfH0kYmcDUhZc/rDBLQHkCHUo1/aBINYcSzALl9aR1I/wAesLlfHg5R5/P1gBpd/vHoXLFRSPQEIEW8oJKEJQP3gmhrWAUG+fLwjLWkDBr8baDJU0A3mpgRA0hya+vrAVS+kAItBsOlQ5k/esCaJHs9JSqZMz2ymp02aADKnLW6qAm/z3MFkoOYOMweoCmJH9pIZ4GtDOpJpnr1DMG+sP8AhoFzpfrASmM4cqd3Ssqu5yoZGaoIQEEKIFf+noNdItPZvh0mQhWSSs5wygpRKbAG7flFQIR2WxjpykAjQWq1wasbO94nVy1pqhGb/kpgNK0gKv2/mpOFZgnNNSB6Oos/RJro4i19jpUs4ZJQAM6AFEUJYb31jMe1c0qmnMrMUukAUSAfFlHVg5qbRpH8PUkYRAO36wETxPs9mC0BIWtCgApZqoNqUt0+O7js7wiWiYpSpDTFUUQolB1cJNAanycxblyxmCmvf0/xDRctSljIgB7kqLfav0gI1GEMpkS6gK5Qokn8Si5ewBA9RHZkpfdrM2YAAAo5EmgSc2UXKrVPSweJeRhQhyTmUblmpskaDXUnWOYSaBMmDoPq7D7wGJ9pjLXPM6SsqRMdQJBBB/ECD1+8R4QG+fHiT7U4cSsSuULBSlCls5dvtDFCR1gEy5dejw5lJH3gQvDlCIA0oDV9vvB1MwBHz48JlIrDlCKQAZUkPHodJlUpHYCqMfSFhNBBCLuP1jyT9f1gATE0hJe20GVeEHf2gEBMcnJjpXHCqAbgQ4k5glQTdTerafNoQsfPnlCpRgCzWMnZSSHB2Nj7/cQ6wKOUHfSHktCJqCCQ7ajr4T57xHYNeVQSen10MBoPZqYlCQdWD/PSJPtZx0SpDJLrUGSB82iio4gEOxpT5vEPxbGrmHNd6Dy/dwfaAb4mcACVGpNXv8rGp9h+00r+XlhSgFBkkb9RvGP92pRoX9KCj+14sfBuIS8GEzDLC8QFDKVVSkKS75fzAkfXrAa/wrj+HxE2ZKlTAqZLPMGIbycVHURLqVGIf/c2I75S0shUwpzKCEgttmvl1bVouHA+2akZRibFsxALh3Gb/i49/qF1n1eImVI5lTVLZCVZyP8AimjnapMSGJxsvuitCgpJDgg72Z94qvbHG/8A61OQlpiwFb5WKmPSwb0gM34liO+nzZv51k+j0+jR5CDSEJRVzDmSn/UANEkiDoSf8wSUj50haZZHz5rAdlCnzyhwB0gaQesKGbb7wDmU5+N82jsJkO482j0BAoO0KS5L6aftC5aQD+/7wQIgAql0tDaYLN8rD5hvDdY0gGS0/vCQbQSckWreEPALJpCEX1hTfNOn6x1CYA8pbFwat7xHTJhJet/9/aJVKN4Y4xIzs3kBAJRPoRcqf26bAtePJnsSosWoEkBvt0gYoa7fB7QpMsF9afWANJxysxXcl6aVq7bf5h5isSlQlqIUpQLqd/8A4j2b3MB4bhkkjMR1O23WJ/CYkVAlA8rklL2FLdATAQ/8wWcpI2p1H1p8rD3hOJBWnNSqaOQGLhw5u4HpC1zELuhi42y16W/3DbGrSJoyjQAsd6+zvATa8UqTJIzHIoqQejG/VqU6vrUXE+I5pIlXZWZ3dtCB0ND5xJcMkoWSASgB6Emo21AIqnoyYguMEd4pjQUFrMLtrvAMW9P3g0sw2TeHKQ0AeUXg6ZdPnnA5ahSFhV3tAKQqlfrCUnzjqm3pHAusA5w/lf5949HZPz57R6AiEyxW2vwx4y6vsPOPAUtppClj56QAZp94CUwWYCdfjQEJgArRV3+ekAJhyU/PSAEGASBrB5JgCUwtBb/UA8IB36fPpCMZhyQ4BoKwJRpSNUxvZaVPw6FSiA6BlO9KO3nWAxzLY6Q5QwA3U5HQVHrb2+j3jHC1SZmRQYpps76g21iMQo5kl7U9qNAXDgfAElaUrOUhJmL1UzjKMumY+tIkBIORZSkBKELNQ5KlUDhmYAWe5F3jnZUEZ3PMtu8KgxAoE12SCph0eJjG4n+jOy8smW6EUup2zsLgFqXoTSAqOIkZpYUL8oU2vKD7tWt2PSG65SQHUcpYUa4cVroa+VqxaV4JMrCKmWJKClJALFIIy3oCg5fMxB8amAZkaAjIS75SAQHs1d7wDbgq8sx0KOUBTin5bs1jUfHhlPqol4lhhwiStTVohL0LJSMzNeusRC0G/wA+ftAJlj5SHKRAEppvBZctx6wB0eYEGO+8ACfjQVaoBcy30hCR1jmWtxCxJ6QDiS1Ph2rWPRyTLrt80rHoBgAw+XhSwWtWFFDh+ojsyV7fPnpANJu0CWnR9oPNfaAKUwDmAAzQPL0ha1whSj7+kAgpu1o4gGv3gq5ChU0HX9oPgpGYs/mfnlAAJdhX3+8Xb+G/ahMkjCTiyFH+kpRDJJ/AdgTbqW1EV5XDWIzXcUY2arnX0iLxuBLEVIO7v7bXgNm7UdlkYpNQcwsX+kYtxLhy8NNMuYGUk067EdCPlI0/+HHbLv0jDzlf1UjlUfxpA/8AIa733iycc7PycWP6iOYBgoXFXgMi4FiyhL1vQPXMA6Q3m3wUsuIxw7gSwkllJJtbKSoDcfXyvEdx/srMwszMkKVKfxM+UdW2/WIvGTpgIBJBfnYVLMfm99YCW7S4gqQhCKJUkFXMA2VPMS+tQPQs8A4Pw5eJWE5FKLBIv6nYAVHk0NJRzzUS1K0AXcZSWv8A3DXqSI3vgfCJUhI7sO4HNqQ1K7NAZb234KcPLQkEnKBn/KCQ/mKvfVoo+Z+kbPjliaubnCVJKlBqlwCw0vYRm/aPgPcnOistTtd01tXTrAQaBpeDy02gaSfT4YWDtAOQKCErT8/SPCvx2jilU+bwCgR7D59BCkH6wGWXMESo19IBwk9Sfn7x6OSVx6AayZjULwcK0rA5Mr5vDmRh1LISlKlKfQPf7W13gGU0fvDRUXLCdjpyiO8KZb3FyPJodTewcpIdeIVseUCulyYDO5ldPTXyia7O8KzTB3iCRoLeTv13i8Suy0mUmgKiGqfF/wAqUbyrDzC4ZN+UJFEgE1AuD1v5QFG7VcLEtClMoAFgXF2ctQEVr711iJ4aACFAAMl26geIvcvGl8Zw6JmGnIWGSlKjaoLHfY/Dc0zivBVS0yzdJSkKatxVq18ukBJ8GQCnL3oqeZIcurxO6vNmOpcNeAcQ4LNyrATnFDy1It+YklxlJpWuwgXZ+Ye8SAkqIH9oCQXJLGmaoDk7vaLiQE4cmYPwkDmNzbmuC4BfpAZNNwU2WsKS6VBlJUDUG/uGqPONi7G8fGLkBRYTU8sxOx3A2N/caRBY7hiVhgkqcJJUArKATodSSbF6XaGXC5c3BnvEJKizBOigeYkkVFdTYixFIDSu5CgQQ4NCIpfarsdLlSp+LzFIlyypCQB4q5UjzUQPaLjwHisvEIC0ODqlXiSRdJ8oYfxHwy5nD5iUpzDMgrA/Kk5qNsQkwViPZ2eO8qOmu70+e1xuvZriBTgVk1MkLZ6UbMn7tGN47h0hK8OrDTG7yWVLSt+VSNXFQlVt6FouXBuLiSiYhdpslBSAGqlYBzVIBZQO19nJEpg1LpMUAQkMS+j6bAba0h5iJPey2SxSp3ItdqfWG+BUrIAdXoX/AFFq3b94LhpigohQAS4ypetXNS7B2JgKjxPs4jNlSoILODdKm0LWMVrEYZUsspJG3Xq8axj8HLmp5glJLtV6itw1RWK5LlpUoomgLq3NQv03Da9ekBSUzKfPaEqmVi0Yrs5JWXkLAe6bgHYERFTOz05NmI00J8ngIxKrCt/2/aDqUISvCrR4kkef+m0hKVjb2gHckVH7x6PSk3jsBJcC4cmi5mhqLAAAM51d7NGhcKnSsqskoISks4SA+/mzfGjPsDMmPkSnMXIA0uzHe0TvDpc9KV5yhCwfxlrWNAU1AZ+lIC3zChRITUlvQaHoLwynSiL5SB4bliRR3q9veG+GwC0ZZoXm/DlSKXDEAC7kP5DcxKzFMkChzAgDzDs7HQH2gI9aCWDAElqU9g/X7QhGEBKSpAzhV0sWOrPbyh1MwjITqAxdTA0qHBFxSrDUxHzOIpRMyLWEm4oQ4oFO7gNe7gEdYBl2lWr+WmpFSE2AfMEqtZqgKDfSIrgXGkzSZRCe7YMpRFQwGVI3dTNTWLYiV3hW2UpfKzUup3exNNhXcRjfbDhUzB4ghKilKnUgpJsSRlcbW+NAX7D8GUMQmYAUpGYZKOEtW16sWZx1icmLA5WcJcunRwX3FiflYz/+GuLxcyblCyuRLSTMCmLAuwBNXJ0dm9I0eSgLD5AxIoxBAGigauB94Btg8RzqQSkTEsonKSADYE2drN5wuZhk5gSCQrq27qpRyT6dI8iWpSUZwQUqBZJchqMT+KrFqUo2kPsZLHKmnMS+7tUvcFn2gB8IKM5KRq5IeulTvSJji+ISkhRPKZU1xoaA21LgD1iuqmiWtLFkg5bNU+d3DkEagwntlj0HJIQr/pyysl9VeEHySla+jA6GAxuQvKVGvNLUnydJDfe967gi7SJZ7uSXYhLOLjkzX05kJfoDbwoqacO8xVKVp0JtpuA51rYExoPDpWWSBQMPIANRnFAG1HLYtlKUhM4QqUkFICQySKjL6FnLUqfKHGGmoNFHKUq5lEZQTU8pVT2+kR/CUhMuUXFiFO/KEkixsAdHpQaVk8TKP4QBnupwBZnJPSlNuggFfzAzhJWRmZwbnWh1LQ0n8PE3McoALsxB11A8NhYw5wuDZSARlABADNQBqa22eGHaHAzZqBKQpaEhlBSS1R/7eUVr+kAx4U6VzZahlKWFg3mH16RIz5QWwKs4SCKMLXJa48oiTg5WbmUoggBgFnlYsSX6O5u8SWDKUJKUEMXA1JZnB6VFveASZMtQHIMrVBGlWPtELi+zcoEqGZINmYtXV9IsstIR4QCHrlULU5i/qKQfGSkiVMGUAB9Bc6KYwFExfAZkoZvEjfXeORbODnvkggZg3MSGcs2uto9AQPCZRAUpwkBSSkP4m/LSqgdr23ixiWgFWdbJP9oIYVy9TlzD06RVcFJmqYoSaA1SMwroaVPnD7h3ACSe9SpRNQHYA1u/isK+dICxz8RLbKJ6U0Id+qmqXJo/qR0gww6UpSBOddSCS4oxLgFsri2wYUrEKOzsmaXVLJA08Pq5oQN7l4cSeyspAKpU1SFKFWIWClvCoKFmIcPWvSAmZaJi0ZMyVAg5lguQCCUqAsS7bA9BFV7UYGalMyZJJVkJzJKSzBLnKaE6l93FYlEcTn4dxPl50JYd4ixGYA5gA6WD+zC8Tn8xKxMpeQuFJPQgEX2BYgnbWsBSOxfH8yz3imUXDOcyqPYv1D62Noiv4sn+lKKkgKc2NK3ykgPb5WInhshWF4iZS2cE0AcFw6aAilRFs/iFwdU/AhYOdUtRWSPym4A1bqSfFAS3Yfh0uRgpXdKDqQlcwhuZShXNqGt6RLy5SchAypUsl2q+/wBPtGK9lO2M/DLSgzCZHKkpYUSCHybFg1/3jXOB8Ql4mXnkKGUnMoXINXBBtanlAOjhlJJIyuQ7saCmaxFSGAI2gEuYoLYsoEApLMTqWY1t6U3h+VElyptq6XT/AKgJkkuH1oRcC9KXoR5QCpWYhQc05SSGzFgadKkFhoYoXbeTMkrl4hFArlmtUBQZiTsWau3WLtjJxkozKJYXNylFASXuzOT0hrxTCJnSVJUp5a0FyDRmcKT/AHAsYDPOFlJmFQIAFS501c0NACSaUCzTxC5y6IYPSg32agDEKDMwYg0GXKnOsApUicZa6LQpj0aritqBQD6UZ4vUuaBLegBsNg2VnNKNlGjJOlICS4TKeXLeyXIToQ7pIemUUymv2iRkyjQlWYjmd2rUAANs9Xu3lEcJxGSWkAgBiSxS6TXU2FamnXR5i1kArFQkApJUoOQ5GhZzr6QHlYwKmZCAlSXuKhILuAWZxufekE75RmoAcyyMwDhQZvE4dnu5LX3hM5BmSwFKZYDggjMFsXIbytqPOG/CpB7znS3dk5GQQghi6nNG0YijUMB3F4JBClCr1zpqMqA4YPXKXs7/AGg8PilBTZlqSnMCl/C5ewsXq+0W9LADKoFOUu5epZna93ir4yUpyorbMok0cO19DRwqujNASCEJSpLFwpyCwIBYEigPLU7VeJLjB7tBVmOUINCAzkACupD/ACkCwC2CwC5/EQAOYgDMKswpbQxC8dmFSZcpOYrWUuTXlSS5b0FB03gJbsenKkOo5yDyNQtq/wA1j0PsPiu6ZCiAwuWpSyaC7Fn9rRyAqPB+IBDuWcDM2tRmevsR1h/hccuYqaxyrAdIFnCmo9g1N+kV7DFKluSE5QS6rUN/Me7n1iz8HxY7tZdJNFOxzEmhB2Ta0AI46YkJRQVYkmpPMDcuKh/QGG/C8YVKVLCmmEheYGnKc1dN0nfl2iaVwkYhzaYDZFiBdnsS4023iOxXZlUt1II5S4KRRgXBZntmS3UQFmwU0EnejtZ6umuzGu3nDTESWUVyk5FZqgWWx1Aep3alzEJhytSfDVR5kkswYjKHtmCZY6Z47huKzEKKZ6FEJbmymujgXIDqUXqXT5QEZ/EPADvpWKCApSTkWkhwQzpUXfMzndwziLZw5Xe4fnCcp0SCAx3FbAkV29IhO2CVTsFOBTzSylQLguEnU6lv12gnY/iJVKTS4dg7OXvVy5BLHrs8BnPa7swqROUtCT3Si6S2h0bQiA9nONTcBMzBLoVl7xLaVD9DUtGtTyJ0sko/7ku9TpXpboesMUcNy5gcpUcoDh0s/UEWr7UDgEJ3C4qXOCVoOaWpIUmlPXrUUMOEIBAsHFtz5ajWKngijAYhCElsLiVKKX/9uZsL8qqM5oUndon1zMwzFIdLKD0YkUPQsWpS8Azm4i4UxKVAno1Utm1oBTrHpGMlla5dAwfLTRntZiQNWcNHpuHSRmcB3LlItmuRd/EPU+UMZMrKSsjuyVOsBQJ5QQCCQ5zEDzcdYCq/xJwIRNk4lBFQApqjlqk00uPSHMibm/l0pZALzKgnlSBT3ZPodwTP8e4eMRhJ0tgSvMpBaiVA5kpIe70LNe0Uvgs/vQkpSCkS0JzOeUkkkqpTxB96m5MBouDylXdJ7s5QSGSQm7mxY7mu3qTDyyp81UijFslLBg5fzo0RmBUlCFZpiwOV3VmNCaqoWDAB9m3cyE7EDOBk5VAJzu7Xo56KDeZgG6094tIS+WXmIAQAAWZ0ZrsCzVv5Q9wMpKs2UsUlITe40IoCWYilKwRGAcpFAq1HCjodXcjqNIRjcSEASSFZlJIzCtVEAlqk3a+oGsA6nrDgVDtYgOrxEB6kkU2t6Qk7AqmHNLbKqpdIcBtwWAdha28L4nO5xLyqUhKStZzFwRZ3OY0cv+Ui7Q9kzQcpcVNaWZ8wo7VD+ihZoBOCkskWYKCXS5cCrc1qPW1Ir82WZeJWs+OqUpCny2qdMpNW8vKLRIn8qkqYkKqzMUvow0pfQmKtxkpk4hbjxJTlc0BF2Nz6dICewUhAyrmcygXIHgSXN6OTXr9Y9DPs9g1qBUFZSzId69aC1q9I5AVjDcLWuimQB+Ys2tU319TEvguFiUApc67ABIY1pUXc+VorascRykqIKr3fSv0jycTMFCeX72s+sBpOFSohKkIOUKJowtyjKm5DMXO3SHC1ZFZ1ZgzvsxIblFywSLX9YouC7RTJaQjMQU2IFVVsejPTrFswvaBwErTezlnDGv2gEYTESZq88lYz5hT8x2re5A8n0hU8EqOcqTyhKmIyblSXDu5NdiIY4zg+HnoCpJ7okuFIAaoa2xcUEQeJ4hisGVCeypaihlpDilCaWJAa9rCAs0vBCqZhCkKbLlLEgCov4dG2pUkxTpGGOExKkZ25jWtUl6v4QaDTboDeOVctM2WylCqGZgW0AdqOGFR5mK/29AGHEwEDuyAtnzMssHLbgU0c7AkHmDxRXLSywTmzg8yQQAwdhZyr1BuXInJrcuYiotqaEMDvXTfSpNL7JrzAKayQlKdxRyQd3+lqAG5Ssr93mSogpBcVYks4rci+7nyCD4/gBOwysMClasvKS2ZwAygw6A+XoDFdhu0qpqTInsZ0twvNR0pIqxYfiU4FmG8W/ESyCparWHQM7nc+XVtTGPduMAvCY1U2SWCjnSb+MFwdGvTrAa0oZ2IBDkpdqg15ToQXMRuLmArlpdXeKLqlsDl5gorLGgcCxb2gXZPtOjFS0sD3wBzppQkh1blA7w+bHURJnAZ1B2C0uXq5SEmtC7FSklukByZOSlC0lLDNVgdSVZh9rV++c9kAO8WaA51MHYMSfcAPSNHx80IkLyEUTQA+FRSSB1D2aM17Iz1ZQAAQp3SwcuSak8rW9zZ4C+9zlqtKhKy84LOHdilJBvtEilSUnIEpoCpQUqjOGU4sKuAwN9oaTEJBqokGlSCSXzV1LdbDpEhhwkKDFIBSE3blqaEAvazwApc5R8JASpgCAcwc5WtQghvKG0zHHvkhlKYnIQoVqUkalvEAKsW6Q5xBEpDA0oxS6mDliAxrV2D0TC8JITymrCpCyARcNZ3HT8ifOANPCVEAmpZPKCqoSFJfKKMPoU1pFVE9cuchGYMWJcMAaPbVhvtsALMVhwTlG2VQYujVxoS4I0baK92mSETkq5RmClF63OUjYUf6uKnMFowS3ljMzEAAp6j+0kEMRr01D0Hiq3xMxv6ivCAo8iRTmL0ApbrFp4RmWnmTlqHKCyiGdIqWBob2DU2pischE3EUd1lquaE/PWAmuC4Y5gVzSTYCtxSgOgZ222sewPsxxPvJgTlAfyZhU6+jGPQELhMOVP8AhYeRJ29XiWw3CUqCRnGcsCKP5+TRCSJ2VifU+sP5OPBdTUN0tcatpp94CWX2b5coUxaoy1DPYuxJpePJ4AlaSUrUQBUMRTXzIG2kcwPEdHYMwSa63OjhniV/nwmash1lCQX0L9LigFoBqOAd0P6SzmSlqnlqKEeo+kPsJzy0y8QkOaNopqM3/aw84kkLEyWFUTUFgH9/b6RwhJN6tYUr02Nx6mAp8qYrh+IEliZC6oU1XKnL+Q+GJftDhe/lrlAcyhRRZvxEE1cAFri51NQ84nhBOlA3UhWZAJNSxo9xWnkBADMZUnOUpVqT4QrLp9dqa1LhVux+Luk1S4As45eYED+4HyA0DvcMKnMhKEFQSrMCoCoUHJUVb0ZmvegaKBisQZWNmSk/0xmJZ6MoZnpV60an0a68NmJTJ5CEpCSpgGoBuLO7D4SD2apakpBYDMTzCoAFx0uTrf0iu0HCk4hJQsVSgFBDByc3K5P5g3yj7DTVBYUtb5llIFmCqJBLWygnS/WvcYgErCwSCR4qh2Ao9AkAH72uGUL4VicHPKpOYlBD5SWIIdi17g2vlO0abwHtDKxksscimKSHZQGbw0avgaGonMsJBIzPzEEMQKgMXNDvuKcxhnj+HKQpeLwoAmJSkzJYLJmJYF6MywRRr2oGcJjtUg/y89YflkzEsCTVrgb/AGcmK1/DvD//AI6VH8RokgtWgLsRobwbttxELwSpqCWmpSCa7uk3IBY/TpDjsijKhCmQkEgVI1ADgmoonQ/pAWGS6GUSA/hSosDo/MKK0HTyjkjGmX3hUoZAXop3euUn8zkWvHZuGMyYJinIYhJNGZ3qCQ9QWP6Q0VICAACCQcxYg5jmAc8rmoAJege0A64di5cwKW5IzEEHSZQgJcXSXQ9A+aIvifGJOEDmaoFiaupRfKGFzSt9hWjQTCAumwSSktmNBm/Ex2AJA/8A6QLtL2cRjVSjnMsBCgl0kghRU4NaAW2rUtATSOIJVLCyTohQUFJZYLKzBVUke/VmiA7RJ5MzDKCzk/3F9XDuDXT6TPEOEnu0oRNJKxnUcufnIyLy5iOV0P0DxEzOyAdGbFzyCWSHy10ABoC4FGp50gE9nsU0s94EqQKkAgFhYGwalennWscUw+dKMRlKEzVrYGmZjRSdWrV4uXEOBSMKBOmmZNQmhz5TmL0oPE+vn7wHaScVYmSkB0IQkgMwyuTbTlEBO9mcCAkqlj8LBz+LK7EbOCf8Av6DYGcAhbKCVJPoKOHG1LO9BoI9AUYCrAtoBR3a3lpBpSCKOxuxLH0GkNsOKq/fZre0ODW+7faAlOHzUgKSqhNjsGqfOJmQhKxlc+HlWL0cDNsGf6RWZSqksKfqYsCz3ctOX8oPm+h6QFh4TLySwX0IUL1D+H5rBZ8sqKSCBQHqYhMRiFJyhNAWp9YmcLzpJVt7eUB6Xl705FeIG1vNvloDxDhpXkmIJ5FOtOpp4h/dSvR2qYcrlD+ksBlCjjYm0O+GGj9SPdngMj7fSWxUqY3/AFJQe3iSWUBtRv8AOs/2dxh7p1knugaOQGLF2PiDg0L63NpHt/wiWsyHBDLXYtcOfcgGIQcPRK7tSXO4JoWDsWu+YjypAW3vQCczEDlA6li4ILnxJ9dXaPYuahxkZv7jyvXz1Hwswp5yLlhOpCPRh6fiI6C2rt+K0QogAEjO+r5VK/UjyJ1JMBB4jGqlrUCBcISAkNUhOahZnNQ4oAPCHU/w65kuatagFKEiY2YkDkCVElILNnILkOzaxGplAz5ruXCEl60mTFZ6aPkTbYbBpvhskZUlnzlQU+omFGZ96JA8upeAoXbnErStckpMuWpXeMQ1bkgJJCUuVFq1Ji29mMTM/llLCUgJdkJGoSACeahqTRMQH8RZKf5+UhnSE2Lm6jSunSLLIwqBh0LCQFBAq28tD0NHZRDirawDnJOUJQTMYgKUM4epYuyFpY8xoXEN8Q6s090oCMMkspzQLmEls3hJqSXoSLxMS8GiYZaVJGX+oGrRkpU4N3o17QPFyUiWaXSJag5YoyzWSRYANo1zeAhpONJWtQWjKiYJeViVMpSQ7lmIJPK3MEqH4oJwXFTTKlhShmMycElg6UImKSAHJB0uTQMASEmHBwaDOlnKMxKBm1HLLLh/xVudupc+JwKJUhS0pDpzKHmkKNwxDuXZjU7lwLwvGLnJSkqSgAKJmJUxdKiGF+UsTUlgoVJMc/8AqsxSpLUQUyis5aBSypH5nHMkAUNSzuSoKwQSoS5ikJMyXnyqZiAZUpRAAoBpQBh7w9RIRzcqeTlTSwADMLUCyBsKDVwrvGeKrmYUlVTlkqDJIcrUUsA51IAIu8VrivEiMU9HQghRuAuWUVqXCeYuer7xfpfC0GQSSpwqWRUaLBGlgSWGkZXjwFYicpQcqWsF3sWBH0HtAWfheImYjEqBDIRt+Ny6CK1pv0j0T3ZaWE8qaBSXPonr5mO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108" name="Picture 12" descr="http://www.economics.soton.ac.uk/staff/aldrich/fisherguide/Doc1_files/image00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275565" y="3208354"/>
            <a:ext cx="1693773" cy="1738029"/>
          </a:xfrm>
          <a:prstGeom prst="rect">
            <a:avLst/>
          </a:prstGeom>
          <a:noFill/>
        </p:spPr>
      </p:pic>
      <p:sp>
        <p:nvSpPr>
          <p:cNvPr id="17" name="AutoShape 23"/>
          <p:cNvSpPr>
            <a:spLocks noChangeArrowheads="1"/>
          </p:cNvSpPr>
          <p:nvPr/>
        </p:nvSpPr>
        <p:spPr bwMode="auto">
          <a:xfrm>
            <a:off x="5406367" y="3386585"/>
            <a:ext cx="2108208" cy="1089061"/>
          </a:xfrm>
          <a:prstGeom prst="wedgeRectCallout">
            <a:avLst>
              <a:gd name="adj1" fmla="val -67000"/>
              <a:gd name="adj2" fmla="val 2032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dirty="0" smtClean="0">
                <a:latin typeface="Arial" pitchFamily="34" charset="0"/>
                <a:sym typeface="Symbol"/>
              </a:rPr>
              <a:t> vlivem selekce může být </a:t>
            </a:r>
            <a:r>
              <a:rPr lang="cs-CZ" i="1" dirty="0" smtClean="0">
                <a:latin typeface="Arial" pitchFamily="34" charset="0"/>
                <a:sym typeface="Symbol"/>
              </a:rPr>
              <a:t>w</a:t>
            </a:r>
            <a:r>
              <a:rPr lang="cs-CZ" dirty="0" smtClean="0">
                <a:latin typeface="Arial" pitchFamily="34" charset="0"/>
                <a:sym typeface="Symbol"/>
              </a:rPr>
              <a:t> jen nezáporné 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cxnSp>
        <p:nvCxnSpPr>
          <p:cNvPr id="18" name="Přímá spojovací čára 17"/>
          <p:cNvCxnSpPr/>
          <p:nvPr/>
        </p:nvCxnSpPr>
        <p:spPr>
          <a:xfrm>
            <a:off x="6656639" y="3597714"/>
            <a:ext cx="251667" cy="0"/>
          </a:xfrm>
          <a:prstGeom prst="line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26" name="Skupina 25"/>
          <p:cNvGrpSpPr/>
          <p:nvPr/>
        </p:nvGrpSpPr>
        <p:grpSpPr>
          <a:xfrm>
            <a:off x="517525" y="4736757"/>
            <a:ext cx="2668925" cy="423004"/>
            <a:chOff x="517525" y="4736757"/>
            <a:chExt cx="2668925" cy="423004"/>
          </a:xfrm>
        </p:grpSpPr>
        <p:sp>
          <p:nvSpPr>
            <p:cNvPr id="22" name="TextovéPole 21"/>
            <p:cNvSpPr txBox="1"/>
            <p:nvPr/>
          </p:nvSpPr>
          <p:spPr>
            <a:xfrm>
              <a:off x="739946" y="4736757"/>
              <a:ext cx="24465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Arial" pitchFamily="34" charset="0"/>
                  <a:cs typeface="Arial" pitchFamily="34" charset="0"/>
                </a:rPr>
                <a:t>stanoveno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 smtClean="0">
                  <a:latin typeface="Arial" pitchFamily="34" charset="0"/>
                  <a:cs typeface="Arial" pitchFamily="34" charset="0"/>
                </a:rPr>
                <a:t>jako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 1 </a:t>
              </a:r>
              <a:r>
                <a:rPr lang="en-US" sz="2000" dirty="0" smtClean="0">
                  <a:latin typeface="Arial" pitchFamily="34" charset="0"/>
                  <a:cs typeface="Arial" pitchFamily="34" charset="0"/>
                  <a:sym typeface="Symbol"/>
                </a:rPr>
                <a:t>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17525" y="4778761"/>
              <a:ext cx="219075" cy="3810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8000" y="360363"/>
            <a:ext cx="8451353" cy="62324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Co nám oba teorémy o selekci říkají?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1. Selekce může působit jen pokud v populaci existuje 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genetická variabilita spojená s fitness.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2. Jediné odpovědi na selekci z hlediska fitness jsou ty,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které jsou přenášeny gametami.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Obě základní selekční rovnice ukazují, že odpověď na selekci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závisí na tom, jak je individuální variabilita fitness předávána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gametou do další generace. Selekci můžeme porozumět pouze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z perspektivy gamet.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3. Adaptivní výsledek představuje interakci variability fitness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se strukturou populace.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Ani úplná znalost fitness každého jedince v populaci nestačí k tomu,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abychom určili odpověď na selekční tlak; záleží na způsobu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kombinování gamet (tj. na populační struktuře).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8000" y="360363"/>
            <a:ext cx="8433719" cy="64171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Co nám oba teorémy o selekci říkají?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4. Selekční rovnováhy pouze pokud všechny gamety mají 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stejný dopad na fitness.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Např. genotypy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v malarickém prostředí budou produkovat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část potomstva s nižší než průměrnou fitness (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 a část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s vyšší než průměrnou fitness (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); podobně genotypy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.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Nízká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heritabilita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málo genetické variability nebo znak je spojen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s fitness v populaci, která je v rovnováze nebo blízko ní;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vysoká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heritabilita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 znak není spojen s fitness nebo populace není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v rovnováze.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5. Selekce v každé generaci zvyšuje průměrnou fitness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populace.</a:t>
            </a:r>
          </a:p>
          <a:p>
            <a:pPr defTabSz="540000">
              <a:spcAft>
                <a:spcPts val="6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					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a proto i změny ve frekvencích alel vždy jen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takové, které nesnižují průměrnou fitness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				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60978" y="5362342"/>
            <a:ext cx="2038350" cy="38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Lanscap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1254" y="1603536"/>
            <a:ext cx="3552557" cy="3889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10"/>
          <p:cNvSpPr>
            <a:spLocks noChangeArrowheads="1"/>
          </p:cNvSpPr>
          <p:nvPr/>
        </p:nvSpPr>
        <p:spPr bwMode="auto">
          <a:xfrm>
            <a:off x="4232168" y="1459698"/>
            <a:ext cx="1889125" cy="771525"/>
          </a:xfrm>
          <a:prstGeom prst="wedgeRectCallout">
            <a:avLst>
              <a:gd name="adj1" fmla="val -76612"/>
              <a:gd name="adj2" fmla="val 6178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>
                <a:latin typeface="Arial" pitchFamily="34" charset="0"/>
              </a:rPr>
              <a:t>selekce „táhne“ populaci vzhůru</a:t>
            </a:r>
          </a:p>
        </p:txBody>
      </p:sp>
      <p:pic>
        <p:nvPicPr>
          <p:cNvPr id="43010" name="Picture 2" descr="http://www.aipl.arsusda.gov/aipl/images/history/19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3997" y="1745986"/>
            <a:ext cx="2027184" cy="3029759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6976059" y="4765821"/>
            <a:ext cx="1129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S.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Wright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164440" y="329541"/>
            <a:ext cx="2462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Adaptivní krajina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ver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6064" y="1791745"/>
            <a:ext cx="7310628" cy="423367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164440" y="329541"/>
            <a:ext cx="2462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Adaptivní krajina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962364" y="1181528"/>
            <a:ext cx="2279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4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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  <a:sym typeface="Symbol"/>
              </a:rPr>
              <a:t>w</a:t>
            </a:r>
            <a:r>
              <a:rPr lang="cs-CZ" sz="24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Aa</a:t>
            </a:r>
            <a:r>
              <a:rPr lang="cs-CZ" sz="240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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  <a:sym typeface="Symbol"/>
              </a:rPr>
              <a:t>w</a:t>
            </a:r>
            <a:r>
              <a:rPr lang="cs-CZ" sz="24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aa</a:t>
            </a:r>
            <a:endParaRPr lang="cs-CZ" sz="2400" i="1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6777937" y="600713"/>
            <a:ext cx="1572731" cy="899314"/>
          </a:xfrm>
          <a:prstGeom prst="wedgeRectCallout">
            <a:avLst>
              <a:gd name="adj1" fmla="val -15793"/>
              <a:gd name="adj2" fmla="val 9499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pitchFamily="34" charset="0"/>
              </a:rPr>
              <a:t>selekce zvýhodňuje heterozygoty</a:t>
            </a:r>
            <a:endParaRPr lang="cs-CZ" sz="1600" dirty="0">
              <a:latin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534364" y="3493214"/>
            <a:ext cx="1595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1 rovnováha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Přímá spojovací šipka 8"/>
          <p:cNvCxnSpPr/>
          <p:nvPr/>
        </p:nvCxnSpPr>
        <p:spPr>
          <a:xfrm flipV="1">
            <a:off x="7304926" y="2537717"/>
            <a:ext cx="0" cy="945222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Under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2513" y="1798638"/>
            <a:ext cx="7027164" cy="4233672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164440" y="329541"/>
            <a:ext cx="2462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Adaptivní krajina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962364" y="1181528"/>
            <a:ext cx="2279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4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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  <a:sym typeface="Symbol"/>
              </a:rPr>
              <a:t>w</a:t>
            </a:r>
            <a:r>
              <a:rPr lang="cs-CZ" sz="24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Aa</a:t>
            </a:r>
            <a:r>
              <a:rPr lang="cs-CZ" sz="240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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  <a:sym typeface="Symbol"/>
              </a:rPr>
              <a:t>w</a:t>
            </a:r>
            <a:r>
              <a:rPr lang="cs-CZ" sz="24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aa</a:t>
            </a:r>
            <a:endParaRPr lang="cs-CZ" sz="2400" i="1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5945730" y="888389"/>
            <a:ext cx="1572731" cy="899314"/>
          </a:xfrm>
          <a:prstGeom prst="wedgeRectCallout">
            <a:avLst>
              <a:gd name="adj1" fmla="val -15793"/>
              <a:gd name="adj2" fmla="val 9499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pitchFamily="34" charset="0"/>
              </a:rPr>
              <a:t>selekce znevýhodňuje heterozygoty</a:t>
            </a:r>
            <a:endParaRPr lang="cs-CZ" sz="1600" dirty="0">
              <a:latin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763802" y="2661008"/>
            <a:ext cx="15808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3 rovnováhy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Přímá spojovací šipka 10"/>
          <p:cNvCxnSpPr/>
          <p:nvPr/>
        </p:nvCxnSpPr>
        <p:spPr>
          <a:xfrm flipV="1">
            <a:off x="7274103" y="1869897"/>
            <a:ext cx="595901" cy="873302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Skupina 16"/>
          <p:cNvGrpSpPr/>
          <p:nvPr/>
        </p:nvGrpSpPr>
        <p:grpSpPr>
          <a:xfrm>
            <a:off x="5517222" y="3102796"/>
            <a:ext cx="791111" cy="1489753"/>
            <a:chOff x="5517222" y="3102796"/>
            <a:chExt cx="791111" cy="1489753"/>
          </a:xfrm>
        </p:grpSpPr>
        <p:cxnSp>
          <p:nvCxnSpPr>
            <p:cNvPr id="8" name="Přímá spojovací šipka 7"/>
            <p:cNvCxnSpPr/>
            <p:nvPr/>
          </p:nvCxnSpPr>
          <p:spPr>
            <a:xfrm>
              <a:off x="6308333" y="3102796"/>
              <a:ext cx="0" cy="1489753"/>
            </a:xfrm>
            <a:prstGeom prst="straightConnector1">
              <a:avLst/>
            </a:prstGeom>
            <a:ln w="3810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ovací šipka 12"/>
            <p:cNvCxnSpPr/>
            <p:nvPr/>
          </p:nvCxnSpPr>
          <p:spPr>
            <a:xfrm flipH="1">
              <a:off x="5517222" y="3113070"/>
              <a:ext cx="513708" cy="1273995"/>
            </a:xfrm>
            <a:prstGeom prst="straightConnector1">
              <a:avLst/>
            </a:prstGeom>
            <a:ln w="3810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AutoShape 10"/>
          <p:cNvSpPr>
            <a:spLocks noChangeArrowheads="1"/>
          </p:cNvSpPr>
          <p:nvPr/>
        </p:nvSpPr>
        <p:spPr bwMode="auto">
          <a:xfrm>
            <a:off x="7104997" y="4777483"/>
            <a:ext cx="1165699" cy="450350"/>
          </a:xfrm>
          <a:prstGeom prst="wedgeRectCallout">
            <a:avLst>
              <a:gd name="adj1" fmla="val -93354"/>
              <a:gd name="adj2" fmla="val 6077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pitchFamily="34" charset="0"/>
              </a:rPr>
              <a:t>nestabilní</a:t>
            </a:r>
            <a:endParaRPr lang="cs-CZ" sz="1600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8000" y="360363"/>
            <a:ext cx="8283037" cy="22621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Co nám oba teorémy o selekci říkají?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6. Selekce „táhne“ populaci k nejbližšímu lokálnímu optimu,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tj. ne nezbytně k nejvyššímu vrcholu.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To znamená, že selekce může bránit vývoji výhodnějšího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adaptivního znaku.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6" name="Obrázek 5" descr="Krajina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5792" y="3186533"/>
            <a:ext cx="4504565" cy="3285073"/>
          </a:xfrm>
          <a:prstGeom prst="rect">
            <a:avLst/>
          </a:prstGeom>
        </p:spPr>
      </p:pic>
      <p:sp>
        <p:nvSpPr>
          <p:cNvPr id="7" name="AutoShape 10"/>
          <p:cNvSpPr>
            <a:spLocks noChangeArrowheads="1"/>
          </p:cNvSpPr>
          <p:nvPr/>
        </p:nvSpPr>
        <p:spPr bwMode="auto">
          <a:xfrm>
            <a:off x="3634046" y="2881576"/>
            <a:ext cx="1572731" cy="494891"/>
          </a:xfrm>
          <a:prstGeom prst="wedgeRectCallout">
            <a:avLst>
              <a:gd name="adj1" fmla="val -30165"/>
              <a:gd name="adj2" fmla="val 10298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pitchFamily="34" charset="0"/>
              </a:rPr>
              <a:t>globální vrchol</a:t>
            </a:r>
            <a:endParaRPr lang="cs-CZ" sz="1600" dirty="0">
              <a:latin typeface="Arial" pitchFamily="34" charset="0"/>
            </a:endParaRPr>
          </a:p>
        </p:txBody>
      </p:sp>
      <p:sp>
        <p:nvSpPr>
          <p:cNvPr id="8" name="AutoShape 10"/>
          <p:cNvSpPr>
            <a:spLocks noChangeArrowheads="1"/>
          </p:cNvSpPr>
          <p:nvPr/>
        </p:nvSpPr>
        <p:spPr bwMode="auto">
          <a:xfrm>
            <a:off x="5645328" y="3496035"/>
            <a:ext cx="1572731" cy="494891"/>
          </a:xfrm>
          <a:prstGeom prst="wedgeRectCallout">
            <a:avLst>
              <a:gd name="adj1" fmla="val -38658"/>
              <a:gd name="adj2" fmla="val 13828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pitchFamily="34" charset="0"/>
              </a:rPr>
              <a:t>lokální vrchol</a:t>
            </a:r>
            <a:endParaRPr lang="cs-CZ" sz="1600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17525" y="369888"/>
            <a:ext cx="8331127" cy="15799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Absolutní fitness:</a:t>
            </a:r>
          </a:p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např. celkový počet potomků vyprodukovaný samicí během jejího života</a:t>
            </a:r>
          </a:p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nebo podíl potomků přeživších do dospělosti: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Př.: z 2000 narozených jedinců 1575 v reprodukčním věku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1491049" y="2204307"/>
          <a:ext cx="6096001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1178"/>
                <a:gridCol w="1394941"/>
                <a:gridCol w="1394941"/>
                <a:gridCol w="1394941"/>
              </a:tblGrid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smtClean="0">
                          <a:solidFill>
                            <a:sysClr val="windowText" lastClr="000000"/>
                          </a:solidFill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při narození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</a:rPr>
                        <a:t>500</a:t>
                      </a:r>
                      <a:endParaRPr lang="cs-CZ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</a:rPr>
                        <a:t>1000</a:t>
                      </a:r>
                      <a:endParaRPr lang="cs-CZ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</a:rPr>
                        <a:t>500</a:t>
                      </a:r>
                      <a:endParaRPr lang="cs-CZ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v dospělosti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</a:rPr>
                        <a:t>450</a:t>
                      </a:r>
                      <a:endParaRPr lang="cs-CZ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</a:rPr>
                        <a:t>900</a:t>
                      </a:r>
                      <a:endParaRPr lang="cs-CZ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</a:rPr>
                        <a:t>225</a:t>
                      </a:r>
                      <a:endParaRPr lang="cs-CZ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absolutní fitness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</a:rPr>
                        <a:t>450/500 </a:t>
                      </a:r>
                    </a:p>
                    <a:p>
                      <a:pPr algn="ctr"/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</a:rPr>
                        <a:t>= 0,9</a:t>
                      </a:r>
                      <a:endParaRPr lang="cs-CZ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</a:rPr>
                        <a:t>900/1000 </a:t>
                      </a:r>
                    </a:p>
                    <a:p>
                      <a:pPr algn="ctr"/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</a:rPr>
                        <a:t>= 0,9</a:t>
                      </a:r>
                      <a:endParaRPr lang="cs-CZ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</a:rPr>
                        <a:t>225/500 </a:t>
                      </a:r>
                    </a:p>
                    <a:p>
                      <a:pPr algn="ctr"/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</a:rPr>
                        <a:t>= 0,45</a:t>
                      </a:r>
                      <a:endParaRPr lang="cs-CZ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TextovéPole 5"/>
          <p:cNvSpPr txBox="1"/>
          <p:nvPr/>
        </p:nvSpPr>
        <p:spPr>
          <a:xfrm>
            <a:off x="517525" y="4394071"/>
            <a:ext cx="2507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Relativní fitness,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1536357" y="5075195"/>
          <a:ext cx="6240162" cy="10290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6640"/>
                <a:gridCol w="1491174"/>
                <a:gridCol w="1491174"/>
                <a:gridCol w="1491174"/>
              </a:tblGrid>
              <a:tr h="374197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smtClean="0">
                          <a:solidFill>
                            <a:sysClr val="windowText" lastClr="000000"/>
                          </a:solidFill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</a:tr>
              <a:tr h="654846">
                <a:tc>
                  <a:txBody>
                    <a:bodyPr/>
                    <a:lstStyle/>
                    <a:p>
                      <a:r>
                        <a:rPr lang="cs-CZ" dirty="0" smtClean="0"/>
                        <a:t>relativní fitness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</a:rPr>
                        <a:t>w</a:t>
                      </a:r>
                      <a:r>
                        <a:rPr lang="cs-CZ" b="0" i="1" baseline="-25000" dirty="0" err="1" smtClean="0">
                          <a:solidFill>
                            <a:sysClr val="windowText" lastClr="000000"/>
                          </a:solidFill>
                        </a:rPr>
                        <a:t>AA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</a:rPr>
                        <a:t> = 0,9/0,9 = 1,0</a:t>
                      </a:r>
                      <a:endParaRPr lang="cs-CZ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</a:rPr>
                        <a:t>w</a:t>
                      </a:r>
                      <a:r>
                        <a:rPr lang="cs-CZ" b="0" i="1" baseline="-25000" dirty="0" err="1" smtClean="0">
                          <a:solidFill>
                            <a:sysClr val="windowText" lastClr="000000"/>
                          </a:solidFill>
                        </a:rPr>
                        <a:t>Aa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</a:rPr>
                        <a:t> = 0,9/0,9 = 1,0</a:t>
                      </a:r>
                      <a:endParaRPr lang="cs-CZ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</a:rPr>
                        <a:t>w</a:t>
                      </a:r>
                      <a:r>
                        <a:rPr lang="cs-CZ" b="0" i="1" baseline="-25000" dirty="0" err="1" smtClean="0">
                          <a:solidFill>
                            <a:sysClr val="windowText" lastClr="000000"/>
                          </a:solidFill>
                        </a:rPr>
                        <a:t>aa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</a:rPr>
                        <a:t> = 0,45/0,9 = 0,5</a:t>
                      </a:r>
                      <a:endParaRPr lang="cs-CZ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1453" y="859872"/>
            <a:ext cx="6548277" cy="4850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3003871" y="532776"/>
            <a:ext cx="3374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0,5,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0,9</a:t>
            </a:r>
          </a:p>
        </p:txBody>
      </p:sp>
      <p:sp>
        <p:nvSpPr>
          <p:cNvPr id="5" name="Šipka doprava 4"/>
          <p:cNvSpPr/>
          <p:nvPr/>
        </p:nvSpPr>
        <p:spPr>
          <a:xfrm>
            <a:off x="4643918" y="4171683"/>
            <a:ext cx="863030" cy="287676"/>
          </a:xfrm>
          <a:prstGeom prst="rightArrow">
            <a:avLst/>
          </a:prstGeom>
          <a:solidFill>
            <a:srgbClr val="0070C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 doprava 5"/>
          <p:cNvSpPr/>
          <p:nvPr/>
        </p:nvSpPr>
        <p:spPr>
          <a:xfrm flipH="1">
            <a:off x="3429855" y="4171683"/>
            <a:ext cx="863030" cy="287676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AutoShape 10"/>
          <p:cNvSpPr>
            <a:spLocks noChangeArrowheads="1"/>
          </p:cNvSpPr>
          <p:nvPr/>
        </p:nvSpPr>
        <p:spPr bwMode="auto">
          <a:xfrm>
            <a:off x="3986374" y="2040436"/>
            <a:ext cx="1263722" cy="494891"/>
          </a:xfrm>
          <a:prstGeom prst="wedgeRectCallout">
            <a:avLst>
              <a:gd name="adj1" fmla="val -12527"/>
              <a:gd name="adj2" fmla="val 22547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 smtClean="0">
                <a:latin typeface="Arial" pitchFamily="34" charset="0"/>
              </a:rPr>
              <a:t>p</a:t>
            </a:r>
            <a:r>
              <a:rPr lang="cs-CZ" sz="1600" dirty="0" smtClean="0">
                <a:latin typeface="Arial" pitchFamily="34" charset="0"/>
              </a:rPr>
              <a:t> = 0,444</a:t>
            </a:r>
            <a:endParaRPr lang="cs-CZ" sz="1600" i="1" dirty="0">
              <a:latin typeface="Arial" pitchFamily="34" charset="0"/>
            </a:endParaRPr>
          </a:p>
        </p:txBody>
      </p:sp>
      <p:sp>
        <p:nvSpPr>
          <p:cNvPr id="8" name="Elipsa 7"/>
          <p:cNvSpPr>
            <a:spLocks noChangeAspect="1"/>
          </p:cNvSpPr>
          <p:nvPr/>
        </p:nvSpPr>
        <p:spPr>
          <a:xfrm>
            <a:off x="4089114" y="3554859"/>
            <a:ext cx="216000" cy="216000"/>
          </a:xfrm>
          <a:prstGeom prst="ellipse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Elipsa 8"/>
          <p:cNvSpPr>
            <a:spLocks noChangeAspect="1"/>
          </p:cNvSpPr>
          <p:nvPr/>
        </p:nvSpPr>
        <p:spPr>
          <a:xfrm>
            <a:off x="4395626" y="3573695"/>
            <a:ext cx="216000" cy="216000"/>
          </a:xfrm>
          <a:prstGeom prst="ellipse">
            <a:avLst/>
          </a:prstGeom>
          <a:solidFill>
            <a:srgbClr val="0070C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655069" y="3325635"/>
            <a:ext cx="2566728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DE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0,4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;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-0,024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878922" y="3328096"/>
            <a:ext cx="2688557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0,45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;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+0,003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2301411" y="5866545"/>
            <a:ext cx="4129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záleží na počátečních podmínkách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b="6019"/>
          <a:stretch>
            <a:fillRect/>
          </a:stretch>
        </p:blipFill>
        <p:spPr bwMode="auto">
          <a:xfrm>
            <a:off x="831623" y="1351004"/>
            <a:ext cx="7501132" cy="5016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10"/>
          <p:cNvSpPr>
            <a:spLocks noChangeArrowheads="1"/>
          </p:cNvSpPr>
          <p:nvPr/>
        </p:nvSpPr>
        <p:spPr bwMode="auto">
          <a:xfrm>
            <a:off x="814807" y="839445"/>
            <a:ext cx="1263722" cy="635128"/>
          </a:xfrm>
          <a:prstGeom prst="wedgeRectCallout">
            <a:avLst>
              <a:gd name="adj1" fmla="val -7963"/>
              <a:gd name="adj2" fmla="val 334426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 smtClean="0">
                <a:latin typeface="Arial" pitchFamily="34" charset="0"/>
              </a:rPr>
              <a:t>A</a:t>
            </a:r>
            <a:r>
              <a:rPr lang="cs-CZ" sz="1600" dirty="0" smtClean="0">
                <a:latin typeface="Arial" pitchFamily="34" charset="0"/>
              </a:rPr>
              <a:t>/</a:t>
            </a:r>
            <a:r>
              <a:rPr lang="cs-CZ" sz="1600" i="1" dirty="0" smtClean="0">
                <a:latin typeface="Arial" pitchFamily="34" charset="0"/>
              </a:rPr>
              <a:t>S</a:t>
            </a:r>
            <a:r>
              <a:rPr lang="cs-CZ" sz="1600" dirty="0" smtClean="0">
                <a:latin typeface="Arial" pitchFamily="34" charset="0"/>
              </a:rPr>
              <a:t> vrchol</a:t>
            </a:r>
            <a:endParaRPr lang="cs-CZ" sz="1600" i="1" dirty="0" smtClean="0">
              <a:latin typeface="Arial" pitchFamily="34" charset="0"/>
            </a:endParaRPr>
          </a:p>
          <a:p>
            <a:pPr algn="ctr"/>
            <a:r>
              <a:rPr lang="cs-CZ" sz="1600" i="1" dirty="0" smtClean="0">
                <a:latin typeface="Arial" pitchFamily="34" charset="0"/>
              </a:rPr>
              <a:t>w</a:t>
            </a:r>
            <a:r>
              <a:rPr lang="cs-CZ" sz="1600" dirty="0" smtClean="0">
                <a:latin typeface="Arial" pitchFamily="34" charset="0"/>
              </a:rPr>
              <a:t> = 0,90</a:t>
            </a:r>
            <a:endParaRPr lang="cs-CZ" sz="1600" i="1" dirty="0">
              <a:latin typeface="Arial" pitchFamily="34" charset="0"/>
            </a:endParaRPr>
          </a:p>
        </p:txBody>
      </p:sp>
      <p:sp>
        <p:nvSpPr>
          <p:cNvPr id="4" name="AutoShape 10"/>
          <p:cNvSpPr>
            <a:spLocks noChangeArrowheads="1"/>
          </p:cNvSpPr>
          <p:nvPr/>
        </p:nvSpPr>
        <p:spPr bwMode="auto">
          <a:xfrm>
            <a:off x="3731001" y="1120345"/>
            <a:ext cx="1263722" cy="635128"/>
          </a:xfrm>
          <a:prstGeom prst="wedgeRectCallout">
            <a:avLst>
              <a:gd name="adj1" fmla="val -84232"/>
              <a:gd name="adj2" fmla="val 50376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 smtClean="0">
                <a:latin typeface="Arial" pitchFamily="34" charset="0"/>
              </a:rPr>
              <a:t>C</a:t>
            </a:r>
            <a:r>
              <a:rPr lang="cs-CZ" sz="1600" dirty="0" smtClean="0">
                <a:latin typeface="Arial" pitchFamily="34" charset="0"/>
              </a:rPr>
              <a:t> vrchol</a:t>
            </a:r>
            <a:endParaRPr lang="cs-CZ" sz="1600" i="1" dirty="0" smtClean="0">
              <a:latin typeface="Arial" pitchFamily="34" charset="0"/>
            </a:endParaRPr>
          </a:p>
          <a:p>
            <a:pPr algn="ctr"/>
            <a:r>
              <a:rPr lang="cs-CZ" sz="1600" i="1" dirty="0" smtClean="0">
                <a:latin typeface="Arial" pitchFamily="34" charset="0"/>
              </a:rPr>
              <a:t>w</a:t>
            </a:r>
            <a:r>
              <a:rPr lang="cs-CZ" sz="1600" dirty="0" smtClean="0">
                <a:latin typeface="Arial" pitchFamily="34" charset="0"/>
              </a:rPr>
              <a:t> = 1,31</a:t>
            </a:r>
            <a:endParaRPr lang="cs-CZ" sz="1600" i="1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Skupina 15"/>
          <p:cNvGrpSpPr/>
          <p:nvPr/>
        </p:nvGrpSpPr>
        <p:grpSpPr>
          <a:xfrm>
            <a:off x="1126525" y="5520294"/>
            <a:ext cx="3280719" cy="1133413"/>
            <a:chOff x="1126525" y="5520294"/>
            <a:chExt cx="3280719" cy="1133413"/>
          </a:xfrm>
        </p:grpSpPr>
        <p:pic>
          <p:nvPicPr>
            <p:cNvPr id="12" name="Obrázek 11" descr="Bez názvu - 1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6525" y="5520294"/>
              <a:ext cx="3280719" cy="1059432"/>
            </a:xfrm>
            <a:prstGeom prst="rect">
              <a:avLst/>
            </a:prstGeom>
          </p:spPr>
        </p:pic>
        <p:sp>
          <p:nvSpPr>
            <p:cNvPr id="14" name="Elipsa 13"/>
            <p:cNvSpPr>
              <a:spLocks noChangeAspect="1"/>
            </p:cNvSpPr>
            <p:nvPr/>
          </p:nvSpPr>
          <p:spPr>
            <a:xfrm>
              <a:off x="1260388" y="6466702"/>
              <a:ext cx="187005" cy="187005"/>
            </a:xfrm>
            <a:prstGeom prst="ellipse">
              <a:avLst/>
            </a:prstGeom>
            <a:solidFill>
              <a:srgbClr val="0070C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Elipsa 14"/>
            <p:cNvSpPr>
              <a:spLocks noChangeAspect="1"/>
            </p:cNvSpPr>
            <p:nvPr/>
          </p:nvSpPr>
          <p:spPr>
            <a:xfrm>
              <a:off x="3167447" y="6429631"/>
              <a:ext cx="187005" cy="187005"/>
            </a:xfrm>
            <a:prstGeom prst="ellipse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508000" y="360363"/>
            <a:ext cx="8023350" cy="47397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Co nám oba teorémy o selekci říkají?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7. Selekce neoptimalizuje samotný znak, pouze fitness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s výjimkou velmi striktních podmínek (např. lineární vztah mezi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   znakem a fitness)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.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8. Adaptivní proces může vést ke vzniku zdánlivě 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neadaptivních znaků.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antagonistická pleiotropie: stejná alela spojena se znaky, které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   mají opačný vliv na fitness; např. v malarických oblastech se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   zvyšuje frekvence srpkovité anémie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vývojová omezení: pro vývoj složitých adaptací nutná pleiotropie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   a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epistáze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2050" name="Picture 2" descr="http://physrev.physiology.org/content/physrev/94/4/1027/F5.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81815" y="4839779"/>
            <a:ext cx="2728747" cy="1753978"/>
          </a:xfrm>
          <a:prstGeom prst="rect">
            <a:avLst/>
          </a:prstGeom>
          <a:noFill/>
        </p:spPr>
      </p:pic>
      <p:sp>
        <p:nvSpPr>
          <p:cNvPr id="13" name="AutoShape 10"/>
          <p:cNvSpPr>
            <a:spLocks noChangeArrowheads="1"/>
          </p:cNvSpPr>
          <p:nvPr/>
        </p:nvSpPr>
        <p:spPr bwMode="auto">
          <a:xfrm>
            <a:off x="3294395" y="4967416"/>
            <a:ext cx="1263722" cy="635128"/>
          </a:xfrm>
          <a:prstGeom prst="wedgeRectCallout">
            <a:avLst>
              <a:gd name="adj1" fmla="val -84232"/>
              <a:gd name="adj2" fmla="val 50376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pitchFamily="34" charset="0"/>
              </a:rPr>
              <a:t>vrchol pro složitý znak</a:t>
            </a:r>
            <a:endParaRPr lang="cs-CZ" sz="1600" i="1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8000" y="360363"/>
            <a:ext cx="8452955" cy="5478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Co nám oba teorémy o selekci říkají?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9. Směr adaptivní evoluce je silně ovlivněn genetickou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architekturou.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počet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lokusů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a jejich pozice, počet alel/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lokus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mutační rychlost,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   pravidla dědičnosti; dominance/recesivita, pleiotropie a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epistáze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Současné studie naznačují, že alela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nemusí být z hlediska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viability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vůči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zcela recesivní (z hlediska snížení rizika onemocnění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malárií skutečně není)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Např. pokud fitness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0,93 a fitness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0,89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 1(0,93 – 0,89) + 0(0,70 – 0,89) + 0(1,31 – 0,89) = 0,04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frekvence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poroste, i když je její počáteční frekvence velice nízká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7525" y="369888"/>
            <a:ext cx="6014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Dosud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en-US" sz="2400" i="1" dirty="0" smtClean="0">
                <a:latin typeface="Arial" pitchFamily="34" charset="0"/>
                <a:cs typeface="Arial" pitchFamily="34" charset="0"/>
                <a:sym typeface="Symbol"/>
              </a:rPr>
              <a:t>viability selection</a:t>
            </a:r>
            <a:r>
              <a:rPr lang="en-US" sz="2400" dirty="0" smtClean="0">
                <a:latin typeface="Arial" pitchFamily="34" charset="0"/>
                <a:cs typeface="Arial" pitchFamily="34" charset="0"/>
                <a:sym typeface="Symbol"/>
              </a:rPr>
              <a:t>  </a:t>
            </a:r>
            <a:r>
              <a:rPr lang="en-US" sz="2400" dirty="0" err="1" smtClean="0">
                <a:latin typeface="Arial" pitchFamily="34" charset="0"/>
                <a:cs typeface="Arial" pitchFamily="34" charset="0"/>
                <a:sym typeface="Symbol"/>
              </a:rPr>
              <a:t>tvrd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á</a:t>
            </a:r>
            <a:r>
              <a:rPr lang="en-US" sz="24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  <a:sym typeface="Symbol"/>
              </a:rPr>
              <a:t>selekce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11" descr="Hardsoft"/>
          <p:cNvPicPr>
            <a:picLocks noChangeAspect="1" noChangeArrowheads="1"/>
          </p:cNvPicPr>
          <p:nvPr/>
        </p:nvPicPr>
        <p:blipFill>
          <a:blip r:embed="rId2" cstate="print"/>
          <a:srcRect r="49917"/>
          <a:stretch>
            <a:fillRect/>
          </a:stretch>
        </p:blipFill>
        <p:spPr bwMode="auto">
          <a:xfrm>
            <a:off x="1937903" y="1440000"/>
            <a:ext cx="5345908" cy="465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7525" y="369888"/>
            <a:ext cx="6550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ale častěji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  <a:sym typeface="Symbol"/>
              </a:rPr>
              <a:t>fecundity</a:t>
            </a:r>
            <a:r>
              <a:rPr lang="cs-CZ" sz="240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  <a:sym typeface="Symbol"/>
              </a:rPr>
              <a:t>selection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  <a:sym typeface="Symbol"/>
              </a:rPr>
              <a:t>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měkká</a:t>
            </a:r>
            <a:r>
              <a:rPr lang="en-US" sz="24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  <a:sym typeface="Symbol"/>
              </a:rPr>
              <a:t>selekce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11" descr="Hardsoft"/>
          <p:cNvPicPr>
            <a:picLocks noChangeAspect="1" noChangeArrowheads="1"/>
          </p:cNvPicPr>
          <p:nvPr/>
        </p:nvPicPr>
        <p:blipFill>
          <a:blip r:embed="rId2" cstate="print"/>
          <a:srcRect l="53749" r="-6011"/>
          <a:stretch>
            <a:fillRect/>
          </a:stretch>
        </p:blipFill>
        <p:spPr bwMode="auto">
          <a:xfrm>
            <a:off x="1837166" y="1448708"/>
            <a:ext cx="5578496" cy="465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6465" y="2323072"/>
            <a:ext cx="6026236" cy="4286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ovéPole 11"/>
          <p:cNvSpPr txBox="1"/>
          <p:nvPr/>
        </p:nvSpPr>
        <p:spPr>
          <a:xfrm>
            <a:off x="517525" y="369888"/>
            <a:ext cx="86068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podle plodnosti</a:t>
            </a:r>
          </a:p>
          <a:p>
            <a:endParaRPr lang="cs-CZ" sz="2400" dirty="0" smtClean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na rozdíl od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viability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selection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fitness závisí na </a:t>
            </a:r>
            <a:r>
              <a:rPr lang="cs-CZ" sz="2400" u="sng" dirty="0" smtClean="0">
                <a:latin typeface="Arial" pitchFamily="34" charset="0"/>
                <a:cs typeface="Arial" pitchFamily="34" charset="0"/>
              </a:rPr>
              <a:t>páru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genotypů,</a:t>
            </a:r>
          </a:p>
          <a:p>
            <a:pPr defTabSz="540000"/>
            <a:r>
              <a:rPr lang="cs-CZ" sz="2400" dirty="0" smtClean="0">
                <a:latin typeface="Arial" pitchFamily="34" charset="0"/>
                <a:cs typeface="Arial" pitchFamily="34" charset="0"/>
              </a:rPr>
              <a:t>	které se páří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 9 možných kombinací: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17525" y="369888"/>
            <a:ext cx="8114722" cy="2195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variabilita v plodnosti může měnit počet potomků každého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každého páru oproti předpokladu náhodného oplození</a:t>
            </a:r>
          </a:p>
          <a:p>
            <a:pPr defTabSz="540000">
              <a:spcAft>
                <a:spcPts val="10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 očekávané genotypové frekvence potomků musí být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	váženy </a:t>
            </a:r>
            <a:r>
              <a:rPr lang="cs-CZ" sz="2400" dirty="0" err="1" smtClean="0">
                <a:latin typeface="Arial" pitchFamily="34" charset="0"/>
                <a:cs typeface="Arial" pitchFamily="34" charset="0"/>
                <a:sym typeface="Symbol"/>
              </a:rPr>
              <a:t>fekunditou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 příslušných párů rodičů</a:t>
            </a:r>
          </a:p>
          <a:p>
            <a:pPr defTabSz="540000">
              <a:spcAft>
                <a:spcPts val="10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 nelze najít všeobecný rovnovážný bod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17525" y="3174871"/>
            <a:ext cx="5950668" cy="1456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Speciální případy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fecundity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selection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defTabSz="540000">
              <a:spcAft>
                <a:spcPts val="10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aditivní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fekundity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: např. 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400" baseline="-25000" dirty="0" smtClean="0">
                <a:latin typeface="Arial" pitchFamily="34" charset="0"/>
                <a:cs typeface="Arial" pitchFamily="34" charset="0"/>
              </a:rPr>
              <a:t>11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4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m</a:t>
            </a:r>
            <a:r>
              <a:rPr lang="cs-CZ" sz="24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endParaRPr lang="cs-CZ" sz="2400" baseline="-25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0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multiplikativní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fekundity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: např. 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400" baseline="-25000" dirty="0" smtClean="0">
                <a:latin typeface="Arial" pitchFamily="34" charset="0"/>
                <a:cs typeface="Arial" pitchFamily="34" charset="0"/>
              </a:rPr>
              <a:t>12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4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m</a:t>
            </a:r>
            <a:r>
              <a:rPr lang="cs-CZ" sz="24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endParaRPr lang="cs-CZ" sz="2400" i="1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5997268" y="2957384"/>
            <a:ext cx="2402733" cy="833988"/>
          </a:xfrm>
          <a:prstGeom prst="wedgeRectCallout">
            <a:avLst>
              <a:gd name="adj1" fmla="val -46318"/>
              <a:gd name="adj2" fmla="val 8451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err="1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1600" i="1" baseline="-25000" dirty="0" err="1" smtClean="0">
                <a:latin typeface="Arial" pitchFamily="34" charset="0"/>
                <a:cs typeface="Arial" pitchFamily="34" charset="0"/>
              </a:rPr>
              <a:t>XX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sz="1600" dirty="0" err="1" smtClean="0">
                <a:latin typeface="Arial" pitchFamily="34" charset="0"/>
                <a:cs typeface="Arial" pitchFamily="34" charset="0"/>
              </a:rPr>
              <a:t>fekundita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 samice </a:t>
            </a:r>
            <a:r>
              <a:rPr lang="cs-CZ" sz="1600" i="1" dirty="0" err="1" smtClean="0">
                <a:latin typeface="Arial" pitchFamily="34" charset="0"/>
                <a:cs typeface="Arial" pitchFamily="34" charset="0"/>
              </a:rPr>
              <a:t>m</a:t>
            </a:r>
            <a:r>
              <a:rPr lang="cs-CZ" sz="1600" i="1" baseline="-25000" dirty="0" err="1" smtClean="0">
                <a:latin typeface="Arial" pitchFamily="34" charset="0"/>
                <a:cs typeface="Arial" pitchFamily="34" charset="0"/>
              </a:rPr>
              <a:t>XX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sz="1600" dirty="0" err="1" smtClean="0">
                <a:latin typeface="Arial" pitchFamily="34" charset="0"/>
                <a:cs typeface="Arial" pitchFamily="34" charset="0"/>
              </a:rPr>
              <a:t>fekundita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 samce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ázek 20" descr="Obrázek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0114" y="1936538"/>
            <a:ext cx="5961396" cy="4535049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273643" y="369888"/>
            <a:ext cx="46041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závislá na frekvenci</a:t>
            </a:r>
          </a:p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frequency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dependent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selection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17525" y="1304882"/>
            <a:ext cx="1604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negativní: 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6509426" y="4386058"/>
            <a:ext cx="2402733" cy="978421"/>
          </a:xfrm>
          <a:prstGeom prst="wedgeRectCallout">
            <a:avLst>
              <a:gd name="adj1" fmla="val -62089"/>
              <a:gd name="adj2" fmla="val 2722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cs typeface="Arial" pitchFamily="34" charset="0"/>
              </a:rPr>
              <a:t>fitness genotypu </a:t>
            </a:r>
            <a:r>
              <a:rPr lang="cs-CZ" sz="1600" u="sng" dirty="0" smtClean="0">
                <a:latin typeface="Arial" pitchFamily="34" charset="0"/>
                <a:cs typeface="Arial" pitchFamily="34" charset="0"/>
              </a:rPr>
              <a:t>klesá 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s jeho rostoucí frekvencí</a:t>
            </a:r>
          </a:p>
          <a:p>
            <a:pPr algn="ctr" eaLnBrk="0" hangingPunct="0"/>
            <a:r>
              <a:rPr lang="cs-CZ" sz="16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(zde </a:t>
            </a:r>
            <a:r>
              <a:rPr lang="cs-CZ" sz="1600" i="1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s</a:t>
            </a:r>
            <a:r>
              <a:rPr lang="cs-CZ" sz="1600" i="1" baseline="-25000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AA</a:t>
            </a:r>
            <a:r>
              <a:rPr lang="cs-CZ" sz="16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=</a:t>
            </a:r>
            <a:r>
              <a:rPr lang="cs-CZ" sz="1600" i="1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s</a:t>
            </a:r>
            <a:r>
              <a:rPr lang="cs-CZ" sz="1600" i="1" baseline="-25000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Aa</a:t>
            </a:r>
            <a:r>
              <a:rPr lang="cs-CZ" sz="16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=</a:t>
            </a:r>
            <a:r>
              <a:rPr lang="cs-CZ" sz="1600" i="1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s</a:t>
            </a:r>
            <a:r>
              <a:rPr lang="cs-CZ" sz="1600" i="1" baseline="-25000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aa</a:t>
            </a:r>
            <a:r>
              <a:rPr lang="cs-CZ" sz="16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= 1,0)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2" name="AutoShape 23"/>
          <p:cNvSpPr>
            <a:spLocks noChangeArrowheads="1"/>
          </p:cNvSpPr>
          <p:nvPr/>
        </p:nvSpPr>
        <p:spPr bwMode="auto">
          <a:xfrm>
            <a:off x="5803679" y="3126260"/>
            <a:ext cx="593001" cy="397382"/>
          </a:xfrm>
          <a:prstGeom prst="wedgeRectCallout">
            <a:avLst>
              <a:gd name="adj1" fmla="val -77379"/>
              <a:gd name="adj2" fmla="val -1226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err="1" smtClean="0">
                <a:latin typeface="Arial" pitchFamily="34" charset="0"/>
                <a:cs typeface="Arial" pitchFamily="34" charset="0"/>
              </a:rPr>
              <a:t>Aa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6727997" y="2613712"/>
            <a:ext cx="222885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AutoShape 23"/>
          <p:cNvSpPr>
            <a:spLocks noChangeArrowheads="1"/>
          </p:cNvSpPr>
          <p:nvPr/>
        </p:nvSpPr>
        <p:spPr bwMode="auto">
          <a:xfrm>
            <a:off x="2961860" y="4272966"/>
            <a:ext cx="2402733" cy="833988"/>
          </a:xfrm>
          <a:prstGeom prst="wedgeRectCallout">
            <a:avLst>
              <a:gd name="adj1" fmla="val 653"/>
              <a:gd name="adj2" fmla="val -9328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cs typeface="Arial" pitchFamily="34" charset="0"/>
              </a:rPr>
              <a:t>stabilní rovnováha – fitness heterozygotů je nejnižší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2756503" y="1762427"/>
            <a:ext cx="593001" cy="397382"/>
          </a:xfrm>
          <a:prstGeom prst="wedgeRectCallout">
            <a:avLst>
              <a:gd name="adj1" fmla="val -37093"/>
              <a:gd name="adj2" fmla="val 7480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cs typeface="Arial" pitchFamily="34" charset="0"/>
              </a:rPr>
              <a:t>AA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5946782" y="1630974"/>
            <a:ext cx="593001" cy="397382"/>
          </a:xfrm>
          <a:prstGeom prst="wedgeRectCallout">
            <a:avLst>
              <a:gd name="adj1" fmla="val -37093"/>
              <a:gd name="adj2" fmla="val 7480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err="1" smtClean="0">
                <a:latin typeface="Arial" pitchFamily="34" charset="0"/>
                <a:cs typeface="Arial" pitchFamily="34" charset="0"/>
              </a:rPr>
              <a:t>aa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8" grpId="0" animBg="1"/>
      <p:bldP spid="1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Text Box 33"/>
          <p:cNvSpPr txBox="1">
            <a:spLocks noChangeArrowheads="1"/>
          </p:cNvSpPr>
          <p:nvPr/>
        </p:nvSpPr>
        <p:spPr bwMode="auto">
          <a:xfrm>
            <a:off x="517525" y="369888"/>
            <a:ext cx="5616575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 dirty="0">
                <a:latin typeface="Arial" pitchFamily="34" charset="0"/>
                <a:cs typeface="Arial" pitchFamily="34" charset="0"/>
              </a:rPr>
              <a:t>Př.: </a:t>
            </a:r>
            <a:r>
              <a:rPr lang="cs-CZ" sz="2000" b="0" dirty="0" err="1">
                <a:latin typeface="Arial" pitchFamily="34" charset="0"/>
                <a:cs typeface="Arial" pitchFamily="34" charset="0"/>
              </a:rPr>
              <a:t>cichlida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i="1" dirty="0" err="1">
                <a:latin typeface="Arial" pitchFamily="34" charset="0"/>
                <a:cs typeface="Arial" pitchFamily="34" charset="0"/>
              </a:rPr>
              <a:t>Perissodus</a:t>
            </a:r>
            <a:r>
              <a:rPr lang="cs-CZ" sz="2000" b="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i="1" dirty="0" err="1">
                <a:latin typeface="Arial" pitchFamily="34" charset="0"/>
                <a:cs typeface="Arial" pitchFamily="34" charset="0"/>
              </a:rPr>
              <a:t>microlepis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(Tanganika)</a:t>
            </a:r>
          </a:p>
        </p:txBody>
      </p:sp>
      <p:pic>
        <p:nvPicPr>
          <p:cNvPr id="30725" name="Picture 38" descr="frequency"/>
          <p:cNvPicPr>
            <a:picLocks noChangeAspect="1" noChangeArrowheads="1"/>
          </p:cNvPicPr>
          <p:nvPr/>
        </p:nvPicPr>
        <p:blipFill>
          <a:blip r:embed="rId3" cstate="print"/>
          <a:srcRect l="2495" t="4361" r="59349" b="3586"/>
          <a:stretch>
            <a:fillRect/>
          </a:stretch>
        </p:blipFill>
        <p:spPr bwMode="auto">
          <a:xfrm>
            <a:off x="5697150" y="1524000"/>
            <a:ext cx="3267085" cy="5080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3554" name="Picture 2" descr="http://i1.wp.com/www.destin-tanganyika.com/images/perissodus-b.1.jpg"/>
          <p:cNvPicPr>
            <a:picLocks noChangeAspect="1" noChangeArrowheads="1"/>
          </p:cNvPicPr>
          <p:nvPr/>
        </p:nvPicPr>
        <p:blipFill>
          <a:blip r:embed="rId4" cstate="print"/>
          <a:srcRect l="34175" t="24692" r="8420" b="28403"/>
          <a:stretch>
            <a:fillRect/>
          </a:stretch>
        </p:blipFill>
        <p:spPr bwMode="auto">
          <a:xfrm>
            <a:off x="517525" y="1054443"/>
            <a:ext cx="2734962" cy="1385508"/>
          </a:xfrm>
          <a:prstGeom prst="rect">
            <a:avLst/>
          </a:prstGeom>
          <a:noFill/>
        </p:spPr>
      </p:pic>
      <p:pic>
        <p:nvPicPr>
          <p:cNvPr id="23556" name="Picture 4" descr="http://i1.wp.com/www.destin-tanganyika.com/images/perissodus-d.1.jpg"/>
          <p:cNvPicPr>
            <a:picLocks noChangeAspect="1" noChangeArrowheads="1"/>
          </p:cNvPicPr>
          <p:nvPr/>
        </p:nvPicPr>
        <p:blipFill>
          <a:blip r:embed="rId5" cstate="print"/>
          <a:srcRect l="19580" t="15323" r="11231" b="28902"/>
          <a:stretch>
            <a:fillRect/>
          </a:stretch>
        </p:blipFill>
        <p:spPr bwMode="auto">
          <a:xfrm>
            <a:off x="3674076" y="1051406"/>
            <a:ext cx="2809102" cy="1386994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9787" y="3162514"/>
            <a:ext cx="4803089" cy="232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9" name="AutoShape 13"/>
          <p:cNvSpPr>
            <a:spLocks noChangeArrowheads="1"/>
          </p:cNvSpPr>
          <p:nvPr/>
        </p:nvSpPr>
        <p:spPr bwMode="auto">
          <a:xfrm>
            <a:off x="263612" y="5493738"/>
            <a:ext cx="2373313" cy="965200"/>
          </a:xfrm>
          <a:prstGeom prst="cloudCallout">
            <a:avLst>
              <a:gd name="adj1" fmla="val 35541"/>
              <a:gd name="adj2" fmla="val -100545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r>
              <a:rPr lang="cs-CZ" b="0" dirty="0">
                <a:latin typeface="Arial" pitchFamily="34" charset="0"/>
                <a:cs typeface="Arial" pitchFamily="34" charset="0"/>
              </a:rPr>
              <a:t>„</a:t>
            </a:r>
            <a:r>
              <a:rPr lang="cs-CZ" b="0" dirty="0" err="1">
                <a:latin typeface="Arial" pitchFamily="34" charset="0"/>
                <a:cs typeface="Arial" pitchFamily="34" charset="0"/>
              </a:rPr>
              <a:t>pravohubý</a:t>
            </a:r>
            <a:r>
              <a:rPr lang="cs-CZ" b="0" dirty="0">
                <a:latin typeface="Arial" pitchFamily="34" charset="0"/>
                <a:cs typeface="Arial" pitchFamily="34" charset="0"/>
              </a:rPr>
              <a:t>“</a:t>
            </a:r>
          </a:p>
        </p:txBody>
      </p:sp>
      <p:sp>
        <p:nvSpPr>
          <p:cNvPr id="10" name="AutoShape 14"/>
          <p:cNvSpPr>
            <a:spLocks noChangeArrowheads="1"/>
          </p:cNvSpPr>
          <p:nvPr/>
        </p:nvSpPr>
        <p:spPr bwMode="auto">
          <a:xfrm>
            <a:off x="3666180" y="5504935"/>
            <a:ext cx="2132013" cy="1025525"/>
          </a:xfrm>
          <a:prstGeom prst="cloudCallout">
            <a:avLst>
              <a:gd name="adj1" fmla="val -14613"/>
              <a:gd name="adj2" fmla="val -73483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r>
              <a:rPr lang="cs-CZ" b="0">
                <a:latin typeface="Arial" pitchFamily="34" charset="0"/>
                <a:cs typeface="Arial" pitchFamily="34" charset="0"/>
              </a:rPr>
              <a:t>„levohubý“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474572" y="2496620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samec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617307" y="2496620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samice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517525" y="369888"/>
            <a:ext cx="7843814" cy="5498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Model:</a:t>
            </a:r>
            <a:b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Diploidní organismy</a:t>
            </a:r>
          </a:p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Jeden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lokus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dvě alely</a:t>
            </a:r>
          </a:p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Obligátní pohlavní rozmnožování</a:t>
            </a:r>
          </a:p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Diskrétní generace</a:t>
            </a:r>
          </a:p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Náhodné oplození</a:t>
            </a:r>
          </a:p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Selekce na základě odlišné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viability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viability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selection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Hodnoty fitness konstantní v čase, prostoru a stejné mezi pohlavími</a:t>
            </a:r>
          </a:p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Nekonečně velká populace (žádný drift)</a:t>
            </a:r>
          </a:p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Absence populační struktury</a:t>
            </a:r>
          </a:p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Absence toku genů</a:t>
            </a:r>
          </a:p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Absence mutace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Obrázek 6" descr="I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9796" y="543697"/>
            <a:ext cx="4499311" cy="3573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6170262" y="2463114"/>
            <a:ext cx="2402733" cy="833988"/>
          </a:xfrm>
          <a:prstGeom prst="wedgeRectCallout">
            <a:avLst>
              <a:gd name="adj1" fmla="val -44947"/>
              <a:gd name="adj2" fmla="val -8439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cs typeface="Arial" pitchFamily="34" charset="0"/>
              </a:rPr>
              <a:t>oscilace frekvencí kolem rovnovážné hodnoty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17525" y="4703805"/>
            <a:ext cx="7874271" cy="1200329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defTabSz="540000"/>
            <a:r>
              <a:rPr lang="cs-CZ" sz="2400" dirty="0" smtClean="0">
                <a:latin typeface="Arial" pitchFamily="34" charset="0"/>
                <a:cs typeface="Arial" pitchFamily="34" charset="0"/>
              </a:rPr>
              <a:t>Superdominance a negativní frekvenčně-závislá selekce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udržují stabilní (rovnovážný) polymorfismus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typy 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balancující selekce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ek 19" descr="Obrázek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5705" y="1913895"/>
            <a:ext cx="5967491" cy="451066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273643" y="369888"/>
            <a:ext cx="46041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závislá na frekvenci</a:t>
            </a:r>
          </a:p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frequency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dependent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selection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17525" y="1304882"/>
            <a:ext cx="1484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pozitivní: 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6524490" y="3097427"/>
            <a:ext cx="2402733" cy="833988"/>
          </a:xfrm>
          <a:prstGeom prst="wedgeRectCallout">
            <a:avLst>
              <a:gd name="adj1" fmla="val -62089"/>
              <a:gd name="adj2" fmla="val -26116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cs typeface="Arial" pitchFamily="34" charset="0"/>
              </a:rPr>
              <a:t>fitness genotypu s rostoucí frekvencí </a:t>
            </a:r>
            <a:r>
              <a:rPr lang="cs-CZ" sz="1600" u="sng" dirty="0" smtClean="0">
                <a:latin typeface="Arial" pitchFamily="34" charset="0"/>
                <a:cs typeface="Arial" pitchFamily="34" charset="0"/>
              </a:rPr>
              <a:t>roste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6985810" y="1639330"/>
            <a:ext cx="593001" cy="397382"/>
          </a:xfrm>
          <a:prstGeom prst="wedgeRectCallout">
            <a:avLst>
              <a:gd name="adj1" fmla="val -37093"/>
              <a:gd name="adj2" fmla="val 7480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cs typeface="Arial" pitchFamily="34" charset="0"/>
              </a:rPr>
              <a:t>AA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2327311" y="1651687"/>
            <a:ext cx="593001" cy="397382"/>
          </a:xfrm>
          <a:prstGeom prst="wedgeRectCallout">
            <a:avLst>
              <a:gd name="adj1" fmla="val -37093"/>
              <a:gd name="adj2" fmla="val 7480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err="1" smtClean="0">
                <a:latin typeface="Arial" pitchFamily="34" charset="0"/>
                <a:cs typeface="Arial" pitchFamily="34" charset="0"/>
              </a:rPr>
              <a:t>aa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2" name="AutoShape 23"/>
          <p:cNvSpPr>
            <a:spLocks noChangeArrowheads="1"/>
          </p:cNvSpPr>
          <p:nvPr/>
        </p:nvSpPr>
        <p:spPr bwMode="auto">
          <a:xfrm>
            <a:off x="4436198" y="3340445"/>
            <a:ext cx="593001" cy="397382"/>
          </a:xfrm>
          <a:prstGeom prst="wedgeRectCallout">
            <a:avLst>
              <a:gd name="adj1" fmla="val -12088"/>
              <a:gd name="adj2" fmla="val 8309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err="1" smtClean="0">
                <a:latin typeface="Arial" pitchFamily="34" charset="0"/>
                <a:cs typeface="Arial" pitchFamily="34" charset="0"/>
              </a:rPr>
              <a:t>Aa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  <p:bldP spid="1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494948" y="229845"/>
            <a:ext cx="42274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závislá na hustotě</a:t>
            </a:r>
          </a:p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density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dependent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selection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17525" y="1449860"/>
            <a:ext cx="8185254" cy="20159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Absolutní fitness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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r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míra (rychlost) růstu populace;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K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nosná kapacita prostředí</a:t>
            </a:r>
          </a:p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největší přírůstek při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0</a:t>
            </a:r>
          </a:p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při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K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je  = 1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3591699" y="1326292"/>
            <a:ext cx="3552825" cy="638175"/>
          </a:xfrm>
          <a:prstGeom prst="rect">
            <a:avLst/>
          </a:prstGeom>
          <a:noFill/>
        </p:spPr>
      </p:pic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2" name="Skupina 14"/>
          <p:cNvGrpSpPr/>
          <p:nvPr/>
        </p:nvGrpSpPr>
        <p:grpSpPr>
          <a:xfrm>
            <a:off x="682282" y="3808713"/>
            <a:ext cx="7776176" cy="619125"/>
            <a:chOff x="1118887" y="6238875"/>
            <a:chExt cx="7776176" cy="619125"/>
          </a:xfrm>
        </p:grpSpPr>
        <p:pic>
          <p:nvPicPr>
            <p:cNvPr id="19459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118887" y="6238875"/>
              <a:ext cx="2190750" cy="619125"/>
            </a:xfrm>
            <a:prstGeom prst="rect">
              <a:avLst/>
            </a:prstGeom>
            <a:noFill/>
          </p:spPr>
        </p:pic>
        <p:pic>
          <p:nvPicPr>
            <p:cNvPr id="19461" name="Picture 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11514" y="6238875"/>
              <a:ext cx="2181225" cy="619125"/>
            </a:xfrm>
            <a:prstGeom prst="rect">
              <a:avLst/>
            </a:prstGeom>
            <a:noFill/>
          </p:spPr>
        </p:pic>
        <p:pic>
          <p:nvPicPr>
            <p:cNvPr id="19463" name="Picture 7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713838" y="6238875"/>
              <a:ext cx="2181225" cy="619125"/>
            </a:xfrm>
            <a:prstGeom prst="rect">
              <a:avLst/>
            </a:prstGeom>
            <a:noFill/>
          </p:spPr>
        </p:pic>
      </p:grpSp>
      <p:sp>
        <p:nvSpPr>
          <p:cNvPr id="16" name="TextovéPole 15"/>
          <p:cNvSpPr txBox="1"/>
          <p:nvPr/>
        </p:nvSpPr>
        <p:spPr>
          <a:xfrm>
            <a:off x="517525" y="5103341"/>
            <a:ext cx="7923964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Při vysokých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bude mít na rovnovážné frekvence genotypů a alel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největší vliv genotyp s nejvyšší hodnotou nosné kapacity</a:t>
            </a:r>
          </a:p>
          <a:p>
            <a:pPr defTabSz="540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naopak při nízkých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genotyp s nejvyšší rychlostí růstu populace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728987" y="1935247"/>
            <a:ext cx="7703838" cy="3726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517525" y="369888"/>
            <a:ext cx="4947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/>
            <a:r>
              <a:rPr lang="cs-CZ" sz="2000" dirty="0" smtClean="0">
                <a:latin typeface="Arial" pitchFamily="34" charset="0"/>
                <a:cs typeface="Arial" pitchFamily="34" charset="0"/>
              </a:rPr>
              <a:t>Př.: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cs-CZ" sz="2000" i="1" baseline="-25000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10 000;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K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= 9000;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K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8000</a:t>
            </a:r>
          </a:p>
          <a:p>
            <a:pPr defTabSz="432000"/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r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0,2;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r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0,25;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r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0,3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393958" y="5206312"/>
            <a:ext cx="2402733" cy="980303"/>
          </a:xfrm>
          <a:prstGeom prst="wedgeRectCallout">
            <a:avLst>
              <a:gd name="adj1" fmla="val 21910"/>
              <a:gd name="adj2" fmla="val -9328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cs typeface="Arial" pitchFamily="34" charset="0"/>
              </a:rPr>
              <a:t>při nízkých </a:t>
            </a:r>
            <a:r>
              <a:rPr lang="cs-CZ" sz="1600" i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 nejrychleji přibývá genotypů s nejvyšší </a:t>
            </a:r>
            <a:r>
              <a:rPr lang="cs-CZ" sz="1600" i="1" dirty="0" smtClean="0">
                <a:latin typeface="Arial" pitchFamily="34" charset="0"/>
                <a:cs typeface="Arial" pitchFamily="34" charset="0"/>
              </a:rPr>
              <a:t>r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cs-CZ" sz="1600" i="1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)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5579676" y="1062682"/>
            <a:ext cx="2172129" cy="739252"/>
          </a:xfrm>
          <a:prstGeom prst="wedgeRectCallout">
            <a:avLst>
              <a:gd name="adj1" fmla="val -12718"/>
              <a:gd name="adj2" fmla="val 9735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cs typeface="Arial" pitchFamily="34" charset="0"/>
              </a:rPr>
              <a:t>nakonec rozhodující vyšší </a:t>
            </a:r>
            <a:r>
              <a:rPr lang="cs-CZ" sz="1600" i="1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 genotypu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 l="33525"/>
          <a:stretch>
            <a:fillRect/>
          </a:stretch>
        </p:blipFill>
        <p:spPr bwMode="auto">
          <a:xfrm>
            <a:off x="610398" y="325495"/>
            <a:ext cx="2800622" cy="6322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3897313" y="503434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genofond (populace gamet)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897313" y="1066801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systém spojení gamet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897313" y="1662701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populace zygot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897313" y="2279152"/>
            <a:ext cx="3454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interakce s prostředím (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viabilita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)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897313" y="2885326"/>
            <a:ext cx="348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latin typeface="Arial" pitchFamily="34" charset="0"/>
                <a:cs typeface="Arial" pitchFamily="34" charset="0"/>
              </a:rPr>
              <a:t>adultní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populace příští generace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897313" y="3489789"/>
            <a:ext cx="5019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interakce s prostředím (reprodukční úspěšnost)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897313" y="4085689"/>
            <a:ext cx="4814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rozmnožená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adultní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populace příští generace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3897313" y="4977829"/>
            <a:ext cx="332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mechanismus produkce gamet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3897313" y="6008669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genofond příští generace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7525" y="369888"/>
            <a:ext cx="65004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Z uvedeného schématu plyne, že fitness genotypu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je</a:t>
            </a:r>
          </a:p>
          <a:p>
            <a:endParaRPr lang="cs-CZ" sz="2000" i="1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2000" i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ij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=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b</a:t>
            </a:r>
            <a:r>
              <a:rPr lang="cs-CZ" sz="2000" i="1" baseline="-25000" dirty="0" smtClean="0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m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cs-CZ" sz="2000" i="1" baseline="-25000" dirty="0" smtClean="0">
                <a:latin typeface="Arial" pitchFamily="34" charset="0"/>
                <a:cs typeface="Arial" pitchFamily="34" charset="0"/>
              </a:rPr>
              <a:t>ij</a:t>
            </a:r>
            <a:endParaRPr lang="cs-CZ" sz="2000" dirty="0"/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1172257" y="1621789"/>
            <a:ext cx="1086207" cy="361308"/>
          </a:xfrm>
          <a:prstGeom prst="wedgeRectCallout">
            <a:avLst>
              <a:gd name="adj1" fmla="val 35023"/>
              <a:gd name="adj2" fmla="val -11833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plodnost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3444188" y="798329"/>
            <a:ext cx="1086207" cy="361308"/>
          </a:xfrm>
          <a:prstGeom prst="wedgeRectCallout">
            <a:avLst>
              <a:gd name="adj1" fmla="val -60979"/>
              <a:gd name="adj2" fmla="val 3455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err="1" smtClean="0">
                <a:latin typeface="Arial" pitchFamily="34" charset="0"/>
                <a:sym typeface="Symbol"/>
              </a:rPr>
              <a:t>viabilita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2719859" y="1589210"/>
            <a:ext cx="1327078" cy="577064"/>
          </a:xfrm>
          <a:prstGeom prst="wedgeRectCallout">
            <a:avLst>
              <a:gd name="adj1" fmla="val -36140"/>
              <a:gd name="adj2" fmla="val -7938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reprodukční úspěšnost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17525" y="2557849"/>
            <a:ext cx="517641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Frekvence genotypů před a po selekci:</a:t>
            </a:r>
          </a:p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genotypové frekvence v zygotách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q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0,5</a:t>
            </a:r>
            <a:endParaRPr lang="cs-CZ" sz="2000" dirty="0" smtClean="0"/>
          </a:p>
        </p:txBody>
      </p:sp>
      <p:graphicFrame>
        <p:nvGraphicFramePr>
          <p:cNvPr id="9" name="Tabulka 8"/>
          <p:cNvGraphicFramePr>
            <a:graphicFrameLocks noGrp="1"/>
          </p:cNvGraphicFramePr>
          <p:nvPr/>
        </p:nvGraphicFramePr>
        <p:xfrm>
          <a:off x="1425146" y="3950730"/>
          <a:ext cx="6738553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2682"/>
                <a:gridCol w="1752389"/>
                <a:gridCol w="1752389"/>
                <a:gridCol w="1631093"/>
              </a:tblGrid>
              <a:tr h="325166">
                <a:tc>
                  <a:txBody>
                    <a:bodyPr/>
                    <a:lstStyle/>
                    <a:p>
                      <a:endParaRPr lang="cs-CZ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</a:tr>
              <a:tr h="325166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+mn-lt"/>
                        </a:rPr>
                        <a:t>před selekcí</a:t>
                      </a:r>
                      <a:endParaRPr lang="cs-CZ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 dirty="0" err="1" smtClean="0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 smtClean="0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0" baseline="0" dirty="0" smtClean="0">
                          <a:latin typeface="+mn-lt"/>
                          <a:cs typeface="Arial" pitchFamily="34" charset="0"/>
                        </a:rPr>
                        <a:t> = </a:t>
                      </a:r>
                      <a:r>
                        <a:rPr lang="cs-CZ" b="0" i="1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p</a:t>
                      </a:r>
                      <a:r>
                        <a:rPr lang="cs-CZ" b="0" baseline="3000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2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0,25</a:t>
                      </a:r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 dirty="0" err="1" smtClean="0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 smtClean="0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0" baseline="0" dirty="0" smtClean="0">
                          <a:latin typeface="+mn-lt"/>
                          <a:cs typeface="Arial" pitchFamily="34" charset="0"/>
                        </a:rPr>
                        <a:t> = </a:t>
                      </a:r>
                      <a:r>
                        <a:rPr lang="cs-CZ" b="0" i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2</a:t>
                      </a:r>
                      <a:r>
                        <a:rPr lang="cs-CZ" b="0" i="1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pq</a:t>
                      </a:r>
                      <a:r>
                        <a:rPr lang="cs-CZ" b="0" i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0,50</a:t>
                      </a:r>
                      <a:endParaRPr lang="cs-CZ" b="0" i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i="1" dirty="0" err="1" smtClean="0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 smtClean="0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0" baseline="0" dirty="0" smtClean="0">
                          <a:latin typeface="+mn-lt"/>
                          <a:cs typeface="Arial" pitchFamily="34" charset="0"/>
                        </a:rPr>
                        <a:t> = </a:t>
                      </a:r>
                      <a:r>
                        <a:rPr lang="cs-CZ" b="0" i="1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q</a:t>
                      </a:r>
                      <a:r>
                        <a:rPr lang="cs-CZ" b="0" baseline="3000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2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0,25</a:t>
                      </a:r>
                    </a:p>
                  </a:txBody>
                  <a:tcPr anchor="ctr"/>
                </a:tc>
              </a:tr>
              <a:tr h="325166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+mn-lt"/>
                        </a:rPr>
                        <a:t>fitness</a:t>
                      </a:r>
                      <a:endParaRPr lang="cs-CZ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1,0</a:t>
                      </a:r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1,0</a:t>
                      </a:r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0,5</a:t>
                      </a:r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1" name="TextovéPole 10"/>
          <p:cNvSpPr txBox="1"/>
          <p:nvPr/>
        </p:nvSpPr>
        <p:spPr>
          <a:xfrm>
            <a:off x="517525" y="5560541"/>
            <a:ext cx="52902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frekvence po působení selekce: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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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7525" y="369888"/>
            <a:ext cx="65004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Z uvedeného schématu plyne, že fitness genotypu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je</a:t>
            </a:r>
          </a:p>
          <a:p>
            <a:endParaRPr lang="cs-CZ" sz="2000" i="1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2000" i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ij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=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b</a:t>
            </a:r>
            <a:r>
              <a:rPr lang="cs-CZ" sz="2000" i="1" baseline="-25000" dirty="0" smtClean="0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m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cs-CZ" sz="2000" i="1" baseline="-25000" dirty="0" smtClean="0">
                <a:latin typeface="Arial" pitchFamily="34" charset="0"/>
                <a:cs typeface="Arial" pitchFamily="34" charset="0"/>
              </a:rPr>
              <a:t>ij</a:t>
            </a:r>
            <a:endParaRPr lang="cs-CZ" sz="2000" dirty="0"/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1172257" y="1621789"/>
            <a:ext cx="1086207" cy="361308"/>
          </a:xfrm>
          <a:prstGeom prst="wedgeRectCallout">
            <a:avLst>
              <a:gd name="adj1" fmla="val 35023"/>
              <a:gd name="adj2" fmla="val -11833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plodnost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3444188" y="798329"/>
            <a:ext cx="1086207" cy="361308"/>
          </a:xfrm>
          <a:prstGeom prst="wedgeRectCallout">
            <a:avLst>
              <a:gd name="adj1" fmla="val -60979"/>
              <a:gd name="adj2" fmla="val 3455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err="1" smtClean="0">
                <a:latin typeface="Arial" pitchFamily="34" charset="0"/>
                <a:sym typeface="Symbol"/>
              </a:rPr>
              <a:t>viabilita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2719859" y="1589210"/>
            <a:ext cx="1327078" cy="577064"/>
          </a:xfrm>
          <a:prstGeom prst="wedgeRectCallout">
            <a:avLst>
              <a:gd name="adj1" fmla="val -36140"/>
              <a:gd name="adj2" fmla="val -7938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reprodukční úspěšnost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17525" y="2557849"/>
            <a:ext cx="517641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Frekvence genotypů před a po selekci:</a:t>
            </a:r>
          </a:p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genotypové frekvence v zygotách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q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0,5</a:t>
            </a:r>
            <a:endParaRPr lang="cs-CZ" sz="2000" dirty="0" smtClean="0"/>
          </a:p>
        </p:txBody>
      </p:sp>
      <p:graphicFrame>
        <p:nvGraphicFramePr>
          <p:cNvPr id="9" name="Tabulka 8"/>
          <p:cNvGraphicFramePr>
            <a:graphicFrameLocks noGrp="1"/>
          </p:cNvGraphicFramePr>
          <p:nvPr/>
        </p:nvGraphicFramePr>
        <p:xfrm>
          <a:off x="1425146" y="3950730"/>
          <a:ext cx="6738554" cy="239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3340"/>
                <a:gridCol w="1841158"/>
                <a:gridCol w="1841158"/>
                <a:gridCol w="1762898"/>
              </a:tblGrid>
              <a:tr h="370840">
                <a:tc>
                  <a:txBody>
                    <a:bodyPr/>
                    <a:lstStyle/>
                    <a:p>
                      <a:endParaRPr lang="cs-CZ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endParaRPr lang="cs-CZ" b="0" i="1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+mn-lt"/>
                        </a:rPr>
                        <a:t>před selekcí</a:t>
                      </a:r>
                      <a:endParaRPr lang="cs-CZ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 dirty="0" err="1" smtClean="0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 smtClean="0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0,25</a:t>
                      </a:r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 dirty="0" err="1" smtClean="0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 smtClean="0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0" baseline="0" dirty="0" smtClean="0">
                          <a:latin typeface="+mn-lt"/>
                          <a:cs typeface="Arial" pitchFamily="34" charset="0"/>
                        </a:rPr>
                        <a:t> =</a:t>
                      </a:r>
                      <a:r>
                        <a:rPr lang="cs-CZ" b="0" i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0,50</a:t>
                      </a:r>
                      <a:endParaRPr lang="cs-CZ" b="0" i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i="1" dirty="0" err="1" smtClean="0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 smtClean="0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sz="1800" i="0" baseline="0" dirty="0" smtClean="0">
                          <a:latin typeface="+mn-lt"/>
                          <a:cs typeface="Arial" pitchFamily="34" charset="0"/>
                        </a:rPr>
                        <a:t> = 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0,25</a:t>
                      </a: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+mn-lt"/>
                        </a:rPr>
                        <a:t>fitness</a:t>
                      </a:r>
                      <a:endParaRPr lang="cs-CZ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1,0</a:t>
                      </a:r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1,0</a:t>
                      </a:r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0,5</a:t>
                      </a:r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/>
                </a:tc>
              </a:tr>
              <a:tr h="505528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+mn-lt"/>
                        </a:rPr>
                        <a:t>po selekci</a:t>
                      </a:r>
                      <a:endParaRPr lang="cs-CZ" dirty="0">
                        <a:latin typeface="+mn-l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sz="1800" i="1" dirty="0" err="1" smtClean="0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 smtClean="0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</a:t>
                      </a:r>
                    </a:p>
                    <a:p>
                      <a:pPr algn="ctr"/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0,25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1,0</a:t>
                      </a:r>
                      <a:r>
                        <a:rPr lang="cs-CZ" b="0" baseline="0" dirty="0" smtClean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 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= 0,250</a:t>
                      </a:r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sz="1800" i="1" dirty="0" err="1" smtClean="0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 smtClean="0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</a:t>
                      </a:r>
                    </a:p>
                    <a:p>
                      <a:pPr algn="ctr"/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0,50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1,0</a:t>
                      </a:r>
                      <a:r>
                        <a:rPr lang="cs-CZ" b="0" baseline="0" dirty="0" smtClean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 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= </a:t>
                      </a:r>
                      <a:r>
                        <a:rPr lang="cs-CZ" b="0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0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, 500</a:t>
                      </a:r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0" i="1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w</a:t>
                      </a:r>
                      <a:r>
                        <a:rPr lang="cs-CZ" b="0" i="1" baseline="-25000" dirty="0" err="1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aa</a:t>
                      </a:r>
                      <a:r>
                        <a:rPr lang="cs-CZ" sz="1800" i="1" dirty="0" err="1" smtClean="0">
                          <a:latin typeface="+mn-lt"/>
                          <a:cs typeface="Arial" pitchFamily="34" charset="0"/>
                        </a:rPr>
                        <a:t>f</a:t>
                      </a:r>
                      <a:r>
                        <a:rPr lang="cs-CZ" sz="1800" i="1" baseline="-25000" dirty="0" err="1" smtClean="0">
                          <a:latin typeface="+mn-lt"/>
                          <a:cs typeface="Arial" pitchFamily="34" charset="0"/>
                        </a:rPr>
                        <a:t>aa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 = </a:t>
                      </a:r>
                    </a:p>
                    <a:p>
                      <a:pPr algn="ctr"/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0,25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0,5</a:t>
                      </a:r>
                      <a:r>
                        <a:rPr lang="cs-CZ" b="0" baseline="0" dirty="0" smtClean="0">
                          <a:solidFill>
                            <a:sysClr val="windowText" lastClr="000000"/>
                          </a:solidFill>
                          <a:latin typeface="+mn-lt"/>
                          <a:sym typeface="Symbol"/>
                        </a:rPr>
                        <a:t> </a:t>
                      </a:r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= 0,125</a:t>
                      </a:r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552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+mn-lt"/>
                        </a:rPr>
                        <a:t>průměrná fitness</a:t>
                      </a:r>
                      <a:endParaRPr lang="cs-CZ" dirty="0">
                        <a:latin typeface="+mn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cs-CZ" b="0" dirty="0" smtClean="0">
                          <a:solidFill>
                            <a:sysClr val="windowText" lastClr="000000"/>
                          </a:solidFill>
                          <a:latin typeface="+mn-lt"/>
                        </a:rPr>
                        <a:t>0,250 + 0,500 + 0,125 = 0,875</a:t>
                      </a:r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cs-CZ" b="0" dirty="0">
                        <a:solidFill>
                          <a:sysClr val="windowText" lastClr="000000"/>
                        </a:solidFill>
                        <a:latin typeface="+mn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14170</TotalTime>
  <Words>1550</Words>
  <Application>Microsoft Office PowerPoint</Application>
  <PresentationFormat>Předvádění na obrazovce (4:3)</PresentationFormat>
  <Paragraphs>411</Paragraphs>
  <Slides>63</Slides>
  <Notes>3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63</vt:i4>
      </vt:variant>
    </vt:vector>
  </HeadingPairs>
  <TitlesOfParts>
    <vt:vector size="64" baseType="lpstr">
      <vt:lpstr>Motiv sady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Snímek 49</vt:lpstr>
      <vt:lpstr>Snímek 50</vt:lpstr>
      <vt:lpstr>Snímek 51</vt:lpstr>
      <vt:lpstr>Snímek 52</vt:lpstr>
      <vt:lpstr>Snímek 53</vt:lpstr>
      <vt:lpstr>Snímek 54</vt:lpstr>
      <vt:lpstr>Snímek 55</vt:lpstr>
      <vt:lpstr>Snímek 56</vt:lpstr>
      <vt:lpstr>Snímek 57</vt:lpstr>
      <vt:lpstr>Snímek 58</vt:lpstr>
      <vt:lpstr>Snímek 59</vt:lpstr>
      <vt:lpstr>Snímek 60</vt:lpstr>
      <vt:lpstr>Snímek 61</vt:lpstr>
      <vt:lpstr>Snímek 62</vt:lpstr>
      <vt:lpstr>Snímek 63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Miloš Macholán</dc:creator>
  <cp:lastModifiedBy>Miloš Macholán</cp:lastModifiedBy>
  <cp:revision>901</cp:revision>
  <dcterms:created xsi:type="dcterms:W3CDTF">2014-09-23T15:47:53Z</dcterms:created>
  <dcterms:modified xsi:type="dcterms:W3CDTF">2015-12-02T11:32:11Z</dcterms:modified>
</cp:coreProperties>
</file>