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4" d="100"/>
          <a:sy n="124" d="100"/>
        </p:scale>
        <p:origin x="-72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35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99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89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52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52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04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42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17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9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13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279B6-16F4-4E6C-9669-9E58C2810AF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44065-9264-449D-940D-9F1E9A45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5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Plán přednášek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520" y="1268761"/>
            <a:ext cx="8568952" cy="485740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22.9 </a:t>
            </a:r>
            <a:r>
              <a:rPr lang="cs-CZ" dirty="0"/>
              <a:t>Smysl a cíle vícerozměrné analýzy dat a modelování, vztah jednorozměrných a vícerozměrných statistických metod </a:t>
            </a:r>
          </a:p>
          <a:p>
            <a:pPr marL="0" indent="0">
              <a:buNone/>
            </a:pPr>
            <a:r>
              <a:rPr lang="en-US" dirty="0" smtClean="0"/>
              <a:t>29</a:t>
            </a:r>
            <a:r>
              <a:rPr lang="cs-CZ" dirty="0" smtClean="0"/>
              <a:t>.9. Cvičení – opakování jednorozměrné analýzy dat</a:t>
            </a:r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cs-CZ" dirty="0" smtClean="0"/>
              <a:t>.10</a:t>
            </a:r>
            <a:r>
              <a:rPr lang="cs-CZ" dirty="0"/>
              <a:t>. Vícerozměrné statistické rozdělení a testy, operace s vektory a maticemi </a:t>
            </a:r>
            <a:r>
              <a:rPr lang="en-US" dirty="0"/>
              <a:t>+ </a:t>
            </a:r>
            <a:r>
              <a:rPr lang="cs-CZ" dirty="0"/>
              <a:t>Podobnosti a vzdálenosti ve vícerozměrném prostoru, asociační matice I 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en-US" dirty="0" smtClean="0"/>
              <a:t>3</a:t>
            </a:r>
            <a:r>
              <a:rPr lang="cs-CZ" dirty="0" smtClean="0"/>
              <a:t>.10</a:t>
            </a:r>
            <a:r>
              <a:rPr lang="cs-CZ" dirty="0"/>
              <a:t>. </a:t>
            </a:r>
            <a:r>
              <a:rPr lang="cs-CZ" dirty="0" smtClean="0"/>
              <a:t>Podobnosti a vzdálenosti ve vícerozměrném prostoru, asociační matice II + Shluková analýza – hierarchická, n</a:t>
            </a:r>
            <a:r>
              <a:rPr lang="en-US" dirty="0" err="1" smtClean="0"/>
              <a:t>ehierarchick</a:t>
            </a:r>
            <a:r>
              <a:rPr lang="cs-CZ" dirty="0" smtClean="0"/>
              <a:t>á </a:t>
            </a:r>
            <a:r>
              <a:rPr lang="en-US" dirty="0" smtClean="0"/>
              <a:t>+ </a:t>
            </a:r>
            <a:r>
              <a:rPr lang="cs-CZ" dirty="0" smtClean="0"/>
              <a:t>Identifikace optimálního počtu shluků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en-US" dirty="0" smtClean="0"/>
              <a:t>0</a:t>
            </a:r>
            <a:r>
              <a:rPr lang="cs-CZ" dirty="0" smtClean="0"/>
              <a:t>.10</a:t>
            </a:r>
            <a:r>
              <a:rPr lang="cs-CZ" dirty="0"/>
              <a:t>. </a:t>
            </a:r>
            <a:r>
              <a:rPr lang="cs-CZ" dirty="0" smtClean="0"/>
              <a:t>Cvičení – asociační matice</a:t>
            </a:r>
            <a:r>
              <a:rPr lang="en-US" dirty="0" smtClean="0"/>
              <a:t> + </a:t>
            </a:r>
            <a:r>
              <a:rPr lang="en-US" dirty="0" err="1" smtClean="0"/>
              <a:t>shlukov</a:t>
            </a:r>
            <a:r>
              <a:rPr lang="cs-CZ" dirty="0" smtClean="0"/>
              <a:t>á analýza</a:t>
            </a:r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en-US" dirty="0" smtClean="0"/>
              <a:t>7</a:t>
            </a:r>
            <a:r>
              <a:rPr lang="cs-CZ" dirty="0" smtClean="0"/>
              <a:t>.10</a:t>
            </a:r>
            <a:r>
              <a:rPr lang="cs-CZ" dirty="0"/>
              <a:t>. </a:t>
            </a:r>
            <a:r>
              <a:rPr lang="cs-CZ" dirty="0" smtClean="0"/>
              <a:t>Ordinační analýzy – principy redukce </a:t>
            </a:r>
            <a:r>
              <a:rPr lang="cs-CZ" dirty="0" err="1" smtClean="0"/>
              <a:t>dimenzionality</a:t>
            </a:r>
            <a:r>
              <a:rPr lang="cs-CZ" dirty="0" smtClean="0"/>
              <a:t>  - PCA</a:t>
            </a:r>
            <a:r>
              <a:rPr lang="en-US" dirty="0" smtClean="0"/>
              <a:t>+FA</a:t>
            </a:r>
            <a:r>
              <a:rPr lang="cs-CZ" dirty="0" smtClean="0"/>
              <a:t>, Ordinační analýzy – CA, DCA + MDS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cs-CZ" dirty="0" smtClean="0"/>
              <a:t>.11. Cvičení - PCA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en-US" dirty="0" smtClean="0"/>
              <a:t>0</a:t>
            </a:r>
            <a:r>
              <a:rPr lang="cs-CZ" dirty="0" smtClean="0"/>
              <a:t>.11. Ordinační analýza – vztah ordinačních prostorů (RDA, CCA, co-</a:t>
            </a:r>
            <a:r>
              <a:rPr lang="cs-CZ" dirty="0" err="1" smtClean="0"/>
              <a:t>inertia</a:t>
            </a:r>
            <a:r>
              <a:rPr lang="cs-CZ" dirty="0" smtClean="0"/>
              <a:t>, pouze přehled) + Diskriminační analýza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en-US" dirty="0" smtClean="0"/>
              <a:t>7</a:t>
            </a:r>
            <a:r>
              <a:rPr lang="cs-CZ" dirty="0" smtClean="0"/>
              <a:t>.11</a:t>
            </a:r>
            <a:r>
              <a:rPr lang="cs-CZ" dirty="0"/>
              <a:t>. </a:t>
            </a:r>
            <a:r>
              <a:rPr lang="cs-CZ" dirty="0" err="1" smtClean="0"/>
              <a:t>svatek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en-US" dirty="0"/>
              <a:t>4</a:t>
            </a:r>
            <a:r>
              <a:rPr lang="cs-CZ" dirty="0" smtClean="0"/>
              <a:t>.11</a:t>
            </a:r>
            <a:r>
              <a:rPr lang="cs-CZ" dirty="0"/>
              <a:t>. </a:t>
            </a:r>
            <a:r>
              <a:rPr lang="cs-CZ" dirty="0" smtClean="0"/>
              <a:t>Cvičení – CA, DCA, CCA</a:t>
            </a:r>
            <a:r>
              <a:rPr lang="en-US" dirty="0" smtClean="0"/>
              <a:t> + </a:t>
            </a:r>
            <a:r>
              <a:rPr lang="cs-CZ" dirty="0" smtClean="0"/>
              <a:t>diskriminační analýza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cs-CZ" dirty="0" smtClean="0"/>
              <a:t>.12. </a:t>
            </a:r>
            <a:r>
              <a:rPr lang="en-US" dirty="0" err="1" smtClean="0"/>
              <a:t>rezerva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8</a:t>
            </a:r>
            <a:r>
              <a:rPr lang="cs-CZ" dirty="0" smtClean="0"/>
              <a:t>.12</a:t>
            </a:r>
            <a:r>
              <a:rPr lang="cs-CZ" dirty="0"/>
              <a:t>. O</a:t>
            </a:r>
            <a:r>
              <a:rPr lang="cs-CZ" dirty="0" smtClean="0"/>
              <a:t>pakovací přednáška 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en-US" dirty="0" smtClean="0"/>
              <a:t>5</a:t>
            </a:r>
            <a:r>
              <a:rPr lang="cs-CZ" dirty="0" smtClean="0"/>
              <a:t>.12</a:t>
            </a:r>
            <a:r>
              <a:rPr lang="cs-CZ" dirty="0"/>
              <a:t>. </a:t>
            </a:r>
            <a:r>
              <a:rPr lang="cs-CZ" dirty="0" smtClean="0"/>
              <a:t>Předtermín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521-B0D5-4576-BDAA-7011366E7E21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26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103</Words>
  <Application>Microsoft Office PowerPoint</Application>
  <PresentationFormat>Vlastní</PresentationFormat>
  <Paragraphs>15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Office Theme</vt:lpstr>
      <vt:lpstr>Plán přednášek</vt:lpstr>
    </vt:vector>
  </TitlesOfParts>
  <Company>IBA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 přednášek</dc:title>
  <dc:creator>Jiri Jarkovsky</dc:creator>
  <cp:lastModifiedBy>littnerova</cp:lastModifiedBy>
  <cp:revision>3</cp:revision>
  <dcterms:created xsi:type="dcterms:W3CDTF">2015-09-14T10:55:43Z</dcterms:created>
  <dcterms:modified xsi:type="dcterms:W3CDTF">2015-09-29T07:56:35Z</dcterms:modified>
</cp:coreProperties>
</file>