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DD16B6-F6B4-413A-9336-668B2B888106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F3E11D-B8A0-42A6-B123-ACB97871A4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75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342DB98-D2C5-4471-BCF5-F872E41D3C0A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91A132D-A029-4A8D-89E2-3C9F2D2CE0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2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5E7BBB5-C02F-4B8C-AD1D-33949E970316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542EF8-B680-4EAB-BA5F-AFAD2F9678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05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9C93F5D-E8CF-499F-82A4-4AC65E9F0482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C3B318B-3275-435B-9A2C-398E3629AF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0840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40C2A7-8872-4F90-98D8-F5C312290CD8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8F796B7-7C90-4887-964F-1A2D7BE519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595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22C9B33-8618-461A-AB02-B956DEC4D064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FABF94F-2807-436A-A9CD-94E9F3EF41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338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E7D2749-843B-4329-88E6-85B1B5D55174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0316FF3-4BEE-4157-A20F-681E3074DA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41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0E7346C-2E25-4835-8945-95808322849A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801859C-E12A-4B17-A6F5-001E9E57DF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880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BD0ED70-8DED-4356-BACA-57E70DA3CCEF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1E2A687-2008-4A18-B109-BD4A11738D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941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D3F8BAE-71ED-436C-BACF-8FC0EB2CBCD7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4DFE78F-C13E-4D77-A4C0-D226DC225C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784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E1C6B3-42CE-4977-B044-41298A0A0E5C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76A31FF-0880-493C-AB88-868A24ECE3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595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409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9B43F6F5-589D-4C8A-91F8-6B3BBB1519E4}" type="datetimeFigureOut">
              <a:rPr lang="cs-CZ"/>
              <a:pPr>
                <a:defRPr/>
              </a:pPr>
              <a:t>14.12.2015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0CA82F-D177-41D4-8B59-BBD3BDD892D1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949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source=images&amp;cd=&amp;cad=rja&amp;docid=TvpFUs_EBzvCVM&amp;tbnid=YYBkk0G5QcEEaM:&amp;ved=0CAgQjRwwAA&amp;url=http://cs.wikipedia.org/wiki/Kyselina_gallov%C3%A1&amp;ei=EUSfUsOmIOXiywPCuoKADw&amp;psig=AFQjCNFVe1K-VtAYAZxkAuwkYqaI2NjN_A&amp;ust=1386255761682487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hyperlink" Target="http://upload.wikimedia.org/wikipedia/commons/6/63/Rutin.png" TargetMode="External"/><Relationship Id="rId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11588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(fragrance), chuťové látky</a:t>
            </a:r>
            <a:endParaRPr lang="cs-CZ" sz="3200" dirty="0"/>
          </a:p>
        </p:txBody>
      </p:sp>
      <p:pic>
        <p:nvPicPr>
          <p:cNvPr id="1771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68" y="1319214"/>
            <a:ext cx="9085129" cy="53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600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2313" y="-242888"/>
            <a:ext cx="8229600" cy="11430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63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658813"/>
            <a:ext cx="8229600" cy="615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6785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7850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73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647700"/>
            <a:ext cx="8013700" cy="611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179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4688" y="-100013"/>
            <a:ext cx="8229600" cy="11430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84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908051"/>
            <a:ext cx="8267700" cy="578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933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94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6" y="836614"/>
            <a:ext cx="8456613" cy="583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363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904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63" y="765176"/>
            <a:ext cx="8350250" cy="576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706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5963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914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36588"/>
            <a:ext cx="8253413" cy="622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2710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11588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925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1196975"/>
            <a:ext cx="8039100" cy="519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094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90488"/>
            <a:ext cx="8229600" cy="11430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935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814388"/>
            <a:ext cx="7200900" cy="580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2677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Chuťové látky (příchutě)</a:t>
            </a:r>
            <a:endParaRPr lang="cs-CZ" sz="3200" dirty="0"/>
          </a:p>
        </p:txBody>
      </p:sp>
      <p:pic>
        <p:nvPicPr>
          <p:cNvPr id="1945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836614"/>
            <a:ext cx="879951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796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4363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Chuťové látky (příchutě)</a:t>
            </a:r>
            <a:endParaRPr lang="cs-CZ" sz="3200" dirty="0"/>
          </a:p>
        </p:txBody>
      </p:sp>
      <p:pic>
        <p:nvPicPr>
          <p:cNvPr id="1955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8" y="836613"/>
            <a:ext cx="8356600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046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5300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(fragrance), chuťové látky</a:t>
            </a:r>
            <a:endParaRPr lang="cs-CZ" sz="3200" dirty="0"/>
          </a:p>
        </p:txBody>
      </p:sp>
      <p:pic>
        <p:nvPicPr>
          <p:cNvPr id="1781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101" y="620713"/>
            <a:ext cx="5332413" cy="335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81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6" y="3971926"/>
            <a:ext cx="5580063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476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Chuťové látky (příchutě)</a:t>
            </a:r>
            <a:endParaRPr lang="cs-CZ" sz="3200" dirty="0"/>
          </a:p>
        </p:txBody>
      </p:sp>
      <p:pic>
        <p:nvPicPr>
          <p:cNvPr id="1966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836614"/>
            <a:ext cx="7969250" cy="577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156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4688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Chuťové látky (příchutě)</a:t>
            </a:r>
            <a:endParaRPr lang="cs-CZ" sz="3200" dirty="0"/>
          </a:p>
        </p:txBody>
      </p:sp>
      <p:pic>
        <p:nvPicPr>
          <p:cNvPr id="1976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981076"/>
            <a:ext cx="7991475" cy="569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4527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7850" y="-242888"/>
            <a:ext cx="8229600" cy="11430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Chuťové látky (příchutě)</a:t>
            </a:r>
            <a:endParaRPr lang="cs-CZ" sz="3200" dirty="0"/>
          </a:p>
        </p:txBody>
      </p:sp>
      <p:pic>
        <p:nvPicPr>
          <p:cNvPr id="1986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88964"/>
            <a:ext cx="8135938" cy="616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486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1397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Chuťové látky (příchutě)</a:t>
            </a:r>
            <a:endParaRPr lang="cs-CZ" sz="3200" dirty="0"/>
          </a:p>
        </p:txBody>
      </p:sp>
      <p:pic>
        <p:nvPicPr>
          <p:cNvPr id="1996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76" y="908051"/>
            <a:ext cx="7216775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9684" name="Picture 4" descr="http://t0.gstatic.com/images?q=tbn:ANd9GcT3m3thl4t5zsHnAy9D90n0NCzKxfLu-No7RTvWpQ_wdeiTGEm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201" y="1341438"/>
            <a:ext cx="1509713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9685" name="Picture 6" descr="Soubor:Rutin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9" y="4124325"/>
            <a:ext cx="2808287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732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11588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(fragrance), chuťové látky</a:t>
            </a:r>
            <a:endParaRPr lang="cs-CZ" sz="3200" dirty="0"/>
          </a:p>
        </p:txBody>
      </p:sp>
      <p:pic>
        <p:nvPicPr>
          <p:cNvPr id="17920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1196976"/>
            <a:ext cx="74168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564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11588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02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1006475"/>
            <a:ext cx="8123238" cy="573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847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12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620714"/>
            <a:ext cx="7921625" cy="607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541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22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757238"/>
            <a:ext cx="8105775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526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242888"/>
            <a:ext cx="8229600" cy="11430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32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900114"/>
            <a:ext cx="8367712" cy="59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7291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-171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43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765176"/>
            <a:ext cx="812800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286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288" y="-242888"/>
            <a:ext cx="8229600" cy="11430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Vonné látky (fragrance)</a:t>
            </a:r>
            <a:endParaRPr lang="cs-CZ" sz="3200" dirty="0"/>
          </a:p>
        </p:txBody>
      </p:sp>
      <p:pic>
        <p:nvPicPr>
          <p:cNvPr id="1853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681038"/>
            <a:ext cx="7921625" cy="612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507860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Širokoúhlá obrazovka</PresentationFormat>
  <Paragraphs>23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1_Motiv systému Office</vt:lpstr>
      <vt:lpstr>Vonné látky (fragrance), chuťové látky</vt:lpstr>
      <vt:lpstr>Vonné látky (fragrance), chuťové látky</vt:lpstr>
      <vt:lpstr>Vonné látky (fragrance), chuťové látky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Vonné látky (fragrance)</vt:lpstr>
      <vt:lpstr>Chuťové látky (příchutě)</vt:lpstr>
      <vt:lpstr>Chuťové látky (příchutě)</vt:lpstr>
      <vt:lpstr>Chuťové látky (příchutě)</vt:lpstr>
      <vt:lpstr>Chuťové látky (příchutě)</vt:lpstr>
      <vt:lpstr>Chuťové látky (příchutě)</vt:lpstr>
      <vt:lpstr>Chuťové látky (příchutě)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Vonné látky (fragrance), chuťové látky</dc:title>
  <dc:creator>Pavel Pazdera</dc:creator>
  <cp:lastModifiedBy>Pavel Pazdera</cp:lastModifiedBy>
  <cp:revision>1</cp:revision>
  <dcterms:created xsi:type="dcterms:W3CDTF">2015-12-14T13:34:39Z</dcterms:created>
  <dcterms:modified xsi:type="dcterms:W3CDTF">2015-12-14T13:34:50Z</dcterms:modified>
</cp:coreProperties>
</file>