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0684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GI231 Metody vyhledávání ložisek nerostných surovin - praktická cvičení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3488432" cy="1752600"/>
          </a:xfrm>
        </p:spPr>
        <p:txBody>
          <a:bodyPr/>
          <a:lstStyle/>
          <a:p>
            <a:pPr algn="l"/>
            <a:r>
              <a:rPr lang="cs-CZ" dirty="0" smtClean="0"/>
              <a:t>Jakub </a:t>
            </a:r>
            <a:r>
              <a:rPr lang="cs-CZ" dirty="0" smtClean="0"/>
              <a:t>Výravský</a:t>
            </a:r>
          </a:p>
          <a:p>
            <a:pPr algn="l"/>
            <a:r>
              <a:rPr lang="cs-CZ" dirty="0" smtClean="0"/>
              <a:t>Vojtěch </a:t>
            </a:r>
            <a:r>
              <a:rPr lang="cs-CZ" dirty="0" smtClean="0"/>
              <a:t>Wertich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44" y="1832022"/>
            <a:ext cx="3275856" cy="21929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44" y="4149080"/>
            <a:ext cx="3275856" cy="24568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49080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vyhledávání ložisek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cs-CZ" sz="2400" dirty="0" smtClean="0"/>
              <a:t>Postupujeme od nejobecnějších (a většinou nejlevnějších) metod k nejpřesnějším.</a:t>
            </a:r>
          </a:p>
          <a:p>
            <a:r>
              <a:rPr lang="cs-CZ" sz="2400" dirty="0" smtClean="0"/>
              <a:t>Postupně zmenšujeme zkoumanou oblast a zpřesňujeme polohu anomálie (→ložiska).</a:t>
            </a:r>
          </a:p>
          <a:p>
            <a:r>
              <a:rPr lang="cs-CZ" sz="2400" dirty="0" smtClean="0"/>
              <a:t>Peníze (a čas) jsou prioritní.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417638"/>
            <a:ext cx="3647210" cy="51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2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Rešerše literatury a geologických map.</a:t>
            </a:r>
          </a:p>
          <a:p>
            <a:r>
              <a:rPr lang="cs-CZ" sz="2400" dirty="0" smtClean="0"/>
              <a:t>Odběr říčních sedimentů a těžkých minerálů.</a:t>
            </a:r>
          </a:p>
          <a:p>
            <a:r>
              <a:rPr lang="cs-CZ" sz="2400" dirty="0" smtClean="0"/>
              <a:t>Půdní metalometrie (také např. rostliny).</a:t>
            </a:r>
          </a:p>
          <a:p>
            <a:r>
              <a:rPr lang="cs-CZ" sz="2400" dirty="0" smtClean="0"/>
              <a:t>Odběr vzorků skalních hornin (</a:t>
            </a:r>
            <a:r>
              <a:rPr lang="cs-CZ" sz="2400" dirty="0" err="1" smtClean="0"/>
              <a:t>chip-channel</a:t>
            </a:r>
            <a:r>
              <a:rPr lang="cs-CZ" sz="2400" dirty="0" smtClean="0"/>
              <a:t> </a:t>
            </a:r>
            <a:r>
              <a:rPr lang="cs-CZ" sz="2400" dirty="0" err="1" smtClean="0"/>
              <a:t>sampling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Vrtání a analýza vrtných jader (</a:t>
            </a:r>
            <a:r>
              <a:rPr lang="cs-CZ" sz="2400" dirty="0" err="1" smtClean="0"/>
              <a:t>core</a:t>
            </a:r>
            <a:r>
              <a:rPr lang="cs-CZ" sz="2400" dirty="0" smtClean="0"/>
              <a:t> </a:t>
            </a:r>
            <a:r>
              <a:rPr lang="cs-CZ" sz="2400" dirty="0" err="1" smtClean="0"/>
              <a:t>logging</a:t>
            </a:r>
            <a:r>
              <a:rPr lang="cs-CZ" sz="2400" dirty="0" smtClean="0"/>
              <a:t>).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4851" r="11573" b="4851"/>
          <a:stretch/>
        </p:blipFill>
        <p:spPr>
          <a:xfrm>
            <a:off x="4427984" y="1700808"/>
            <a:ext cx="4464496" cy="43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Stream</a:t>
            </a:r>
            <a:r>
              <a:rPr lang="cs-CZ" dirty="0" smtClean="0"/>
              <a:t> </a:t>
            </a:r>
            <a:r>
              <a:rPr lang="cs-CZ" dirty="0" err="1" smtClean="0"/>
              <a:t>sediments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Buďto jemný podíl ze sedimentů v aktivním řečišti (ne ze břehu), nebo vyrýžované těžké minerály (</a:t>
            </a:r>
            <a:r>
              <a:rPr lang="cs-CZ" sz="2400" dirty="0" err="1" smtClean="0"/>
              <a:t>šlichování-panning</a:t>
            </a:r>
            <a:r>
              <a:rPr lang="cs-CZ" sz="2400" dirty="0" smtClean="0"/>
              <a:t>).</a:t>
            </a:r>
          </a:p>
          <a:p>
            <a:r>
              <a:rPr lang="cs-CZ" sz="2400" dirty="0" smtClean="0"/>
              <a:t>Dát pozor na řád povodí a </a:t>
            </a:r>
            <a:r>
              <a:rPr lang="cs-CZ" sz="2400" dirty="0" err="1" smtClean="0"/>
              <a:t>snosovou</a:t>
            </a:r>
            <a:r>
              <a:rPr lang="cs-CZ" sz="2400" dirty="0" smtClean="0"/>
              <a:t> oblast.</a:t>
            </a:r>
          </a:p>
          <a:p>
            <a:r>
              <a:rPr lang="cs-CZ" sz="2400" dirty="0" smtClean="0"/>
              <a:t>Mineralogická, nebo chemická analýza.</a:t>
            </a:r>
          </a:p>
          <a:p>
            <a:r>
              <a:rPr lang="cs-CZ" sz="2400" dirty="0" smtClean="0"/>
              <a:t>BLEG </a:t>
            </a:r>
            <a:r>
              <a:rPr lang="cs-CZ" sz="2400" dirty="0" smtClean="0"/>
              <a:t>(</a:t>
            </a:r>
            <a:r>
              <a:rPr lang="cs-CZ" sz="2400" dirty="0" err="1" smtClean="0"/>
              <a:t>bulk</a:t>
            </a:r>
            <a:r>
              <a:rPr lang="cs-CZ" sz="2400" dirty="0" smtClean="0"/>
              <a:t> </a:t>
            </a:r>
            <a:r>
              <a:rPr lang="cs-CZ" sz="2400" dirty="0" err="1" smtClean="0"/>
              <a:t>leaching-extractable</a:t>
            </a:r>
            <a:r>
              <a:rPr lang="cs-CZ" sz="2400" dirty="0" smtClean="0"/>
              <a:t> </a:t>
            </a:r>
            <a:r>
              <a:rPr lang="cs-CZ" sz="2400" dirty="0" err="1" smtClean="0"/>
              <a:t>gold</a:t>
            </a:r>
            <a:r>
              <a:rPr lang="cs-CZ" sz="2400" dirty="0" smtClean="0"/>
              <a:t>), na vyhledávání zlata, až </a:t>
            </a:r>
            <a:r>
              <a:rPr lang="cs-CZ" sz="2400" dirty="0" err="1" smtClean="0"/>
              <a:t>ppt</a:t>
            </a:r>
            <a:r>
              <a:rPr lang="cs-CZ" sz="2400" dirty="0" smtClean="0"/>
              <a:t> (µg/t).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0201"/>
            <a:ext cx="3960440" cy="26213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91" y="4365104"/>
            <a:ext cx="3025461" cy="22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Soil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4277072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Odebíráme z B horizontu (pod humusovou vrstvou).</a:t>
            </a:r>
          </a:p>
          <a:p>
            <a:r>
              <a:rPr lang="cs-CZ" sz="2400" dirty="0" smtClean="0"/>
              <a:t>Odebíraná půda musí vznikat zvětráváním podložních hornin (pozor na ledovcové oblasti, spraše, fluviální sedimenty).</a:t>
            </a:r>
          </a:p>
          <a:p>
            <a:r>
              <a:rPr lang="cs-CZ" sz="2400" dirty="0" smtClean="0"/>
              <a:t>Chemická analýza získaného vzorku.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00201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Chip-channel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Kladivem a majzlíkem odebíráme rovnoměrně vzorky horniny po celé délce profilu (nejčastěji 1 metr).</a:t>
            </a:r>
          </a:p>
          <a:p>
            <a:r>
              <a:rPr lang="cs-CZ" sz="2400" dirty="0" smtClean="0"/>
              <a:t>Celkem 1-3 kg vzorku.</a:t>
            </a:r>
          </a:p>
          <a:p>
            <a:r>
              <a:rPr lang="cs-CZ" sz="2400" dirty="0" smtClean="0"/>
              <a:t>Chemická analýza.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611893" cy="2708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4"/>
          <a:stretch/>
        </p:blipFill>
        <p:spPr>
          <a:xfrm>
            <a:off x="457200" y="3501007"/>
            <a:ext cx="4294312" cy="292624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975738" y="5345832"/>
            <a:ext cx="3611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COLOMBIAN MINES CORPORATION. </a:t>
            </a: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</a:rPr>
              <a:t>El </a:t>
            </a:r>
            <a:r>
              <a:rPr lang="en-GB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Dovio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 [online]. 2012 [cit. 2015-10-05]. </a:t>
            </a:r>
            <a:r>
              <a:rPr lang="en-GB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Dostupné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 z: http://www.colombianmines.com/ElDovio.asp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2150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logging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Popis vrtných jader do speciálního protokolu</a:t>
            </a:r>
          </a:p>
          <a:p>
            <a:r>
              <a:rPr lang="cs-CZ" sz="2400" dirty="0" smtClean="0"/>
              <a:t>Petrologie, mineralogie, tektonika, alterace atd.</a:t>
            </a:r>
          </a:p>
          <a:p>
            <a:r>
              <a:rPr lang="cs-CZ" sz="2400" dirty="0" smtClean="0"/>
              <a:t>Odběr vzorků (zpravidla podélné přepůlení vrtu) na chemickou analýzu.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4" y="1600200"/>
            <a:ext cx="3635896" cy="27269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20" y="4437112"/>
            <a:ext cx="3158480" cy="20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Zkoumaná </a:t>
            </a:r>
            <a:r>
              <a:rPr lang="cs-CZ" dirty="0" smtClean="0"/>
              <a:t>oblast – protokol č.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cs-CZ" sz="2400" dirty="0" smtClean="0"/>
              <a:t>JZ. od Brna</a:t>
            </a:r>
          </a:p>
          <a:p>
            <a:r>
              <a:rPr lang="cs-CZ" sz="2400" dirty="0" smtClean="0"/>
              <a:t>Nejdříve provést krátkou rešerši především s pomocí map na geology.cz</a:t>
            </a:r>
          </a:p>
          <a:p>
            <a:r>
              <a:rPr lang="cs-CZ" sz="2400" dirty="0" smtClean="0"/>
              <a:t>Základní geologie, geochemická a vrtná </a:t>
            </a:r>
            <a:r>
              <a:rPr lang="cs-CZ" sz="2400" dirty="0" err="1" smtClean="0"/>
              <a:t>prozkoumanost</a:t>
            </a:r>
            <a:r>
              <a:rPr lang="cs-CZ" sz="2400" dirty="0" smtClean="0"/>
              <a:t> atd.</a:t>
            </a:r>
          </a:p>
          <a:p>
            <a:r>
              <a:rPr lang="cs-CZ" sz="2400" dirty="0" smtClean="0"/>
              <a:t>Typy ložisek a mineralizací, které v oblasti na základě dostupných dat očekáváte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"/>
          <a:stretch/>
        </p:blipFill>
        <p:spPr>
          <a:xfrm>
            <a:off x="5004048" y="1196752"/>
            <a:ext cx="4056756" cy="55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Zkoumaná oblast – protokol č. 1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Vymezení zkoumané oblasti – 5 bodů (vrcholů polygonu)</a:t>
            </a:r>
          </a:p>
          <a:p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silniční most přes Bobravu u Anenského mlýna (</a:t>
            </a:r>
            <a:r>
              <a:rPr lang="cs-CZ" sz="2000" dirty="0"/>
              <a:t>X: -604 608; Y: -1 166 </a:t>
            </a:r>
            <a:r>
              <a:rPr lang="cs-CZ" sz="2000" dirty="0" smtClean="0"/>
              <a:t>877)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kóta 343 </a:t>
            </a:r>
            <a:r>
              <a:rPr lang="cs-CZ" sz="2000" dirty="0"/>
              <a:t>–</a:t>
            </a:r>
            <a:r>
              <a:rPr lang="cs-CZ" sz="2000" dirty="0" smtClean="0"/>
              <a:t> </a:t>
            </a:r>
            <a:r>
              <a:rPr lang="cs-CZ" sz="2000" dirty="0"/>
              <a:t>Mladá hora (X:  -606 364; Y: -1 165 276</a:t>
            </a:r>
            <a:r>
              <a:rPr lang="cs-CZ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železniční viadukt přes Bobravu </a:t>
            </a:r>
            <a:r>
              <a:rPr lang="cs-CZ" sz="2000" dirty="0" err="1" smtClean="0"/>
              <a:t>jz</a:t>
            </a:r>
            <a:r>
              <a:rPr lang="cs-CZ" sz="2000" dirty="0" smtClean="0"/>
              <a:t>. od Střelic (X: -609 079; Y: -1 165 034)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kóta 355,7 – Čihadla (X: -608 840; Y: -1 166 802)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kóta 346,9 – Líchy (X: -605 432; Y: -1 167 479)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4480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306</Words>
  <Application>Microsoft Office PowerPoint</Application>
  <PresentationFormat>Předvádění na obrazovce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Arial</vt:lpstr>
      <vt:lpstr>Calibri</vt:lpstr>
      <vt:lpstr>Motiv systému Office</vt:lpstr>
      <vt:lpstr>GI231 Metody vyhledávání ložisek nerostných surovin - praktická cvičení </vt:lpstr>
      <vt:lpstr>Postup vyhledávání ložisek</vt:lpstr>
      <vt:lpstr>Přehled metod</vt:lpstr>
      <vt:lpstr>Stream sediments</vt:lpstr>
      <vt:lpstr>Soil sampling</vt:lpstr>
      <vt:lpstr>Chip-channel sampling</vt:lpstr>
      <vt:lpstr>Core logging</vt:lpstr>
      <vt:lpstr>Zkoumaná oblast – protokol č. 1</vt:lpstr>
      <vt:lpstr>Zkoumaná oblast – protokol č. 1</vt:lpstr>
    </vt:vector>
  </TitlesOfParts>
  <Company>UGV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Jakubová</dc:creator>
  <cp:lastModifiedBy>Wertich</cp:lastModifiedBy>
  <cp:revision>11</cp:revision>
  <dcterms:created xsi:type="dcterms:W3CDTF">2015-10-05T12:12:45Z</dcterms:created>
  <dcterms:modified xsi:type="dcterms:W3CDTF">2015-10-05T14:04:42Z</dcterms:modified>
</cp:coreProperties>
</file>