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3" r:id="rId3"/>
    <p:sldId id="282" r:id="rId4"/>
    <p:sldId id="281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03" r:id="rId14"/>
    <p:sldId id="292" r:id="rId15"/>
    <p:sldId id="293" r:id="rId16"/>
    <p:sldId id="294" r:id="rId17"/>
    <p:sldId id="301" r:id="rId18"/>
    <p:sldId id="302" r:id="rId19"/>
    <p:sldId id="295" r:id="rId20"/>
    <p:sldId id="29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Vývoj nezaměstnanosti v ČR od prosince 1990 do srpna 2015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5.8423790776152972E-2"/>
          <c:y val="0.12808998190294721"/>
          <c:w val="0.92084399606299205"/>
          <c:h val="0.62871007562410974"/>
        </c:manualLayout>
      </c:layout>
      <c:lineChart>
        <c:grouping val="standard"/>
        <c:ser>
          <c:idx val="0"/>
          <c:order val="0"/>
          <c:tx>
            <c:v>míra registrované nezaměstnanosti</c:v>
          </c:tx>
          <c:marker>
            <c:symbol val="none"/>
          </c:marker>
          <c:cat>
            <c:multiLvlStrRef>
              <c:f>(vyvoj_MN!$A$1:$BU$2,vyvoj_MN!$A$6:$HP$7)</c:f>
              <c:multiLvlStrCache>
                <c:ptCount val="297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V</c:v>
                  </c:pt>
                  <c:pt idx="18">
                    <c:v>VI</c:v>
                  </c:pt>
                  <c:pt idx="19">
                    <c:v>VII</c:v>
                  </c:pt>
                  <c:pt idx="20">
                    <c:v>VIII</c:v>
                  </c:pt>
                  <c:pt idx="21">
                    <c:v>IX</c:v>
                  </c:pt>
                  <c:pt idx="22">
                    <c:v>X</c:v>
                  </c:pt>
                  <c:pt idx="23">
                    <c:v>XI</c:v>
                  </c:pt>
                  <c:pt idx="24">
                    <c:v>XII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V</c:v>
                  </c:pt>
                  <c:pt idx="30">
                    <c:v>VI</c:v>
                  </c:pt>
                  <c:pt idx="31">
                    <c:v>VII</c:v>
                  </c:pt>
                  <c:pt idx="32">
                    <c:v>VIII</c:v>
                  </c:pt>
                  <c:pt idx="33">
                    <c:v>IX</c:v>
                  </c:pt>
                  <c:pt idx="34">
                    <c:v>X</c:v>
                  </c:pt>
                  <c:pt idx="35">
                    <c:v>XI</c:v>
                  </c:pt>
                  <c:pt idx="36">
                    <c:v>XII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  <c:pt idx="41">
                    <c:v>V</c:v>
                  </c:pt>
                  <c:pt idx="42">
                    <c:v>VI</c:v>
                  </c:pt>
                  <c:pt idx="43">
                    <c:v>VII</c:v>
                  </c:pt>
                  <c:pt idx="44">
                    <c:v>VIII</c:v>
                  </c:pt>
                  <c:pt idx="45">
                    <c:v>IX</c:v>
                  </c:pt>
                  <c:pt idx="46">
                    <c:v>X</c:v>
                  </c:pt>
                  <c:pt idx="47">
                    <c:v>XI</c:v>
                  </c:pt>
                  <c:pt idx="48">
                    <c:v>XII</c:v>
                  </c:pt>
                  <c:pt idx="49">
                    <c:v>I</c:v>
                  </c:pt>
                  <c:pt idx="50">
                    <c:v>II</c:v>
                  </c:pt>
                  <c:pt idx="51">
                    <c:v>III</c:v>
                  </c:pt>
                  <c:pt idx="52">
                    <c:v>IV</c:v>
                  </c:pt>
                  <c:pt idx="53">
                    <c:v>V</c:v>
                  </c:pt>
                  <c:pt idx="54">
                    <c:v>VI</c:v>
                  </c:pt>
                  <c:pt idx="55">
                    <c:v>VII</c:v>
                  </c:pt>
                  <c:pt idx="56">
                    <c:v>VIII</c:v>
                  </c:pt>
                  <c:pt idx="57">
                    <c:v>IX</c:v>
                  </c:pt>
                  <c:pt idx="58">
                    <c:v>X</c:v>
                  </c:pt>
                  <c:pt idx="59">
                    <c:v>XI</c:v>
                  </c:pt>
                  <c:pt idx="60">
                    <c:v>XII</c:v>
                  </c:pt>
                  <c:pt idx="61">
                    <c:v>I</c:v>
                  </c:pt>
                  <c:pt idx="62">
                    <c:v>II</c:v>
                  </c:pt>
                  <c:pt idx="63">
                    <c:v>III</c:v>
                  </c:pt>
                  <c:pt idx="64">
                    <c:v>IV</c:v>
                  </c:pt>
                  <c:pt idx="65">
                    <c:v>V</c:v>
                  </c:pt>
                  <c:pt idx="66">
                    <c:v>VI</c:v>
                  </c:pt>
                  <c:pt idx="67">
                    <c:v>VII</c:v>
                  </c:pt>
                  <c:pt idx="68">
                    <c:v>VIII</c:v>
                  </c:pt>
                  <c:pt idx="69">
                    <c:v>IX</c:v>
                  </c:pt>
                  <c:pt idx="70">
                    <c:v>X</c:v>
                  </c:pt>
                  <c:pt idx="71">
                    <c:v>XI</c:v>
                  </c:pt>
                  <c:pt idx="72">
                    <c:v>XII</c:v>
                  </c:pt>
                  <c:pt idx="73">
                    <c:v>I</c:v>
                  </c:pt>
                  <c:pt idx="74">
                    <c:v>II</c:v>
                  </c:pt>
                  <c:pt idx="75">
                    <c:v>III</c:v>
                  </c:pt>
                  <c:pt idx="76">
                    <c:v>IV</c:v>
                  </c:pt>
                  <c:pt idx="77">
                    <c:v>V</c:v>
                  </c:pt>
                  <c:pt idx="78">
                    <c:v>VI</c:v>
                  </c:pt>
                  <c:pt idx="79">
                    <c:v>VII</c:v>
                  </c:pt>
                  <c:pt idx="80">
                    <c:v>VIII</c:v>
                  </c:pt>
                  <c:pt idx="81">
                    <c:v>IX</c:v>
                  </c:pt>
                  <c:pt idx="82">
                    <c:v>X</c:v>
                  </c:pt>
                  <c:pt idx="83">
                    <c:v>XI</c:v>
                  </c:pt>
                  <c:pt idx="84">
                    <c:v>XII</c:v>
                  </c:pt>
                  <c:pt idx="85">
                    <c:v>I</c:v>
                  </c:pt>
                  <c:pt idx="86">
                    <c:v>II</c:v>
                  </c:pt>
                  <c:pt idx="87">
                    <c:v>III</c:v>
                  </c:pt>
                  <c:pt idx="88">
                    <c:v>IV</c:v>
                  </c:pt>
                  <c:pt idx="89">
                    <c:v>V</c:v>
                  </c:pt>
                  <c:pt idx="90">
                    <c:v>VI</c:v>
                  </c:pt>
                  <c:pt idx="91">
                    <c:v>VII</c:v>
                  </c:pt>
                  <c:pt idx="92">
                    <c:v>VIII</c:v>
                  </c:pt>
                  <c:pt idx="93">
                    <c:v>IX</c:v>
                  </c:pt>
                  <c:pt idx="94">
                    <c:v>X</c:v>
                  </c:pt>
                  <c:pt idx="95">
                    <c:v>XI</c:v>
                  </c:pt>
                  <c:pt idx="96">
                    <c:v>XII</c:v>
                  </c:pt>
                  <c:pt idx="97">
                    <c:v>I</c:v>
                  </c:pt>
                  <c:pt idx="98">
                    <c:v>II</c:v>
                  </c:pt>
                  <c:pt idx="99">
                    <c:v>III</c:v>
                  </c:pt>
                  <c:pt idx="100">
                    <c:v>IV</c:v>
                  </c:pt>
                  <c:pt idx="101">
                    <c:v>V</c:v>
                  </c:pt>
                  <c:pt idx="102">
                    <c:v>VI</c:v>
                  </c:pt>
                  <c:pt idx="103">
                    <c:v>VII</c:v>
                  </c:pt>
                  <c:pt idx="104">
                    <c:v>VIII</c:v>
                  </c:pt>
                  <c:pt idx="105">
                    <c:v>IX</c:v>
                  </c:pt>
                  <c:pt idx="106">
                    <c:v>X</c:v>
                  </c:pt>
                  <c:pt idx="107">
                    <c:v>XI</c:v>
                  </c:pt>
                  <c:pt idx="108">
                    <c:v>XII</c:v>
                  </c:pt>
                  <c:pt idx="109">
                    <c:v>I</c:v>
                  </c:pt>
                  <c:pt idx="110">
                    <c:v>II</c:v>
                  </c:pt>
                  <c:pt idx="111">
                    <c:v>III</c:v>
                  </c:pt>
                  <c:pt idx="112">
                    <c:v>IV</c:v>
                  </c:pt>
                  <c:pt idx="113">
                    <c:v>V</c:v>
                  </c:pt>
                  <c:pt idx="114">
                    <c:v>VI</c:v>
                  </c:pt>
                  <c:pt idx="115">
                    <c:v>VII</c:v>
                  </c:pt>
                  <c:pt idx="116">
                    <c:v>VIII</c:v>
                  </c:pt>
                  <c:pt idx="117">
                    <c:v>IX</c:v>
                  </c:pt>
                  <c:pt idx="118">
                    <c:v>X</c:v>
                  </c:pt>
                  <c:pt idx="119">
                    <c:v>XI</c:v>
                  </c:pt>
                  <c:pt idx="120">
                    <c:v>XII</c:v>
                  </c:pt>
                  <c:pt idx="121">
                    <c:v>I</c:v>
                  </c:pt>
                  <c:pt idx="122">
                    <c:v>II</c:v>
                  </c:pt>
                  <c:pt idx="123">
                    <c:v>III</c:v>
                  </c:pt>
                  <c:pt idx="124">
                    <c:v>IV</c:v>
                  </c:pt>
                  <c:pt idx="125">
                    <c:v>V</c:v>
                  </c:pt>
                  <c:pt idx="126">
                    <c:v>VI</c:v>
                  </c:pt>
                  <c:pt idx="127">
                    <c:v>VII</c:v>
                  </c:pt>
                  <c:pt idx="128">
                    <c:v>VIII</c:v>
                  </c:pt>
                  <c:pt idx="129">
                    <c:v>IX</c:v>
                  </c:pt>
                  <c:pt idx="130">
                    <c:v>X</c:v>
                  </c:pt>
                  <c:pt idx="131">
                    <c:v>XI</c:v>
                  </c:pt>
                  <c:pt idx="132">
                    <c:v>XII</c:v>
                  </c:pt>
                  <c:pt idx="133">
                    <c:v>I</c:v>
                  </c:pt>
                  <c:pt idx="134">
                    <c:v>II</c:v>
                  </c:pt>
                  <c:pt idx="135">
                    <c:v>III</c:v>
                  </c:pt>
                  <c:pt idx="136">
                    <c:v>IV</c:v>
                  </c:pt>
                  <c:pt idx="137">
                    <c:v>V</c:v>
                  </c:pt>
                  <c:pt idx="138">
                    <c:v>VI</c:v>
                  </c:pt>
                  <c:pt idx="139">
                    <c:v>VII</c:v>
                  </c:pt>
                  <c:pt idx="140">
                    <c:v>VIII</c:v>
                  </c:pt>
                  <c:pt idx="141">
                    <c:v>IX</c:v>
                  </c:pt>
                  <c:pt idx="142">
                    <c:v>X</c:v>
                  </c:pt>
                  <c:pt idx="143">
                    <c:v>XI</c:v>
                  </c:pt>
                  <c:pt idx="144">
                    <c:v>XII</c:v>
                  </c:pt>
                  <c:pt idx="145">
                    <c:v>I</c:v>
                  </c:pt>
                  <c:pt idx="146">
                    <c:v>II</c:v>
                  </c:pt>
                  <c:pt idx="147">
                    <c:v>III</c:v>
                  </c:pt>
                  <c:pt idx="148">
                    <c:v>IV</c:v>
                  </c:pt>
                  <c:pt idx="149">
                    <c:v>V</c:v>
                  </c:pt>
                  <c:pt idx="150">
                    <c:v>VI</c:v>
                  </c:pt>
                  <c:pt idx="151">
                    <c:v>VII</c:v>
                  </c:pt>
                  <c:pt idx="152">
                    <c:v>VIII</c:v>
                  </c:pt>
                  <c:pt idx="153">
                    <c:v>IX</c:v>
                  </c:pt>
                  <c:pt idx="154">
                    <c:v>X</c:v>
                  </c:pt>
                  <c:pt idx="155">
                    <c:v>XI</c:v>
                  </c:pt>
                  <c:pt idx="156">
                    <c:v>XII</c:v>
                  </c:pt>
                  <c:pt idx="157">
                    <c:v>I</c:v>
                  </c:pt>
                  <c:pt idx="158">
                    <c:v>II</c:v>
                  </c:pt>
                  <c:pt idx="159">
                    <c:v>III</c:v>
                  </c:pt>
                  <c:pt idx="160">
                    <c:v>IV</c:v>
                  </c:pt>
                  <c:pt idx="161">
                    <c:v>V</c:v>
                  </c:pt>
                  <c:pt idx="162">
                    <c:v>VI</c:v>
                  </c:pt>
                  <c:pt idx="163">
                    <c:v>VII</c:v>
                  </c:pt>
                  <c:pt idx="164">
                    <c:v>VIII</c:v>
                  </c:pt>
                  <c:pt idx="165">
                    <c:v>IX</c:v>
                  </c:pt>
                  <c:pt idx="166">
                    <c:v>X</c:v>
                  </c:pt>
                  <c:pt idx="167">
                    <c:v>XI</c:v>
                  </c:pt>
                  <c:pt idx="168">
                    <c:v>XII</c:v>
                  </c:pt>
                  <c:pt idx="169">
                    <c:v>I</c:v>
                  </c:pt>
                  <c:pt idx="170">
                    <c:v>II</c:v>
                  </c:pt>
                  <c:pt idx="171">
                    <c:v>III</c:v>
                  </c:pt>
                  <c:pt idx="172">
                    <c:v>IV</c:v>
                  </c:pt>
                  <c:pt idx="173">
                    <c:v>V</c:v>
                  </c:pt>
                  <c:pt idx="174">
                    <c:v>VI</c:v>
                  </c:pt>
                  <c:pt idx="175">
                    <c:v>VII</c:v>
                  </c:pt>
                  <c:pt idx="176">
                    <c:v>VIII</c:v>
                  </c:pt>
                  <c:pt idx="177">
                    <c:v>IX</c:v>
                  </c:pt>
                  <c:pt idx="178">
                    <c:v>X</c:v>
                  </c:pt>
                  <c:pt idx="179">
                    <c:v>XI</c:v>
                  </c:pt>
                  <c:pt idx="180">
                    <c:v>XII</c:v>
                  </c:pt>
                  <c:pt idx="181">
                    <c:v>I</c:v>
                  </c:pt>
                  <c:pt idx="182">
                    <c:v>II</c:v>
                  </c:pt>
                  <c:pt idx="183">
                    <c:v>III</c:v>
                  </c:pt>
                  <c:pt idx="184">
                    <c:v>IV</c:v>
                  </c:pt>
                  <c:pt idx="185">
                    <c:v>V</c:v>
                  </c:pt>
                  <c:pt idx="186">
                    <c:v>VI</c:v>
                  </c:pt>
                  <c:pt idx="187">
                    <c:v>VII</c:v>
                  </c:pt>
                  <c:pt idx="188">
                    <c:v>VIII</c:v>
                  </c:pt>
                  <c:pt idx="189">
                    <c:v>IX</c:v>
                  </c:pt>
                  <c:pt idx="190">
                    <c:v>X</c:v>
                  </c:pt>
                  <c:pt idx="191">
                    <c:v>XI</c:v>
                  </c:pt>
                  <c:pt idx="192">
                    <c:v>XII</c:v>
                  </c:pt>
                  <c:pt idx="193">
                    <c:v>I</c:v>
                  </c:pt>
                  <c:pt idx="194">
                    <c:v>II</c:v>
                  </c:pt>
                  <c:pt idx="195">
                    <c:v>III</c:v>
                  </c:pt>
                  <c:pt idx="196">
                    <c:v>IV</c:v>
                  </c:pt>
                  <c:pt idx="197">
                    <c:v>V</c:v>
                  </c:pt>
                  <c:pt idx="198">
                    <c:v>VI</c:v>
                  </c:pt>
                  <c:pt idx="199">
                    <c:v>VII</c:v>
                  </c:pt>
                  <c:pt idx="200">
                    <c:v>VIII</c:v>
                  </c:pt>
                  <c:pt idx="201">
                    <c:v>IX</c:v>
                  </c:pt>
                  <c:pt idx="202">
                    <c:v>X</c:v>
                  </c:pt>
                  <c:pt idx="203">
                    <c:v>XI</c:v>
                  </c:pt>
                  <c:pt idx="204">
                    <c:v>XII</c:v>
                  </c:pt>
                  <c:pt idx="205">
                    <c:v>I</c:v>
                  </c:pt>
                  <c:pt idx="206">
                    <c:v>II</c:v>
                  </c:pt>
                  <c:pt idx="207">
                    <c:v>III</c:v>
                  </c:pt>
                  <c:pt idx="208">
                    <c:v>IV</c:v>
                  </c:pt>
                  <c:pt idx="209">
                    <c:v>V</c:v>
                  </c:pt>
                  <c:pt idx="210">
                    <c:v>VI</c:v>
                  </c:pt>
                  <c:pt idx="211">
                    <c:v>VII</c:v>
                  </c:pt>
                  <c:pt idx="212">
                    <c:v>VIII</c:v>
                  </c:pt>
                  <c:pt idx="213">
                    <c:v>IX</c:v>
                  </c:pt>
                  <c:pt idx="214">
                    <c:v>X</c:v>
                  </c:pt>
                  <c:pt idx="215">
                    <c:v>XI</c:v>
                  </c:pt>
                  <c:pt idx="216">
                    <c:v>XII</c:v>
                  </c:pt>
                  <c:pt idx="217">
                    <c:v>I</c:v>
                  </c:pt>
                  <c:pt idx="218">
                    <c:v>II</c:v>
                  </c:pt>
                  <c:pt idx="219">
                    <c:v>III</c:v>
                  </c:pt>
                  <c:pt idx="220">
                    <c:v>IV</c:v>
                  </c:pt>
                  <c:pt idx="221">
                    <c:v>V</c:v>
                  </c:pt>
                  <c:pt idx="222">
                    <c:v>VI</c:v>
                  </c:pt>
                  <c:pt idx="223">
                    <c:v>VII</c:v>
                  </c:pt>
                  <c:pt idx="224">
                    <c:v>VIII</c:v>
                  </c:pt>
                  <c:pt idx="225">
                    <c:v>IX</c:v>
                  </c:pt>
                  <c:pt idx="226">
                    <c:v>X</c:v>
                  </c:pt>
                  <c:pt idx="227">
                    <c:v>XI</c:v>
                  </c:pt>
                  <c:pt idx="228">
                    <c:v>XII</c:v>
                  </c:pt>
                  <c:pt idx="229">
                    <c:v>I</c:v>
                  </c:pt>
                  <c:pt idx="230">
                    <c:v>II</c:v>
                  </c:pt>
                  <c:pt idx="231">
                    <c:v>III</c:v>
                  </c:pt>
                  <c:pt idx="232">
                    <c:v>IV</c:v>
                  </c:pt>
                  <c:pt idx="233">
                    <c:v>V</c:v>
                  </c:pt>
                  <c:pt idx="234">
                    <c:v>VI</c:v>
                  </c:pt>
                  <c:pt idx="235">
                    <c:v>VII</c:v>
                  </c:pt>
                  <c:pt idx="236">
                    <c:v>VIII</c:v>
                  </c:pt>
                  <c:pt idx="237">
                    <c:v>IX</c:v>
                  </c:pt>
                  <c:pt idx="238">
                    <c:v>X</c:v>
                  </c:pt>
                  <c:pt idx="239">
                    <c:v>XI</c:v>
                  </c:pt>
                  <c:pt idx="240">
                    <c:v>XII</c:v>
                  </c:pt>
                  <c:pt idx="241">
                    <c:v>I</c:v>
                  </c:pt>
                  <c:pt idx="242">
                    <c:v>II</c:v>
                  </c:pt>
                  <c:pt idx="243">
                    <c:v>III</c:v>
                  </c:pt>
                  <c:pt idx="244">
                    <c:v>IV</c:v>
                  </c:pt>
                  <c:pt idx="245">
                    <c:v>V</c:v>
                  </c:pt>
                  <c:pt idx="246">
                    <c:v>VI</c:v>
                  </c:pt>
                  <c:pt idx="247">
                    <c:v>VII</c:v>
                  </c:pt>
                  <c:pt idx="248">
                    <c:v>VIII</c:v>
                  </c:pt>
                  <c:pt idx="249">
                    <c:v>IX</c:v>
                  </c:pt>
                  <c:pt idx="250">
                    <c:v>X</c:v>
                  </c:pt>
                  <c:pt idx="251">
                    <c:v>XI</c:v>
                  </c:pt>
                  <c:pt idx="252">
                    <c:v>XII</c:v>
                  </c:pt>
                  <c:pt idx="253">
                    <c:v>I</c:v>
                  </c:pt>
                  <c:pt idx="254">
                    <c:v>II</c:v>
                  </c:pt>
                  <c:pt idx="255">
                    <c:v>III</c:v>
                  </c:pt>
                  <c:pt idx="256">
                    <c:v>IV</c:v>
                  </c:pt>
                  <c:pt idx="257">
                    <c:v>V</c:v>
                  </c:pt>
                  <c:pt idx="258">
                    <c:v>VI</c:v>
                  </c:pt>
                  <c:pt idx="259">
                    <c:v>VII</c:v>
                  </c:pt>
                  <c:pt idx="260">
                    <c:v>VIII</c:v>
                  </c:pt>
                  <c:pt idx="261">
                    <c:v>IX</c:v>
                  </c:pt>
                  <c:pt idx="262">
                    <c:v>X</c:v>
                  </c:pt>
                  <c:pt idx="263">
                    <c:v>XI</c:v>
                  </c:pt>
                  <c:pt idx="264">
                    <c:v>XII</c:v>
                  </c:pt>
                  <c:pt idx="265">
                    <c:v>I</c:v>
                  </c:pt>
                  <c:pt idx="266">
                    <c:v>II</c:v>
                  </c:pt>
                  <c:pt idx="267">
                    <c:v>III</c:v>
                  </c:pt>
                  <c:pt idx="268">
                    <c:v>IV</c:v>
                  </c:pt>
                  <c:pt idx="269">
                    <c:v>V</c:v>
                  </c:pt>
                  <c:pt idx="270">
                    <c:v>VI</c:v>
                  </c:pt>
                  <c:pt idx="271">
                    <c:v>VII</c:v>
                  </c:pt>
                  <c:pt idx="272">
                    <c:v>VIII</c:v>
                  </c:pt>
                  <c:pt idx="273">
                    <c:v>IX</c:v>
                  </c:pt>
                  <c:pt idx="274">
                    <c:v>X</c:v>
                  </c:pt>
                  <c:pt idx="275">
                    <c:v>XI</c:v>
                  </c:pt>
                  <c:pt idx="276">
                    <c:v>XII</c:v>
                  </c:pt>
                  <c:pt idx="277">
                    <c:v>I</c:v>
                  </c:pt>
                  <c:pt idx="278">
                    <c:v>II</c:v>
                  </c:pt>
                  <c:pt idx="279">
                    <c:v>III</c:v>
                  </c:pt>
                  <c:pt idx="280">
                    <c:v>IV</c:v>
                  </c:pt>
                  <c:pt idx="281">
                    <c:v>V</c:v>
                  </c:pt>
                  <c:pt idx="282">
                    <c:v>VI</c:v>
                  </c:pt>
                  <c:pt idx="283">
                    <c:v>VII</c:v>
                  </c:pt>
                  <c:pt idx="284">
                    <c:v>VIII</c:v>
                  </c:pt>
                  <c:pt idx="285">
                    <c:v>IX</c:v>
                  </c:pt>
                  <c:pt idx="286">
                    <c:v>X</c:v>
                  </c:pt>
                  <c:pt idx="287">
                    <c:v>XI</c:v>
                  </c:pt>
                  <c:pt idx="288">
                    <c:v>XII</c:v>
                  </c:pt>
                  <c:pt idx="289">
                    <c:v>I</c:v>
                  </c:pt>
                  <c:pt idx="290">
                    <c:v>II</c:v>
                  </c:pt>
                  <c:pt idx="291">
                    <c:v>III</c:v>
                  </c:pt>
                  <c:pt idx="292">
                    <c:v>IV</c:v>
                  </c:pt>
                  <c:pt idx="293">
                    <c:v>V</c:v>
                  </c:pt>
                  <c:pt idx="294">
                    <c:v>VI</c:v>
                  </c:pt>
                  <c:pt idx="295">
                    <c:v>VII</c:v>
                  </c:pt>
                  <c:pt idx="296">
                    <c:v>VIII</c:v>
                  </c:pt>
                </c:lvl>
                <c:lvl>
                  <c:pt idx="0">
                    <c:v>1990</c:v>
                  </c:pt>
                  <c:pt idx="1">
                    <c:v>1991</c:v>
                  </c:pt>
                  <c:pt idx="13">
                    <c:v>1992</c:v>
                  </c:pt>
                  <c:pt idx="25">
                    <c:v>1993</c:v>
                  </c:pt>
                  <c:pt idx="37">
                    <c:v>1994</c:v>
                  </c:pt>
                  <c:pt idx="49">
                    <c:v>1995</c:v>
                  </c:pt>
                  <c:pt idx="61">
                    <c:v>1996</c:v>
                  </c:pt>
                  <c:pt idx="73">
                    <c:v>1997</c:v>
                  </c:pt>
                  <c:pt idx="85">
                    <c:v>1998</c:v>
                  </c:pt>
                  <c:pt idx="97">
                    <c:v>1999</c:v>
                  </c:pt>
                  <c:pt idx="109">
                    <c:v>2000</c:v>
                  </c:pt>
                  <c:pt idx="121">
                    <c:v>2001</c:v>
                  </c:pt>
                  <c:pt idx="133">
                    <c:v>2002</c:v>
                  </c:pt>
                  <c:pt idx="145">
                    <c:v>2003</c:v>
                  </c:pt>
                  <c:pt idx="157">
                    <c:v>2004</c:v>
                  </c:pt>
                  <c:pt idx="169">
                    <c:v>2005</c:v>
                  </c:pt>
                  <c:pt idx="181">
                    <c:v>2006</c:v>
                  </c:pt>
                  <c:pt idx="193">
                    <c:v>2007</c:v>
                  </c:pt>
                  <c:pt idx="205">
                    <c:v>2008</c:v>
                  </c:pt>
                  <c:pt idx="217">
                    <c:v>2009</c:v>
                  </c:pt>
                  <c:pt idx="229">
                    <c:v>2010</c:v>
                  </c:pt>
                  <c:pt idx="241">
                    <c:v>2011</c:v>
                  </c:pt>
                  <c:pt idx="253">
                    <c:v>2012</c:v>
                  </c:pt>
                  <c:pt idx="265">
                    <c:v>2013</c:v>
                  </c:pt>
                  <c:pt idx="277">
                    <c:v>2014</c:v>
                  </c:pt>
                  <c:pt idx="289">
                    <c:v>2015</c:v>
                  </c:pt>
                </c:lvl>
              </c:multiLvlStrCache>
            </c:multiLvlStrRef>
          </c:cat>
          <c:val>
            <c:numRef>
              <c:f>(vyvoj_MN!$A$3:$BU$3,vyvoj_MN!$A$8:$HP$8)</c:f>
              <c:numCache>
                <c:formatCode>0.0</c:formatCode>
                <c:ptCount val="297"/>
                <c:pt idx="0">
                  <c:v>0.70000000000000007</c:v>
                </c:pt>
                <c:pt idx="1">
                  <c:v>0.98333333333333317</c:v>
                </c:pt>
                <c:pt idx="2">
                  <c:v>1.2666666666666664</c:v>
                </c:pt>
                <c:pt idx="3">
                  <c:v>1.5499999999999994</c:v>
                </c:pt>
                <c:pt idx="4">
                  <c:v>1.8333333333333328</c:v>
                </c:pt>
                <c:pt idx="5">
                  <c:v>2.1166666666666663</c:v>
                </c:pt>
                <c:pt idx="6">
                  <c:v>2.399999999999999</c:v>
                </c:pt>
                <c:pt idx="7">
                  <c:v>2.6833333333333336</c:v>
                </c:pt>
                <c:pt idx="8">
                  <c:v>2.9666666666666655</c:v>
                </c:pt>
                <c:pt idx="9">
                  <c:v>3.2499999999999991</c:v>
                </c:pt>
                <c:pt idx="10">
                  <c:v>3.5333333333333328</c:v>
                </c:pt>
                <c:pt idx="11">
                  <c:v>3.8166666666666647</c:v>
                </c:pt>
                <c:pt idx="12">
                  <c:v>4.0999999999999996</c:v>
                </c:pt>
                <c:pt idx="13">
                  <c:v>3.9749999999999992</c:v>
                </c:pt>
                <c:pt idx="14">
                  <c:v>3.8499999999999992</c:v>
                </c:pt>
                <c:pt idx="15">
                  <c:v>3.7249999999999996</c:v>
                </c:pt>
                <c:pt idx="16">
                  <c:v>3.5999999999999992</c:v>
                </c:pt>
                <c:pt idx="17">
                  <c:v>3.4749999999999992</c:v>
                </c:pt>
                <c:pt idx="18">
                  <c:v>3.3499999999999992</c:v>
                </c:pt>
                <c:pt idx="19">
                  <c:v>3.2249999999999996</c:v>
                </c:pt>
                <c:pt idx="20">
                  <c:v>3.0999999999999992</c:v>
                </c:pt>
                <c:pt idx="21">
                  <c:v>2.9749999999999992</c:v>
                </c:pt>
                <c:pt idx="22">
                  <c:v>2.8499999999999992</c:v>
                </c:pt>
                <c:pt idx="23">
                  <c:v>2.7249999999999996</c:v>
                </c:pt>
                <c:pt idx="24">
                  <c:v>2.6</c:v>
                </c:pt>
                <c:pt idx="25">
                  <c:v>2.6750000000000003</c:v>
                </c:pt>
                <c:pt idx="26">
                  <c:v>2.7500000000000004</c:v>
                </c:pt>
                <c:pt idx="27">
                  <c:v>2.8250000000000002</c:v>
                </c:pt>
                <c:pt idx="28">
                  <c:v>2.9000000000000008</c:v>
                </c:pt>
                <c:pt idx="29">
                  <c:v>2.9750000000000005</c:v>
                </c:pt>
                <c:pt idx="30">
                  <c:v>3.0500000000000007</c:v>
                </c:pt>
                <c:pt idx="31">
                  <c:v>3.1250000000000013</c:v>
                </c:pt>
                <c:pt idx="32">
                  <c:v>3.2000000000000015</c:v>
                </c:pt>
                <c:pt idx="33">
                  <c:v>3.2750000000000017</c:v>
                </c:pt>
                <c:pt idx="34">
                  <c:v>3.3500000000000014</c:v>
                </c:pt>
                <c:pt idx="35">
                  <c:v>3.425000000000002</c:v>
                </c:pt>
                <c:pt idx="36">
                  <c:v>3.5</c:v>
                </c:pt>
                <c:pt idx="37">
                  <c:v>3.4749999999999996</c:v>
                </c:pt>
                <c:pt idx="38">
                  <c:v>3.4499999999999997</c:v>
                </c:pt>
                <c:pt idx="39">
                  <c:v>3.4250000000000003</c:v>
                </c:pt>
                <c:pt idx="40">
                  <c:v>3.4000000000000004</c:v>
                </c:pt>
                <c:pt idx="41">
                  <c:v>3.375</c:v>
                </c:pt>
                <c:pt idx="42">
                  <c:v>3.35</c:v>
                </c:pt>
                <c:pt idx="43">
                  <c:v>3.3250000000000002</c:v>
                </c:pt>
                <c:pt idx="44">
                  <c:v>3.3000000000000007</c:v>
                </c:pt>
                <c:pt idx="45">
                  <c:v>3.2750000000000008</c:v>
                </c:pt>
                <c:pt idx="46">
                  <c:v>3.2500000000000009</c:v>
                </c:pt>
                <c:pt idx="47">
                  <c:v>3.225000000000001</c:v>
                </c:pt>
                <c:pt idx="48">
                  <c:v>3.2</c:v>
                </c:pt>
                <c:pt idx="49">
                  <c:v>3.1750000000000003</c:v>
                </c:pt>
                <c:pt idx="50">
                  <c:v>3.1500000000000004</c:v>
                </c:pt>
                <c:pt idx="51">
                  <c:v>3.1250000000000004</c:v>
                </c:pt>
                <c:pt idx="52">
                  <c:v>3.1000000000000005</c:v>
                </c:pt>
                <c:pt idx="53">
                  <c:v>3.0750000000000002</c:v>
                </c:pt>
                <c:pt idx="54">
                  <c:v>3.0500000000000007</c:v>
                </c:pt>
                <c:pt idx="55">
                  <c:v>3.0250000000000008</c:v>
                </c:pt>
                <c:pt idx="56">
                  <c:v>3.0000000000000009</c:v>
                </c:pt>
                <c:pt idx="57">
                  <c:v>2.9750000000000005</c:v>
                </c:pt>
                <c:pt idx="58">
                  <c:v>2.9500000000000006</c:v>
                </c:pt>
                <c:pt idx="59">
                  <c:v>2.9250000000000007</c:v>
                </c:pt>
                <c:pt idx="60">
                  <c:v>2.9</c:v>
                </c:pt>
                <c:pt idx="61">
                  <c:v>2.9499999999999997</c:v>
                </c:pt>
                <c:pt idx="62">
                  <c:v>2.9999999999999991</c:v>
                </c:pt>
                <c:pt idx="63">
                  <c:v>3.0499999999999994</c:v>
                </c:pt>
                <c:pt idx="64">
                  <c:v>3.0999999999999988</c:v>
                </c:pt>
                <c:pt idx="65">
                  <c:v>3.149999999999999</c:v>
                </c:pt>
                <c:pt idx="66">
                  <c:v>3.1999999999999988</c:v>
                </c:pt>
                <c:pt idx="67">
                  <c:v>3.2499999999999991</c:v>
                </c:pt>
                <c:pt idx="68">
                  <c:v>3.2999999999999985</c:v>
                </c:pt>
                <c:pt idx="69">
                  <c:v>3.3499999999999983</c:v>
                </c:pt>
                <c:pt idx="70">
                  <c:v>3.3999999999999977</c:v>
                </c:pt>
                <c:pt idx="71">
                  <c:v>3.449999999999998</c:v>
                </c:pt>
                <c:pt idx="72">
                  <c:v>3.5</c:v>
                </c:pt>
                <c:pt idx="73">
                  <c:v>4.0274735746156809</c:v>
                </c:pt>
                <c:pt idx="74">
                  <c:v>4.0563863536950908</c:v>
                </c:pt>
                <c:pt idx="75">
                  <c:v>3.9177895220048544</c:v>
                </c:pt>
                <c:pt idx="76">
                  <c:v>3.8178561618262647</c:v>
                </c:pt>
                <c:pt idx="77" formatCode="0.00">
                  <c:v>3.7869058093455461</c:v>
                </c:pt>
                <c:pt idx="78">
                  <c:v>3.9654429469952368</c:v>
                </c:pt>
                <c:pt idx="79">
                  <c:v>4.3395643707093638</c:v>
                </c:pt>
                <c:pt idx="80">
                  <c:v>4.4942574857615432</c:v>
                </c:pt>
                <c:pt idx="81">
                  <c:v>4.8324864589019931</c:v>
                </c:pt>
                <c:pt idx="82">
                  <c:v>4.855675963486763</c:v>
                </c:pt>
                <c:pt idx="83">
                  <c:v>4.9449396493965079</c:v>
                </c:pt>
                <c:pt idx="84">
                  <c:v>5.2328715325011874</c:v>
                </c:pt>
                <c:pt idx="85">
                  <c:v>5.5724347849690234</c:v>
                </c:pt>
                <c:pt idx="86">
                  <c:v>5.610631510822552</c:v>
                </c:pt>
                <c:pt idx="87">
                  <c:v>5.5110755955963899</c:v>
                </c:pt>
                <c:pt idx="88">
                  <c:v>5.380457003378079</c:v>
                </c:pt>
                <c:pt idx="89">
                  <c:v>5.3355358849015264</c:v>
                </c:pt>
                <c:pt idx="90">
                  <c:v>5.6110120277592506</c:v>
                </c:pt>
                <c:pt idx="91">
                  <c:v>6.0791735507305003</c:v>
                </c:pt>
                <c:pt idx="92">
                  <c:v>6.3926420445584959</c:v>
                </c:pt>
                <c:pt idx="93">
                  <c:v>6.7929472965790927</c:v>
                </c:pt>
                <c:pt idx="94">
                  <c:v>6.8046100312165354</c:v>
                </c:pt>
                <c:pt idx="95">
                  <c:v>7.017278272527582</c:v>
                </c:pt>
                <c:pt idx="96">
                  <c:v>7.4838651775454261</c:v>
                </c:pt>
                <c:pt idx="97">
                  <c:v>8.0530586923463403</c:v>
                </c:pt>
                <c:pt idx="98">
                  <c:v>8.266563059366046</c:v>
                </c:pt>
                <c:pt idx="99">
                  <c:v>8.3698192875266546</c:v>
                </c:pt>
                <c:pt idx="100">
                  <c:v>8.1759277636556522</c:v>
                </c:pt>
                <c:pt idx="101">
                  <c:v>8.131372193891174</c:v>
                </c:pt>
                <c:pt idx="102">
                  <c:v>8.3904310066646275</c:v>
                </c:pt>
                <c:pt idx="103">
                  <c:v>8.7937181895933918</c:v>
                </c:pt>
                <c:pt idx="104">
                  <c:v>8.9619617141046142</c:v>
                </c:pt>
                <c:pt idx="105">
                  <c:v>9.0464107983923494</c:v>
                </c:pt>
                <c:pt idx="106">
                  <c:v>8.9184386736267047</c:v>
                </c:pt>
                <c:pt idx="107">
                  <c:v>8.9549723239821777</c:v>
                </c:pt>
                <c:pt idx="108">
                  <c:v>9.3711984151967691</c:v>
                </c:pt>
                <c:pt idx="109">
                  <c:v>9.761654445983762</c:v>
                </c:pt>
                <c:pt idx="110">
                  <c:v>9.7167292291907934</c:v>
                </c:pt>
                <c:pt idx="111">
                  <c:v>9.473499497759116</c:v>
                </c:pt>
                <c:pt idx="112">
                  <c:v>9.0394578473889382</c:v>
                </c:pt>
                <c:pt idx="113">
                  <c:v>8.7064827415800856</c:v>
                </c:pt>
                <c:pt idx="114">
                  <c:v>8.6595397166383226</c:v>
                </c:pt>
                <c:pt idx="115">
                  <c:v>9.0107887068188433</c:v>
                </c:pt>
                <c:pt idx="116">
                  <c:v>8.9635218132685335</c:v>
                </c:pt>
                <c:pt idx="117">
                  <c:v>8.7910283445979029</c:v>
                </c:pt>
                <c:pt idx="118">
                  <c:v>8.543011065303924</c:v>
                </c:pt>
                <c:pt idx="119">
                  <c:v>8.4865532790133464</c:v>
                </c:pt>
                <c:pt idx="120">
                  <c:v>8.7770364574907607</c:v>
                </c:pt>
                <c:pt idx="121">
                  <c:v>9.1132463742763701</c:v>
                </c:pt>
                <c:pt idx="122">
                  <c:v>8.9602878856761699</c:v>
                </c:pt>
                <c:pt idx="123">
                  <c:v>8.6795532158863846</c:v>
                </c:pt>
                <c:pt idx="124">
                  <c:v>8.3315676479263043</c:v>
                </c:pt>
                <c:pt idx="125">
                  <c:v>8.0864802589962501</c:v>
                </c:pt>
                <c:pt idx="126">
                  <c:v>8.0805006419916783</c:v>
                </c:pt>
                <c:pt idx="127">
                  <c:v>8.4618002994425048</c:v>
                </c:pt>
                <c:pt idx="128">
                  <c:v>8.5364204017286163</c:v>
                </c:pt>
                <c:pt idx="129">
                  <c:v>8.4755197767323445</c:v>
                </c:pt>
                <c:pt idx="130">
                  <c:v>8.4225441958272036</c:v>
                </c:pt>
                <c:pt idx="131">
                  <c:v>8.4584648014659489</c:v>
                </c:pt>
                <c:pt idx="132">
                  <c:v>8.8968117525287926</c:v>
                </c:pt>
                <c:pt idx="133">
                  <c:v>9.4141316904120149</c:v>
                </c:pt>
                <c:pt idx="134">
                  <c:v>9.3419137466307252</c:v>
                </c:pt>
                <c:pt idx="135">
                  <c:v>9.0811128224874853</c:v>
                </c:pt>
                <c:pt idx="136">
                  <c:v>8.7713549974056928</c:v>
                </c:pt>
                <c:pt idx="137">
                  <c:v>8.6068950938755115</c:v>
                </c:pt>
                <c:pt idx="138">
                  <c:v>8.7303841497396082</c:v>
                </c:pt>
                <c:pt idx="139">
                  <c:v>9.1829203097245937</c:v>
                </c:pt>
                <c:pt idx="140">
                  <c:v>9.3566757300007843</c:v>
                </c:pt>
                <c:pt idx="141">
                  <c:v>9.444703123113797</c:v>
                </c:pt>
                <c:pt idx="142">
                  <c:v>9.277778614447783</c:v>
                </c:pt>
                <c:pt idx="143">
                  <c:v>9.3371800666569698</c:v>
                </c:pt>
                <c:pt idx="144">
                  <c:v>9.8000000000000007</c:v>
                </c:pt>
                <c:pt idx="145">
                  <c:v>10.221079808511908</c:v>
                </c:pt>
                <c:pt idx="146">
                  <c:v>10.203956244838515</c:v>
                </c:pt>
                <c:pt idx="147">
                  <c:v>10.016146970617823</c:v>
                </c:pt>
                <c:pt idx="148">
                  <c:v>9.6332222859990519</c:v>
                </c:pt>
                <c:pt idx="149">
                  <c:v>9.4429765701924779</c:v>
                </c:pt>
                <c:pt idx="150" formatCode="0.00">
                  <c:v>9.523154185089016</c:v>
                </c:pt>
                <c:pt idx="151" formatCode="0.00">
                  <c:v>9.8806947774723692</c:v>
                </c:pt>
                <c:pt idx="152">
                  <c:v>9.9683052779725099</c:v>
                </c:pt>
                <c:pt idx="153">
                  <c:v>10.052365027802187</c:v>
                </c:pt>
                <c:pt idx="154">
                  <c:v>9.9247712013959699</c:v>
                </c:pt>
                <c:pt idx="155">
                  <c:v>9.8996911351845966</c:v>
                </c:pt>
                <c:pt idx="156">
                  <c:v>10.306007207859031</c:v>
                </c:pt>
                <c:pt idx="157">
                  <c:v>10.837320678875431</c:v>
                </c:pt>
                <c:pt idx="158">
                  <c:v>10.862307600229812</c:v>
                </c:pt>
                <c:pt idx="159">
                  <c:v>10.653639212833957</c:v>
                </c:pt>
                <c:pt idx="160">
                  <c:v>10.201491909876852</c:v>
                </c:pt>
                <c:pt idx="161">
                  <c:v>9.9222092177968442</c:v>
                </c:pt>
                <c:pt idx="162">
                  <c:v>9.8666157759164861</c:v>
                </c:pt>
                <c:pt idx="163">
                  <c:v>9.1990875998808015</c:v>
                </c:pt>
                <c:pt idx="164">
                  <c:v>9.2756965313384576</c:v>
                </c:pt>
                <c:pt idx="165">
                  <c:v>9.0755775145544924</c:v>
                </c:pt>
                <c:pt idx="166">
                  <c:v>8.9162940883329327</c:v>
                </c:pt>
                <c:pt idx="167">
                  <c:v>8.9037705509576046</c:v>
                </c:pt>
                <c:pt idx="168">
                  <c:v>9.4671625046034222</c:v>
                </c:pt>
                <c:pt idx="169">
                  <c:v>9.8168626845449829</c:v>
                </c:pt>
                <c:pt idx="170">
                  <c:v>9.6463035684051572</c:v>
                </c:pt>
                <c:pt idx="171">
                  <c:v>9.4096963332490873</c:v>
                </c:pt>
                <c:pt idx="172">
                  <c:v>8.9183585997236516</c:v>
                </c:pt>
                <c:pt idx="173">
                  <c:v>8.6093702429194199</c:v>
                </c:pt>
                <c:pt idx="174">
                  <c:v>8.5854117496614393</c:v>
                </c:pt>
                <c:pt idx="175">
                  <c:v>8.8302711486454406</c:v>
                </c:pt>
                <c:pt idx="176">
                  <c:v>8.9137633735825759</c:v>
                </c:pt>
                <c:pt idx="177">
                  <c:v>8.8026195616074414</c:v>
                </c:pt>
                <c:pt idx="178">
                  <c:v>8.4862301945736398</c:v>
                </c:pt>
                <c:pt idx="179">
                  <c:v>8.4274401512376649</c:v>
                </c:pt>
                <c:pt idx="180">
                  <c:v>8.8770197544510037</c:v>
                </c:pt>
                <c:pt idx="181">
                  <c:v>9.162598780047464</c:v>
                </c:pt>
                <c:pt idx="182">
                  <c:v>9.0612392652353968</c:v>
                </c:pt>
                <c:pt idx="183">
                  <c:v>8.8199683389332826</c:v>
                </c:pt>
                <c:pt idx="184">
                  <c:v>8.3144661865849852</c:v>
                </c:pt>
                <c:pt idx="185">
                  <c:v>7.8979498350984532</c:v>
                </c:pt>
                <c:pt idx="186">
                  <c:v>7.7369631918675426</c:v>
                </c:pt>
                <c:pt idx="187">
                  <c:v>7.9150490846504082</c:v>
                </c:pt>
                <c:pt idx="188">
                  <c:v>7.9260015340718688</c:v>
                </c:pt>
                <c:pt idx="189">
                  <c:v>7.7875560128491728</c:v>
                </c:pt>
                <c:pt idx="190">
                  <c:v>7.4288762841371376</c:v>
                </c:pt>
                <c:pt idx="191">
                  <c:v>7.279071278106179</c:v>
                </c:pt>
                <c:pt idx="192">
                  <c:v>7.665583841947984</c:v>
                </c:pt>
                <c:pt idx="193">
                  <c:v>7.9023878678160546</c:v>
                </c:pt>
                <c:pt idx="194">
                  <c:v>7.684433564090666</c:v>
                </c:pt>
                <c:pt idx="195">
                  <c:v>7.2606254539957629</c:v>
                </c:pt>
                <c:pt idx="196">
                  <c:v>6.7587820977964013</c:v>
                </c:pt>
                <c:pt idx="197">
                  <c:v>6.4113819599242392</c:v>
                </c:pt>
                <c:pt idx="198">
                  <c:v>6.2886496252031208</c:v>
                </c:pt>
                <c:pt idx="199">
                  <c:v>6.4182231696798144</c:v>
                </c:pt>
                <c:pt idx="200">
                  <c:v>6.3539115912077468</c:v>
                </c:pt>
                <c:pt idx="201">
                  <c:v>6.1574673069241586</c:v>
                </c:pt>
                <c:pt idx="202">
                  <c:v>5.7828978515228711</c:v>
                </c:pt>
                <c:pt idx="203">
                  <c:v>5.6371350632369168</c:v>
                </c:pt>
                <c:pt idx="204">
                  <c:v>5.9822981716527286</c:v>
                </c:pt>
                <c:pt idx="205">
                  <c:v>6.1199094981953213</c:v>
                </c:pt>
                <c:pt idx="206">
                  <c:v>5.9438033287283272</c:v>
                </c:pt>
                <c:pt idx="207">
                  <c:v>5.608863186335622</c:v>
                </c:pt>
                <c:pt idx="208">
                  <c:v>5.2423416802595497</c:v>
                </c:pt>
                <c:pt idx="209">
                  <c:v>5.0390937281542971</c:v>
                </c:pt>
                <c:pt idx="210">
                  <c:v>5.0112566993493353</c:v>
                </c:pt>
                <c:pt idx="211">
                  <c:v>5.2627179880820263</c:v>
                </c:pt>
                <c:pt idx="212">
                  <c:v>5.3188859841472294</c:v>
                </c:pt>
                <c:pt idx="213">
                  <c:v>5.3102598658326068</c:v>
                </c:pt>
                <c:pt idx="214">
                  <c:v>5.2015897329156191</c:v>
                </c:pt>
                <c:pt idx="215">
                  <c:v>5.3412784398699893</c:v>
                </c:pt>
                <c:pt idx="216">
                  <c:v>5.9601641680320654</c:v>
                </c:pt>
                <c:pt idx="217">
                  <c:v>6.7963461684877391</c:v>
                </c:pt>
                <c:pt idx="218">
                  <c:v>7.3767345341612707</c:v>
                </c:pt>
                <c:pt idx="219">
                  <c:v>7.7379213388647203</c:v>
                </c:pt>
                <c:pt idx="220">
                  <c:v>7.8502860084224615</c:v>
                </c:pt>
                <c:pt idx="221">
                  <c:v>7.8754584893089294</c:v>
                </c:pt>
                <c:pt idx="222">
                  <c:v>7.987438102951038</c:v>
                </c:pt>
                <c:pt idx="223">
                  <c:v>8.3549691827499295</c:v>
                </c:pt>
                <c:pt idx="224">
                  <c:v>8.4928658795188028</c:v>
                </c:pt>
                <c:pt idx="225">
                  <c:v>8.5705370855852046</c:v>
                </c:pt>
                <c:pt idx="226">
                  <c:v>8.4833005756247619</c:v>
                </c:pt>
                <c:pt idx="227">
                  <c:v>8.6275220807976751</c:v>
                </c:pt>
                <c:pt idx="228">
                  <c:v>9.2444706038979909</c:v>
                </c:pt>
                <c:pt idx="229">
                  <c:v>9.8325830222820549</c:v>
                </c:pt>
                <c:pt idx="230">
                  <c:v>9.9388270671433681</c:v>
                </c:pt>
                <c:pt idx="231">
                  <c:v>9.7258494540940745</c:v>
                </c:pt>
                <c:pt idx="232">
                  <c:v>9.1539288617708472</c:v>
                </c:pt>
                <c:pt idx="233">
                  <c:v>8.7250840530074463</c:v>
                </c:pt>
                <c:pt idx="234">
                  <c:v>8.5242866308485592</c:v>
                </c:pt>
                <c:pt idx="235">
                  <c:v>8.6633543866719549</c:v>
                </c:pt>
                <c:pt idx="236">
                  <c:v>8.5901329879718187</c:v>
                </c:pt>
                <c:pt idx="237">
                  <c:v>8.5247305011730106</c:v>
                </c:pt>
                <c:pt idx="238">
                  <c:v>8.4502451379843215</c:v>
                </c:pt>
                <c:pt idx="239">
                  <c:v>8.5785603038391081</c:v>
                </c:pt>
                <c:pt idx="240">
                  <c:v>9.5664645425634376</c:v>
                </c:pt>
                <c:pt idx="241">
                  <c:v>9.7266093418958359</c:v>
                </c:pt>
                <c:pt idx="242">
                  <c:v>9.5886121859408284</c:v>
                </c:pt>
                <c:pt idx="243">
                  <c:v>9.2074029271656777</c:v>
                </c:pt>
                <c:pt idx="244">
                  <c:v>8.6196409887935044</c:v>
                </c:pt>
                <c:pt idx="245">
                  <c:v>8.1897680685639695</c:v>
                </c:pt>
                <c:pt idx="246">
                  <c:v>8.059281249255914</c:v>
                </c:pt>
                <c:pt idx="247">
                  <c:v>8.22754931402506</c:v>
                </c:pt>
                <c:pt idx="248">
                  <c:v>8.159345806666261</c:v>
                </c:pt>
                <c:pt idx="249">
                  <c:v>8.0225535603281468</c:v>
                </c:pt>
                <c:pt idx="250">
                  <c:v>7.9164607131834881</c:v>
                </c:pt>
                <c:pt idx="251">
                  <c:v>8.0016562688620407</c:v>
                </c:pt>
                <c:pt idx="252">
                  <c:v>8.6169069038877151</c:v>
                </c:pt>
                <c:pt idx="253">
                  <c:v>9.0821474175621688</c:v>
                </c:pt>
                <c:pt idx="254">
                  <c:v>9.2118916288494557</c:v>
                </c:pt>
                <c:pt idx="255">
                  <c:v>8.9143535585893527</c:v>
                </c:pt>
                <c:pt idx="256">
                  <c:v>8.4417748272468103</c:v>
                </c:pt>
                <c:pt idx="257">
                  <c:v>8.1877936646219656</c:v>
                </c:pt>
                <c:pt idx="258">
                  <c:v>8.0674396711342542</c:v>
                </c:pt>
                <c:pt idx="259">
                  <c:v>8.3120618295240547</c:v>
                </c:pt>
                <c:pt idx="260">
                  <c:v>8.3324641181807895</c:v>
                </c:pt>
                <c:pt idx="261">
                  <c:v>8.4459121384969524</c:v>
                </c:pt>
                <c:pt idx="262">
                  <c:v>8.4899350799837805</c:v>
                </c:pt>
                <c:pt idx="263">
                  <c:v>8.6920952738291675</c:v>
                </c:pt>
                <c:pt idx="264">
                  <c:v>9.3580202223638747</c:v>
                </c:pt>
              </c:numCache>
            </c:numRef>
          </c:val>
        </c:ser>
        <c:ser>
          <c:idx val="1"/>
          <c:order val="1"/>
          <c:tx>
            <c:v>podíl nezaměstnaných osob</c:v>
          </c:tx>
          <c:marker>
            <c:symbol val="none"/>
          </c:marker>
          <c:cat>
            <c:multiLvlStrRef>
              <c:f>(vyvoj_MN!$A$1:$BU$2,vyvoj_MN!$A$6:$HP$7)</c:f>
              <c:multiLvlStrCache>
                <c:ptCount val="297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V</c:v>
                  </c:pt>
                  <c:pt idx="18">
                    <c:v>VI</c:v>
                  </c:pt>
                  <c:pt idx="19">
                    <c:v>VII</c:v>
                  </c:pt>
                  <c:pt idx="20">
                    <c:v>VIII</c:v>
                  </c:pt>
                  <c:pt idx="21">
                    <c:v>IX</c:v>
                  </c:pt>
                  <c:pt idx="22">
                    <c:v>X</c:v>
                  </c:pt>
                  <c:pt idx="23">
                    <c:v>XI</c:v>
                  </c:pt>
                  <c:pt idx="24">
                    <c:v>XII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V</c:v>
                  </c:pt>
                  <c:pt idx="30">
                    <c:v>VI</c:v>
                  </c:pt>
                  <c:pt idx="31">
                    <c:v>VII</c:v>
                  </c:pt>
                  <c:pt idx="32">
                    <c:v>VIII</c:v>
                  </c:pt>
                  <c:pt idx="33">
                    <c:v>IX</c:v>
                  </c:pt>
                  <c:pt idx="34">
                    <c:v>X</c:v>
                  </c:pt>
                  <c:pt idx="35">
                    <c:v>XI</c:v>
                  </c:pt>
                  <c:pt idx="36">
                    <c:v>XII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  <c:pt idx="41">
                    <c:v>V</c:v>
                  </c:pt>
                  <c:pt idx="42">
                    <c:v>VI</c:v>
                  </c:pt>
                  <c:pt idx="43">
                    <c:v>VII</c:v>
                  </c:pt>
                  <c:pt idx="44">
                    <c:v>VIII</c:v>
                  </c:pt>
                  <c:pt idx="45">
                    <c:v>IX</c:v>
                  </c:pt>
                  <c:pt idx="46">
                    <c:v>X</c:v>
                  </c:pt>
                  <c:pt idx="47">
                    <c:v>XI</c:v>
                  </c:pt>
                  <c:pt idx="48">
                    <c:v>XII</c:v>
                  </c:pt>
                  <c:pt idx="49">
                    <c:v>I</c:v>
                  </c:pt>
                  <c:pt idx="50">
                    <c:v>II</c:v>
                  </c:pt>
                  <c:pt idx="51">
                    <c:v>III</c:v>
                  </c:pt>
                  <c:pt idx="52">
                    <c:v>IV</c:v>
                  </c:pt>
                  <c:pt idx="53">
                    <c:v>V</c:v>
                  </c:pt>
                  <c:pt idx="54">
                    <c:v>VI</c:v>
                  </c:pt>
                  <c:pt idx="55">
                    <c:v>VII</c:v>
                  </c:pt>
                  <c:pt idx="56">
                    <c:v>VIII</c:v>
                  </c:pt>
                  <c:pt idx="57">
                    <c:v>IX</c:v>
                  </c:pt>
                  <c:pt idx="58">
                    <c:v>X</c:v>
                  </c:pt>
                  <c:pt idx="59">
                    <c:v>XI</c:v>
                  </c:pt>
                  <c:pt idx="60">
                    <c:v>XII</c:v>
                  </c:pt>
                  <c:pt idx="61">
                    <c:v>I</c:v>
                  </c:pt>
                  <c:pt idx="62">
                    <c:v>II</c:v>
                  </c:pt>
                  <c:pt idx="63">
                    <c:v>III</c:v>
                  </c:pt>
                  <c:pt idx="64">
                    <c:v>IV</c:v>
                  </c:pt>
                  <c:pt idx="65">
                    <c:v>V</c:v>
                  </c:pt>
                  <c:pt idx="66">
                    <c:v>VI</c:v>
                  </c:pt>
                  <c:pt idx="67">
                    <c:v>VII</c:v>
                  </c:pt>
                  <c:pt idx="68">
                    <c:v>VIII</c:v>
                  </c:pt>
                  <c:pt idx="69">
                    <c:v>IX</c:v>
                  </c:pt>
                  <c:pt idx="70">
                    <c:v>X</c:v>
                  </c:pt>
                  <c:pt idx="71">
                    <c:v>XI</c:v>
                  </c:pt>
                  <c:pt idx="72">
                    <c:v>XII</c:v>
                  </c:pt>
                  <c:pt idx="73">
                    <c:v>I</c:v>
                  </c:pt>
                  <c:pt idx="74">
                    <c:v>II</c:v>
                  </c:pt>
                  <c:pt idx="75">
                    <c:v>III</c:v>
                  </c:pt>
                  <c:pt idx="76">
                    <c:v>IV</c:v>
                  </c:pt>
                  <c:pt idx="77">
                    <c:v>V</c:v>
                  </c:pt>
                  <c:pt idx="78">
                    <c:v>VI</c:v>
                  </c:pt>
                  <c:pt idx="79">
                    <c:v>VII</c:v>
                  </c:pt>
                  <c:pt idx="80">
                    <c:v>VIII</c:v>
                  </c:pt>
                  <c:pt idx="81">
                    <c:v>IX</c:v>
                  </c:pt>
                  <c:pt idx="82">
                    <c:v>X</c:v>
                  </c:pt>
                  <c:pt idx="83">
                    <c:v>XI</c:v>
                  </c:pt>
                  <c:pt idx="84">
                    <c:v>XII</c:v>
                  </c:pt>
                  <c:pt idx="85">
                    <c:v>I</c:v>
                  </c:pt>
                  <c:pt idx="86">
                    <c:v>II</c:v>
                  </c:pt>
                  <c:pt idx="87">
                    <c:v>III</c:v>
                  </c:pt>
                  <c:pt idx="88">
                    <c:v>IV</c:v>
                  </c:pt>
                  <c:pt idx="89">
                    <c:v>V</c:v>
                  </c:pt>
                  <c:pt idx="90">
                    <c:v>VI</c:v>
                  </c:pt>
                  <c:pt idx="91">
                    <c:v>VII</c:v>
                  </c:pt>
                  <c:pt idx="92">
                    <c:v>VIII</c:v>
                  </c:pt>
                  <c:pt idx="93">
                    <c:v>IX</c:v>
                  </c:pt>
                  <c:pt idx="94">
                    <c:v>X</c:v>
                  </c:pt>
                  <c:pt idx="95">
                    <c:v>XI</c:v>
                  </c:pt>
                  <c:pt idx="96">
                    <c:v>XII</c:v>
                  </c:pt>
                  <c:pt idx="97">
                    <c:v>I</c:v>
                  </c:pt>
                  <c:pt idx="98">
                    <c:v>II</c:v>
                  </c:pt>
                  <c:pt idx="99">
                    <c:v>III</c:v>
                  </c:pt>
                  <c:pt idx="100">
                    <c:v>IV</c:v>
                  </c:pt>
                  <c:pt idx="101">
                    <c:v>V</c:v>
                  </c:pt>
                  <c:pt idx="102">
                    <c:v>VI</c:v>
                  </c:pt>
                  <c:pt idx="103">
                    <c:v>VII</c:v>
                  </c:pt>
                  <c:pt idx="104">
                    <c:v>VIII</c:v>
                  </c:pt>
                  <c:pt idx="105">
                    <c:v>IX</c:v>
                  </c:pt>
                  <c:pt idx="106">
                    <c:v>X</c:v>
                  </c:pt>
                  <c:pt idx="107">
                    <c:v>XI</c:v>
                  </c:pt>
                  <c:pt idx="108">
                    <c:v>XII</c:v>
                  </c:pt>
                  <c:pt idx="109">
                    <c:v>I</c:v>
                  </c:pt>
                  <c:pt idx="110">
                    <c:v>II</c:v>
                  </c:pt>
                  <c:pt idx="111">
                    <c:v>III</c:v>
                  </c:pt>
                  <c:pt idx="112">
                    <c:v>IV</c:v>
                  </c:pt>
                  <c:pt idx="113">
                    <c:v>V</c:v>
                  </c:pt>
                  <c:pt idx="114">
                    <c:v>VI</c:v>
                  </c:pt>
                  <c:pt idx="115">
                    <c:v>VII</c:v>
                  </c:pt>
                  <c:pt idx="116">
                    <c:v>VIII</c:v>
                  </c:pt>
                  <c:pt idx="117">
                    <c:v>IX</c:v>
                  </c:pt>
                  <c:pt idx="118">
                    <c:v>X</c:v>
                  </c:pt>
                  <c:pt idx="119">
                    <c:v>XI</c:v>
                  </c:pt>
                  <c:pt idx="120">
                    <c:v>XII</c:v>
                  </c:pt>
                  <c:pt idx="121">
                    <c:v>I</c:v>
                  </c:pt>
                  <c:pt idx="122">
                    <c:v>II</c:v>
                  </c:pt>
                  <c:pt idx="123">
                    <c:v>III</c:v>
                  </c:pt>
                  <c:pt idx="124">
                    <c:v>IV</c:v>
                  </c:pt>
                  <c:pt idx="125">
                    <c:v>V</c:v>
                  </c:pt>
                  <c:pt idx="126">
                    <c:v>VI</c:v>
                  </c:pt>
                  <c:pt idx="127">
                    <c:v>VII</c:v>
                  </c:pt>
                  <c:pt idx="128">
                    <c:v>VIII</c:v>
                  </c:pt>
                  <c:pt idx="129">
                    <c:v>IX</c:v>
                  </c:pt>
                  <c:pt idx="130">
                    <c:v>X</c:v>
                  </c:pt>
                  <c:pt idx="131">
                    <c:v>XI</c:v>
                  </c:pt>
                  <c:pt idx="132">
                    <c:v>XII</c:v>
                  </c:pt>
                  <c:pt idx="133">
                    <c:v>I</c:v>
                  </c:pt>
                  <c:pt idx="134">
                    <c:v>II</c:v>
                  </c:pt>
                  <c:pt idx="135">
                    <c:v>III</c:v>
                  </c:pt>
                  <c:pt idx="136">
                    <c:v>IV</c:v>
                  </c:pt>
                  <c:pt idx="137">
                    <c:v>V</c:v>
                  </c:pt>
                  <c:pt idx="138">
                    <c:v>VI</c:v>
                  </c:pt>
                  <c:pt idx="139">
                    <c:v>VII</c:v>
                  </c:pt>
                  <c:pt idx="140">
                    <c:v>VIII</c:v>
                  </c:pt>
                  <c:pt idx="141">
                    <c:v>IX</c:v>
                  </c:pt>
                  <c:pt idx="142">
                    <c:v>X</c:v>
                  </c:pt>
                  <c:pt idx="143">
                    <c:v>XI</c:v>
                  </c:pt>
                  <c:pt idx="144">
                    <c:v>XII</c:v>
                  </c:pt>
                  <c:pt idx="145">
                    <c:v>I</c:v>
                  </c:pt>
                  <c:pt idx="146">
                    <c:v>II</c:v>
                  </c:pt>
                  <c:pt idx="147">
                    <c:v>III</c:v>
                  </c:pt>
                  <c:pt idx="148">
                    <c:v>IV</c:v>
                  </c:pt>
                  <c:pt idx="149">
                    <c:v>V</c:v>
                  </c:pt>
                  <c:pt idx="150">
                    <c:v>VI</c:v>
                  </c:pt>
                  <c:pt idx="151">
                    <c:v>VII</c:v>
                  </c:pt>
                  <c:pt idx="152">
                    <c:v>VIII</c:v>
                  </c:pt>
                  <c:pt idx="153">
                    <c:v>IX</c:v>
                  </c:pt>
                  <c:pt idx="154">
                    <c:v>X</c:v>
                  </c:pt>
                  <c:pt idx="155">
                    <c:v>XI</c:v>
                  </c:pt>
                  <c:pt idx="156">
                    <c:v>XII</c:v>
                  </c:pt>
                  <c:pt idx="157">
                    <c:v>I</c:v>
                  </c:pt>
                  <c:pt idx="158">
                    <c:v>II</c:v>
                  </c:pt>
                  <c:pt idx="159">
                    <c:v>III</c:v>
                  </c:pt>
                  <c:pt idx="160">
                    <c:v>IV</c:v>
                  </c:pt>
                  <c:pt idx="161">
                    <c:v>V</c:v>
                  </c:pt>
                  <c:pt idx="162">
                    <c:v>VI</c:v>
                  </c:pt>
                  <c:pt idx="163">
                    <c:v>VII</c:v>
                  </c:pt>
                  <c:pt idx="164">
                    <c:v>VIII</c:v>
                  </c:pt>
                  <c:pt idx="165">
                    <c:v>IX</c:v>
                  </c:pt>
                  <c:pt idx="166">
                    <c:v>X</c:v>
                  </c:pt>
                  <c:pt idx="167">
                    <c:v>XI</c:v>
                  </c:pt>
                  <c:pt idx="168">
                    <c:v>XII</c:v>
                  </c:pt>
                  <c:pt idx="169">
                    <c:v>I</c:v>
                  </c:pt>
                  <c:pt idx="170">
                    <c:v>II</c:v>
                  </c:pt>
                  <c:pt idx="171">
                    <c:v>III</c:v>
                  </c:pt>
                  <c:pt idx="172">
                    <c:v>IV</c:v>
                  </c:pt>
                  <c:pt idx="173">
                    <c:v>V</c:v>
                  </c:pt>
                  <c:pt idx="174">
                    <c:v>VI</c:v>
                  </c:pt>
                  <c:pt idx="175">
                    <c:v>VII</c:v>
                  </c:pt>
                  <c:pt idx="176">
                    <c:v>VIII</c:v>
                  </c:pt>
                  <c:pt idx="177">
                    <c:v>IX</c:v>
                  </c:pt>
                  <c:pt idx="178">
                    <c:v>X</c:v>
                  </c:pt>
                  <c:pt idx="179">
                    <c:v>XI</c:v>
                  </c:pt>
                  <c:pt idx="180">
                    <c:v>XII</c:v>
                  </c:pt>
                  <c:pt idx="181">
                    <c:v>I</c:v>
                  </c:pt>
                  <c:pt idx="182">
                    <c:v>II</c:v>
                  </c:pt>
                  <c:pt idx="183">
                    <c:v>III</c:v>
                  </c:pt>
                  <c:pt idx="184">
                    <c:v>IV</c:v>
                  </c:pt>
                  <c:pt idx="185">
                    <c:v>V</c:v>
                  </c:pt>
                  <c:pt idx="186">
                    <c:v>VI</c:v>
                  </c:pt>
                  <c:pt idx="187">
                    <c:v>VII</c:v>
                  </c:pt>
                  <c:pt idx="188">
                    <c:v>VIII</c:v>
                  </c:pt>
                  <c:pt idx="189">
                    <c:v>IX</c:v>
                  </c:pt>
                  <c:pt idx="190">
                    <c:v>X</c:v>
                  </c:pt>
                  <c:pt idx="191">
                    <c:v>XI</c:v>
                  </c:pt>
                  <c:pt idx="192">
                    <c:v>XII</c:v>
                  </c:pt>
                  <c:pt idx="193">
                    <c:v>I</c:v>
                  </c:pt>
                  <c:pt idx="194">
                    <c:v>II</c:v>
                  </c:pt>
                  <c:pt idx="195">
                    <c:v>III</c:v>
                  </c:pt>
                  <c:pt idx="196">
                    <c:v>IV</c:v>
                  </c:pt>
                  <c:pt idx="197">
                    <c:v>V</c:v>
                  </c:pt>
                  <c:pt idx="198">
                    <c:v>VI</c:v>
                  </c:pt>
                  <c:pt idx="199">
                    <c:v>VII</c:v>
                  </c:pt>
                  <c:pt idx="200">
                    <c:v>VIII</c:v>
                  </c:pt>
                  <c:pt idx="201">
                    <c:v>IX</c:v>
                  </c:pt>
                  <c:pt idx="202">
                    <c:v>X</c:v>
                  </c:pt>
                  <c:pt idx="203">
                    <c:v>XI</c:v>
                  </c:pt>
                  <c:pt idx="204">
                    <c:v>XII</c:v>
                  </c:pt>
                  <c:pt idx="205">
                    <c:v>I</c:v>
                  </c:pt>
                  <c:pt idx="206">
                    <c:v>II</c:v>
                  </c:pt>
                  <c:pt idx="207">
                    <c:v>III</c:v>
                  </c:pt>
                  <c:pt idx="208">
                    <c:v>IV</c:v>
                  </c:pt>
                  <c:pt idx="209">
                    <c:v>V</c:v>
                  </c:pt>
                  <c:pt idx="210">
                    <c:v>VI</c:v>
                  </c:pt>
                  <c:pt idx="211">
                    <c:v>VII</c:v>
                  </c:pt>
                  <c:pt idx="212">
                    <c:v>VIII</c:v>
                  </c:pt>
                  <c:pt idx="213">
                    <c:v>IX</c:v>
                  </c:pt>
                  <c:pt idx="214">
                    <c:v>X</c:v>
                  </c:pt>
                  <c:pt idx="215">
                    <c:v>XI</c:v>
                  </c:pt>
                  <c:pt idx="216">
                    <c:v>XII</c:v>
                  </c:pt>
                  <c:pt idx="217">
                    <c:v>I</c:v>
                  </c:pt>
                  <c:pt idx="218">
                    <c:v>II</c:v>
                  </c:pt>
                  <c:pt idx="219">
                    <c:v>III</c:v>
                  </c:pt>
                  <c:pt idx="220">
                    <c:v>IV</c:v>
                  </c:pt>
                  <c:pt idx="221">
                    <c:v>V</c:v>
                  </c:pt>
                  <c:pt idx="222">
                    <c:v>VI</c:v>
                  </c:pt>
                  <c:pt idx="223">
                    <c:v>VII</c:v>
                  </c:pt>
                  <c:pt idx="224">
                    <c:v>VIII</c:v>
                  </c:pt>
                  <c:pt idx="225">
                    <c:v>IX</c:v>
                  </c:pt>
                  <c:pt idx="226">
                    <c:v>X</c:v>
                  </c:pt>
                  <c:pt idx="227">
                    <c:v>XI</c:v>
                  </c:pt>
                  <c:pt idx="228">
                    <c:v>XII</c:v>
                  </c:pt>
                  <c:pt idx="229">
                    <c:v>I</c:v>
                  </c:pt>
                  <c:pt idx="230">
                    <c:v>II</c:v>
                  </c:pt>
                  <c:pt idx="231">
                    <c:v>III</c:v>
                  </c:pt>
                  <c:pt idx="232">
                    <c:v>IV</c:v>
                  </c:pt>
                  <c:pt idx="233">
                    <c:v>V</c:v>
                  </c:pt>
                  <c:pt idx="234">
                    <c:v>VI</c:v>
                  </c:pt>
                  <c:pt idx="235">
                    <c:v>VII</c:v>
                  </c:pt>
                  <c:pt idx="236">
                    <c:v>VIII</c:v>
                  </c:pt>
                  <c:pt idx="237">
                    <c:v>IX</c:v>
                  </c:pt>
                  <c:pt idx="238">
                    <c:v>X</c:v>
                  </c:pt>
                  <c:pt idx="239">
                    <c:v>XI</c:v>
                  </c:pt>
                  <c:pt idx="240">
                    <c:v>XII</c:v>
                  </c:pt>
                  <c:pt idx="241">
                    <c:v>I</c:v>
                  </c:pt>
                  <c:pt idx="242">
                    <c:v>II</c:v>
                  </c:pt>
                  <c:pt idx="243">
                    <c:v>III</c:v>
                  </c:pt>
                  <c:pt idx="244">
                    <c:v>IV</c:v>
                  </c:pt>
                  <c:pt idx="245">
                    <c:v>V</c:v>
                  </c:pt>
                  <c:pt idx="246">
                    <c:v>VI</c:v>
                  </c:pt>
                  <c:pt idx="247">
                    <c:v>VII</c:v>
                  </c:pt>
                  <c:pt idx="248">
                    <c:v>VIII</c:v>
                  </c:pt>
                  <c:pt idx="249">
                    <c:v>IX</c:v>
                  </c:pt>
                  <c:pt idx="250">
                    <c:v>X</c:v>
                  </c:pt>
                  <c:pt idx="251">
                    <c:v>XI</c:v>
                  </c:pt>
                  <c:pt idx="252">
                    <c:v>XII</c:v>
                  </c:pt>
                  <c:pt idx="253">
                    <c:v>I</c:v>
                  </c:pt>
                  <c:pt idx="254">
                    <c:v>II</c:v>
                  </c:pt>
                  <c:pt idx="255">
                    <c:v>III</c:v>
                  </c:pt>
                  <c:pt idx="256">
                    <c:v>IV</c:v>
                  </c:pt>
                  <c:pt idx="257">
                    <c:v>V</c:v>
                  </c:pt>
                  <c:pt idx="258">
                    <c:v>VI</c:v>
                  </c:pt>
                  <c:pt idx="259">
                    <c:v>VII</c:v>
                  </c:pt>
                  <c:pt idx="260">
                    <c:v>VIII</c:v>
                  </c:pt>
                  <c:pt idx="261">
                    <c:v>IX</c:v>
                  </c:pt>
                  <c:pt idx="262">
                    <c:v>X</c:v>
                  </c:pt>
                  <c:pt idx="263">
                    <c:v>XI</c:v>
                  </c:pt>
                  <c:pt idx="264">
                    <c:v>XII</c:v>
                  </c:pt>
                  <c:pt idx="265">
                    <c:v>I</c:v>
                  </c:pt>
                  <c:pt idx="266">
                    <c:v>II</c:v>
                  </c:pt>
                  <c:pt idx="267">
                    <c:v>III</c:v>
                  </c:pt>
                  <c:pt idx="268">
                    <c:v>IV</c:v>
                  </c:pt>
                  <c:pt idx="269">
                    <c:v>V</c:v>
                  </c:pt>
                  <c:pt idx="270">
                    <c:v>VI</c:v>
                  </c:pt>
                  <c:pt idx="271">
                    <c:v>VII</c:v>
                  </c:pt>
                  <c:pt idx="272">
                    <c:v>VIII</c:v>
                  </c:pt>
                  <c:pt idx="273">
                    <c:v>IX</c:v>
                  </c:pt>
                  <c:pt idx="274">
                    <c:v>X</c:v>
                  </c:pt>
                  <c:pt idx="275">
                    <c:v>XI</c:v>
                  </c:pt>
                  <c:pt idx="276">
                    <c:v>XII</c:v>
                  </c:pt>
                  <c:pt idx="277">
                    <c:v>I</c:v>
                  </c:pt>
                  <c:pt idx="278">
                    <c:v>II</c:v>
                  </c:pt>
                  <c:pt idx="279">
                    <c:v>III</c:v>
                  </c:pt>
                  <c:pt idx="280">
                    <c:v>IV</c:v>
                  </c:pt>
                  <c:pt idx="281">
                    <c:v>V</c:v>
                  </c:pt>
                  <c:pt idx="282">
                    <c:v>VI</c:v>
                  </c:pt>
                  <c:pt idx="283">
                    <c:v>VII</c:v>
                  </c:pt>
                  <c:pt idx="284">
                    <c:v>VIII</c:v>
                  </c:pt>
                  <c:pt idx="285">
                    <c:v>IX</c:v>
                  </c:pt>
                  <c:pt idx="286">
                    <c:v>X</c:v>
                  </c:pt>
                  <c:pt idx="287">
                    <c:v>XI</c:v>
                  </c:pt>
                  <c:pt idx="288">
                    <c:v>XII</c:v>
                  </c:pt>
                  <c:pt idx="289">
                    <c:v>I</c:v>
                  </c:pt>
                  <c:pt idx="290">
                    <c:v>II</c:v>
                  </c:pt>
                  <c:pt idx="291">
                    <c:v>III</c:v>
                  </c:pt>
                  <c:pt idx="292">
                    <c:v>IV</c:v>
                  </c:pt>
                  <c:pt idx="293">
                    <c:v>V</c:v>
                  </c:pt>
                  <c:pt idx="294">
                    <c:v>VI</c:v>
                  </c:pt>
                  <c:pt idx="295">
                    <c:v>VII</c:v>
                  </c:pt>
                  <c:pt idx="296">
                    <c:v>VIII</c:v>
                  </c:pt>
                </c:lvl>
                <c:lvl>
                  <c:pt idx="0">
                    <c:v>1990</c:v>
                  </c:pt>
                  <c:pt idx="1">
                    <c:v>1991</c:v>
                  </c:pt>
                  <c:pt idx="13">
                    <c:v>1992</c:v>
                  </c:pt>
                  <c:pt idx="25">
                    <c:v>1993</c:v>
                  </c:pt>
                  <c:pt idx="37">
                    <c:v>1994</c:v>
                  </c:pt>
                  <c:pt idx="49">
                    <c:v>1995</c:v>
                  </c:pt>
                  <c:pt idx="61">
                    <c:v>1996</c:v>
                  </c:pt>
                  <c:pt idx="73">
                    <c:v>1997</c:v>
                  </c:pt>
                  <c:pt idx="85">
                    <c:v>1998</c:v>
                  </c:pt>
                  <c:pt idx="97">
                    <c:v>1999</c:v>
                  </c:pt>
                  <c:pt idx="109">
                    <c:v>2000</c:v>
                  </c:pt>
                  <c:pt idx="121">
                    <c:v>2001</c:v>
                  </c:pt>
                  <c:pt idx="133">
                    <c:v>2002</c:v>
                  </c:pt>
                  <c:pt idx="145">
                    <c:v>2003</c:v>
                  </c:pt>
                  <c:pt idx="157">
                    <c:v>2004</c:v>
                  </c:pt>
                  <c:pt idx="169">
                    <c:v>2005</c:v>
                  </c:pt>
                  <c:pt idx="181">
                    <c:v>2006</c:v>
                  </c:pt>
                  <c:pt idx="193">
                    <c:v>2007</c:v>
                  </c:pt>
                  <c:pt idx="205">
                    <c:v>2008</c:v>
                  </c:pt>
                  <c:pt idx="217">
                    <c:v>2009</c:v>
                  </c:pt>
                  <c:pt idx="229">
                    <c:v>2010</c:v>
                  </c:pt>
                  <c:pt idx="241">
                    <c:v>2011</c:v>
                  </c:pt>
                  <c:pt idx="253">
                    <c:v>2012</c:v>
                  </c:pt>
                  <c:pt idx="265">
                    <c:v>2013</c:v>
                  </c:pt>
                  <c:pt idx="277">
                    <c:v>2014</c:v>
                  </c:pt>
                  <c:pt idx="289">
                    <c:v>2015</c:v>
                  </c:pt>
                </c:lvl>
              </c:multiLvlStrCache>
            </c:multiLvlStrRef>
          </c:cat>
          <c:val>
            <c:numRef>
              <c:f>(vyvoj_MN!$A$4:$BU$4,vyvoj_MN!$A$9:$HP$9)</c:f>
              <c:numCache>
                <c:formatCode>General</c:formatCode>
                <c:ptCount val="297"/>
                <c:pt idx="169" formatCode="0.0">
                  <c:v>7.2594044769681387</c:v>
                </c:pt>
                <c:pt idx="170" formatCode="0.0">
                  <c:v>7.130157991746918</c:v>
                </c:pt>
                <c:pt idx="171" formatCode="0.0">
                  <c:v>6.952194218420841</c:v>
                </c:pt>
                <c:pt idx="172" formatCode="0.0">
                  <c:v>6.6000017805511115</c:v>
                </c:pt>
                <c:pt idx="173" formatCode="0.0">
                  <c:v>6.3696576421995053</c:v>
                </c:pt>
                <c:pt idx="174" formatCode="0.0">
                  <c:v>6.3480382823662005</c:v>
                </c:pt>
                <c:pt idx="175" formatCode="0.0">
                  <c:v>6.5465477054790258</c:v>
                </c:pt>
                <c:pt idx="176" formatCode="0.0">
                  <c:v>6.604980694457204</c:v>
                </c:pt>
                <c:pt idx="177" formatCode="0.0">
                  <c:v>6.520299298910416</c:v>
                </c:pt>
                <c:pt idx="178" formatCode="0.0">
                  <c:v>6.3114993972466085</c:v>
                </c:pt>
                <c:pt idx="179" formatCode="0.0">
                  <c:v>6.2655844790951303</c:v>
                </c:pt>
                <c:pt idx="180" formatCode="0.0">
                  <c:v>6.5940828071353117</c:v>
                </c:pt>
                <c:pt idx="181" formatCode="0.0">
                  <c:v>6.8355235686335005</c:v>
                </c:pt>
                <c:pt idx="182" formatCode="0.0">
                  <c:v>6.7571493593338863</c:v>
                </c:pt>
                <c:pt idx="183" formatCode="0.0">
                  <c:v>6.5745513437081264</c:v>
                </c:pt>
                <c:pt idx="184" formatCode="0.0">
                  <c:v>6.2227405236101943</c:v>
                </c:pt>
                <c:pt idx="185" formatCode="0.0">
                  <c:v>5.9096016485937914</c:v>
                </c:pt>
                <c:pt idx="186" formatCode="0.0">
                  <c:v>5.7857787995730368</c:v>
                </c:pt>
                <c:pt idx="187" formatCode="0.0">
                  <c:v>5.9408147313689126</c:v>
                </c:pt>
                <c:pt idx="188" formatCode="0.0">
                  <c:v>5.9460819965041685</c:v>
                </c:pt>
                <c:pt idx="189" formatCode="0.0">
                  <c:v>5.8403528161693004</c:v>
                </c:pt>
                <c:pt idx="190" formatCode="0.0">
                  <c:v>5.5781782628594829</c:v>
                </c:pt>
                <c:pt idx="191" formatCode="0.0">
                  <c:v>5.463943318989406</c:v>
                </c:pt>
                <c:pt idx="192" formatCode="0.0">
                  <c:v>5.749232994204422</c:v>
                </c:pt>
                <c:pt idx="193" formatCode="0.0">
                  <c:v>5.9336617075396454</c:v>
                </c:pt>
                <c:pt idx="194" formatCode="0.0">
                  <c:v>5.765407350943816</c:v>
                </c:pt>
                <c:pt idx="195" formatCode="0.0">
                  <c:v>5.4431216111129812</c:v>
                </c:pt>
                <c:pt idx="196" formatCode="0.0">
                  <c:v>5.072732738409492</c:v>
                </c:pt>
                <c:pt idx="197" formatCode="0.0">
                  <c:v>4.8090036404623087</c:v>
                </c:pt>
                <c:pt idx="198" formatCode="0.0">
                  <c:v>4.7123884151439892</c:v>
                </c:pt>
                <c:pt idx="199" formatCode="0.0">
                  <c:v>4.8178707527577886</c:v>
                </c:pt>
                <c:pt idx="200" formatCode="0.0">
                  <c:v>4.7654156716554397</c:v>
                </c:pt>
                <c:pt idx="201" formatCode="0.0">
                  <c:v>4.6148217761237014</c:v>
                </c:pt>
                <c:pt idx="202" formatCode="0.0">
                  <c:v>4.3443806976430306</c:v>
                </c:pt>
                <c:pt idx="203" formatCode="0.0">
                  <c:v>4.2318756188875035</c:v>
                </c:pt>
                <c:pt idx="204" formatCode="0.0">
                  <c:v>4.4855265726678919</c:v>
                </c:pt>
                <c:pt idx="205" formatCode="0.0">
                  <c:v>4.6036794328432498</c:v>
                </c:pt>
                <c:pt idx="206" formatCode="0.0">
                  <c:v>4.4690103235987113</c:v>
                </c:pt>
                <c:pt idx="207" formatCode="0.0">
                  <c:v>4.2151090494263679</c:v>
                </c:pt>
                <c:pt idx="208" formatCode="0.0">
                  <c:v>4.0217678323271224</c:v>
                </c:pt>
                <c:pt idx="209" formatCode="0.0">
                  <c:v>3.7945004138144132</c:v>
                </c:pt>
                <c:pt idx="210" formatCode="0.0">
                  <c:v>3.7710198595556155</c:v>
                </c:pt>
                <c:pt idx="211" formatCode="0.0">
                  <c:v>3.9740371021602008</c:v>
                </c:pt>
                <c:pt idx="212" formatCode="0.0">
                  <c:v>4.0141271128596854</c:v>
                </c:pt>
                <c:pt idx="213" formatCode="0.0">
                  <c:v>4.0059747774454699</c:v>
                </c:pt>
                <c:pt idx="214" formatCode="0.0">
                  <c:v>3.9377375040707681</c:v>
                </c:pt>
                <c:pt idx="215" formatCode="0.0">
                  <c:v>4.0418608791139397</c:v>
                </c:pt>
                <c:pt idx="216" formatCode="0.0">
                  <c:v>4.5060253252994764</c:v>
                </c:pt>
                <c:pt idx="217" formatCode="0.0">
                  <c:v>5.1665505208557692</c:v>
                </c:pt>
                <c:pt idx="218" formatCode="0.0">
                  <c:v>5.6086343533294496</c:v>
                </c:pt>
                <c:pt idx="219" formatCode="0.0">
                  <c:v>5.8841467890847436</c:v>
                </c:pt>
                <c:pt idx="220" formatCode="0.0">
                  <c:v>5.9930083031923598</c:v>
                </c:pt>
                <c:pt idx="221" formatCode="0.0">
                  <c:v>6.0142306066079456</c:v>
                </c:pt>
                <c:pt idx="222" formatCode="0.0">
                  <c:v>6.0996454977841275</c:v>
                </c:pt>
                <c:pt idx="223" formatCode="0.0">
                  <c:v>6.4111548874579256</c:v>
                </c:pt>
                <c:pt idx="224" formatCode="0.0">
                  <c:v>6.5153711357756494</c:v>
                </c:pt>
                <c:pt idx="225" formatCode="0.0">
                  <c:v>6.5765701252178488</c:v>
                </c:pt>
                <c:pt idx="226" formatCode="0.0">
                  <c:v>6.5303270488133682</c:v>
                </c:pt>
                <c:pt idx="227" formatCode="0.0">
                  <c:v>6.6429722542643761</c:v>
                </c:pt>
                <c:pt idx="228" formatCode="0.0">
                  <c:v>7.1160683935922835</c:v>
                </c:pt>
                <c:pt idx="229" formatCode="0.0">
                  <c:v>7.5899567231510536</c:v>
                </c:pt>
                <c:pt idx="230" formatCode="0.0">
                  <c:v>7.6746054219481925</c:v>
                </c:pt>
                <c:pt idx="231" formatCode="0.0">
                  <c:v>7.512756039461852</c:v>
                </c:pt>
                <c:pt idx="232" formatCode="0.0">
                  <c:v>7.0730386732865052</c:v>
                </c:pt>
                <c:pt idx="233" formatCode="0.0">
                  <c:v>6.7474304736967161</c:v>
                </c:pt>
                <c:pt idx="234" formatCode="0.0">
                  <c:v>6.5932492093513293</c:v>
                </c:pt>
                <c:pt idx="235" formatCode="0.0">
                  <c:v>6.6989461058920412</c:v>
                </c:pt>
                <c:pt idx="236" formatCode="0.0">
                  <c:v>6.6440853212110902</c:v>
                </c:pt>
                <c:pt idx="237" formatCode="0.0">
                  <c:v>6.5963682031100097</c:v>
                </c:pt>
                <c:pt idx="238" formatCode="0.0">
                  <c:v>6.5369714114320763</c:v>
                </c:pt>
                <c:pt idx="239" formatCode="0.0">
                  <c:v>6.6391175392427497</c:v>
                </c:pt>
                <c:pt idx="240" formatCode="0.0">
                  <c:v>7.4030310069303944</c:v>
                </c:pt>
                <c:pt idx="241" formatCode="0.0">
                  <c:v>7.5810087074744272</c:v>
                </c:pt>
                <c:pt idx="242" formatCode="0.0">
                  <c:v>7.4734524559453916</c:v>
                </c:pt>
                <c:pt idx="243" formatCode="0.0">
                  <c:v>7.1863839643038245</c:v>
                </c:pt>
                <c:pt idx="244" formatCode="0.0">
                  <c:v>6.7363436956985296</c:v>
                </c:pt>
                <c:pt idx="245" formatCode="0.0">
                  <c:v>6.4060093263916995</c:v>
                </c:pt>
                <c:pt idx="246" formatCode="0.0">
                  <c:v>6.3072957221250805</c:v>
                </c:pt>
                <c:pt idx="247" formatCode="0.0">
                  <c:v>6.4437427718903768</c:v>
                </c:pt>
                <c:pt idx="248" formatCode="0.0">
                  <c:v>6.3942288873314155</c:v>
                </c:pt>
                <c:pt idx="249" formatCode="0.0">
                  <c:v>6.29206388997234</c:v>
                </c:pt>
                <c:pt idx="250" formatCode="0.0">
                  <c:v>6.2125811221236757</c:v>
                </c:pt>
                <c:pt idx="251" formatCode="0.0">
                  <c:v>6.2844195231204472</c:v>
                </c:pt>
                <c:pt idx="252" formatCode="0.0">
                  <c:v>6.7694025198106278</c:v>
                </c:pt>
                <c:pt idx="253" formatCode="0.0">
                  <c:v>7.1323599894546303</c:v>
                </c:pt>
                <c:pt idx="254" formatCode="0.0">
                  <c:v>7.2390182657379079</c:v>
                </c:pt>
                <c:pt idx="255" formatCode="0.0">
                  <c:v>7.0097531403253788</c:v>
                </c:pt>
                <c:pt idx="256" formatCode="0.0">
                  <c:v>6.6369620390368862</c:v>
                </c:pt>
                <c:pt idx="257" formatCode="0.0">
                  <c:v>6.4426869029829694</c:v>
                </c:pt>
                <c:pt idx="258" formatCode="0.0">
                  <c:v>6.3510565595616377</c:v>
                </c:pt>
                <c:pt idx="259" formatCode="0.0">
                  <c:v>6.5155684612848583</c:v>
                </c:pt>
                <c:pt idx="260" formatCode="0.0">
                  <c:v>6.5352496274617664</c:v>
                </c:pt>
                <c:pt idx="261" formatCode="0.0">
                  <c:v>6.6292178615213446</c:v>
                </c:pt>
                <c:pt idx="262" formatCode="0.0">
                  <c:v>6.677011396033528</c:v>
                </c:pt>
                <c:pt idx="263" formatCode="0.0">
                  <c:v>6.8403976623806795</c:v>
                </c:pt>
                <c:pt idx="264" formatCode="0.0">
                  <c:v>7.3665213987597102</c:v>
                </c:pt>
                <c:pt idx="265" formatCode="0.0">
                  <c:v>7.9656513887521934</c:v>
                </c:pt>
                <c:pt idx="266" formatCode="0.0">
                  <c:v>8.0857485049325337</c:v>
                </c:pt>
                <c:pt idx="267" formatCode="0.0">
                  <c:v>8.0058039375651227</c:v>
                </c:pt>
                <c:pt idx="268" formatCode="0.0">
                  <c:v>7.6996975319213314</c:v>
                </c:pt>
                <c:pt idx="269" formatCode="0.0">
                  <c:v>7.4577839553760965</c:v>
                </c:pt>
                <c:pt idx="270" formatCode="0.0">
                  <c:v>7.3358398034760492</c:v>
                </c:pt>
                <c:pt idx="271" formatCode="0.0">
                  <c:v>7.5036953685273726</c:v>
                </c:pt>
                <c:pt idx="272" formatCode="0.0">
                  <c:v>7.5262750787216914</c:v>
                </c:pt>
                <c:pt idx="273" formatCode="0.0">
                  <c:v>7.5872144880886001</c:v>
                </c:pt>
                <c:pt idx="274" formatCode="0.0">
                  <c:v>7.5732540122190803</c:v>
                </c:pt>
                <c:pt idx="275" formatCode="0.0">
                  <c:v>7.6982586776148967</c:v>
                </c:pt>
                <c:pt idx="276" formatCode="0.0">
                  <c:v>8.174745595767515</c:v>
                </c:pt>
                <c:pt idx="277" formatCode="0.0">
                  <c:v>8.6268450567374302</c:v>
                </c:pt>
                <c:pt idx="278" formatCode="0.0">
                  <c:v>8.5836570264515029</c:v>
                </c:pt>
                <c:pt idx="279" formatCode="0.0">
                  <c:v>8.3358203224656826</c:v>
                </c:pt>
                <c:pt idx="280" formatCode="0.0">
                  <c:v>7.8843460940863856</c:v>
                </c:pt>
                <c:pt idx="281" formatCode="0.0">
                  <c:v>7.5381140001103182</c:v>
                </c:pt>
                <c:pt idx="282" formatCode="0.0">
                  <c:v>7.3720647090670468</c:v>
                </c:pt>
                <c:pt idx="283" formatCode="0.0">
                  <c:v>7.4439923840686895</c:v>
                </c:pt>
                <c:pt idx="284" formatCode="0.0">
                  <c:v>7.3709933304213813</c:v>
                </c:pt>
                <c:pt idx="285" formatCode="0.0">
                  <c:v>7.2563410491334617</c:v>
                </c:pt>
                <c:pt idx="286" formatCode="0.0">
                  <c:v>7.1071210046182847</c:v>
                </c:pt>
                <c:pt idx="287" formatCode="0.0">
                  <c:v>7.0891161038153809</c:v>
                </c:pt>
                <c:pt idx="288" formatCode="0.0">
                  <c:v>7.4618353667801163</c:v>
                </c:pt>
                <c:pt idx="289" formatCode="0.0">
                  <c:v>7.6584603860920355</c:v>
                </c:pt>
                <c:pt idx="290" formatCode="0.0">
                  <c:v>7.5312025640890976</c:v>
                </c:pt>
                <c:pt idx="291" formatCode="0.0">
                  <c:v>7.1971111269483989</c:v>
                </c:pt>
                <c:pt idx="292" formatCode="0.0">
                  <c:v>6.7246267777872628</c:v>
                </c:pt>
                <c:pt idx="293" formatCode="0.0">
                  <c:v>6.3747456231108792</c:v>
                </c:pt>
                <c:pt idx="294" formatCode="0.0">
                  <c:v>6.1763398081806056</c:v>
                </c:pt>
                <c:pt idx="295" formatCode="0.0">
                  <c:v>6.2677617199582354</c:v>
                </c:pt>
                <c:pt idx="296" formatCode="0.0">
                  <c:v>6.2</c:v>
                </c:pt>
              </c:numCache>
            </c:numRef>
          </c:val>
        </c:ser>
        <c:marker val="1"/>
        <c:axId val="70779264"/>
        <c:axId val="70780800"/>
      </c:lineChart>
      <c:catAx>
        <c:axId val="70779264"/>
        <c:scaling>
          <c:orientation val="minMax"/>
        </c:scaling>
        <c:axPos val="b"/>
        <c:numFmt formatCode="General" sourceLinked="1"/>
        <c:tickLblPos val="nextTo"/>
        <c:crossAx val="70780800"/>
        <c:crosses val="autoZero"/>
        <c:auto val="1"/>
        <c:lblAlgn val="ctr"/>
        <c:lblOffset val="100"/>
      </c:catAx>
      <c:valAx>
        <c:axId val="7078080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>
                    <a:latin typeface="Calibri"/>
                  </a:rPr>
                  <a:t>[%]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1.0416689841115989E-2"/>
              <c:y val="0.15446158271311991"/>
            </c:manualLayout>
          </c:layout>
        </c:title>
        <c:numFmt formatCode="0.0" sourceLinked="1"/>
        <c:tickLblPos val="nextTo"/>
        <c:crossAx val="7077926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Vývoj nezaměstnanosti v ČR od prosince 1990 do srpna 2015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5.8423790776152965E-2"/>
          <c:y val="0.12808998190294721"/>
          <c:w val="0.92084399606299205"/>
          <c:h val="0.62871007562410974"/>
        </c:manualLayout>
      </c:layout>
      <c:lineChart>
        <c:grouping val="standard"/>
        <c:ser>
          <c:idx val="0"/>
          <c:order val="0"/>
          <c:tx>
            <c:v>míra registrované nezaměstnanosti</c:v>
          </c:tx>
          <c:marker>
            <c:symbol val="none"/>
          </c:marker>
          <c:cat>
            <c:multiLvlStrRef>
              <c:f>(vyvoj_MN!$A$1:$BU$2,vyvoj_MN!$A$7:$HP$8)</c:f>
              <c:multiLvlStrCache>
                <c:ptCount val="297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V</c:v>
                  </c:pt>
                  <c:pt idx="18">
                    <c:v>VI</c:v>
                  </c:pt>
                  <c:pt idx="19">
                    <c:v>VII</c:v>
                  </c:pt>
                  <c:pt idx="20">
                    <c:v>VIII</c:v>
                  </c:pt>
                  <c:pt idx="21">
                    <c:v>IX</c:v>
                  </c:pt>
                  <c:pt idx="22">
                    <c:v>X</c:v>
                  </c:pt>
                  <c:pt idx="23">
                    <c:v>XI</c:v>
                  </c:pt>
                  <c:pt idx="24">
                    <c:v>XII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V</c:v>
                  </c:pt>
                  <c:pt idx="30">
                    <c:v>VI</c:v>
                  </c:pt>
                  <c:pt idx="31">
                    <c:v>VII</c:v>
                  </c:pt>
                  <c:pt idx="32">
                    <c:v>VIII</c:v>
                  </c:pt>
                  <c:pt idx="33">
                    <c:v>IX</c:v>
                  </c:pt>
                  <c:pt idx="34">
                    <c:v>X</c:v>
                  </c:pt>
                  <c:pt idx="35">
                    <c:v>XI</c:v>
                  </c:pt>
                  <c:pt idx="36">
                    <c:v>XII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  <c:pt idx="41">
                    <c:v>V</c:v>
                  </c:pt>
                  <c:pt idx="42">
                    <c:v>VI</c:v>
                  </c:pt>
                  <c:pt idx="43">
                    <c:v>VII</c:v>
                  </c:pt>
                  <c:pt idx="44">
                    <c:v>VIII</c:v>
                  </c:pt>
                  <c:pt idx="45">
                    <c:v>IX</c:v>
                  </c:pt>
                  <c:pt idx="46">
                    <c:v>X</c:v>
                  </c:pt>
                  <c:pt idx="47">
                    <c:v>XI</c:v>
                  </c:pt>
                  <c:pt idx="48">
                    <c:v>XII</c:v>
                  </c:pt>
                  <c:pt idx="49">
                    <c:v>I</c:v>
                  </c:pt>
                  <c:pt idx="50">
                    <c:v>II</c:v>
                  </c:pt>
                  <c:pt idx="51">
                    <c:v>III</c:v>
                  </c:pt>
                  <c:pt idx="52">
                    <c:v>IV</c:v>
                  </c:pt>
                  <c:pt idx="53">
                    <c:v>V</c:v>
                  </c:pt>
                  <c:pt idx="54">
                    <c:v>VI</c:v>
                  </c:pt>
                  <c:pt idx="55">
                    <c:v>VII</c:v>
                  </c:pt>
                  <c:pt idx="56">
                    <c:v>VIII</c:v>
                  </c:pt>
                  <c:pt idx="57">
                    <c:v>IX</c:v>
                  </c:pt>
                  <c:pt idx="58">
                    <c:v>X</c:v>
                  </c:pt>
                  <c:pt idx="59">
                    <c:v>XI</c:v>
                  </c:pt>
                  <c:pt idx="60">
                    <c:v>XII</c:v>
                  </c:pt>
                  <c:pt idx="61">
                    <c:v>I</c:v>
                  </c:pt>
                  <c:pt idx="62">
                    <c:v>II</c:v>
                  </c:pt>
                  <c:pt idx="63">
                    <c:v>III</c:v>
                  </c:pt>
                  <c:pt idx="64">
                    <c:v>IV</c:v>
                  </c:pt>
                  <c:pt idx="65">
                    <c:v>V</c:v>
                  </c:pt>
                  <c:pt idx="66">
                    <c:v>VI</c:v>
                  </c:pt>
                  <c:pt idx="67">
                    <c:v>VII</c:v>
                  </c:pt>
                  <c:pt idx="68">
                    <c:v>VIII</c:v>
                  </c:pt>
                  <c:pt idx="69">
                    <c:v>IX</c:v>
                  </c:pt>
                  <c:pt idx="70">
                    <c:v>X</c:v>
                  </c:pt>
                  <c:pt idx="71">
                    <c:v>XI</c:v>
                  </c:pt>
                  <c:pt idx="72">
                    <c:v>XII</c:v>
                  </c:pt>
                  <c:pt idx="73">
                    <c:v>I</c:v>
                  </c:pt>
                  <c:pt idx="74">
                    <c:v>II</c:v>
                  </c:pt>
                  <c:pt idx="75">
                    <c:v>III</c:v>
                  </c:pt>
                  <c:pt idx="76">
                    <c:v>IV</c:v>
                  </c:pt>
                  <c:pt idx="77">
                    <c:v>V</c:v>
                  </c:pt>
                  <c:pt idx="78">
                    <c:v>VI</c:v>
                  </c:pt>
                  <c:pt idx="79">
                    <c:v>VII</c:v>
                  </c:pt>
                  <c:pt idx="80">
                    <c:v>VIII</c:v>
                  </c:pt>
                  <c:pt idx="81">
                    <c:v>IX</c:v>
                  </c:pt>
                  <c:pt idx="82">
                    <c:v>X</c:v>
                  </c:pt>
                  <c:pt idx="83">
                    <c:v>XI</c:v>
                  </c:pt>
                  <c:pt idx="84">
                    <c:v>XII</c:v>
                  </c:pt>
                  <c:pt idx="85">
                    <c:v>I</c:v>
                  </c:pt>
                  <c:pt idx="86">
                    <c:v>II</c:v>
                  </c:pt>
                  <c:pt idx="87">
                    <c:v>III</c:v>
                  </c:pt>
                  <c:pt idx="88">
                    <c:v>IV</c:v>
                  </c:pt>
                  <c:pt idx="89">
                    <c:v>V</c:v>
                  </c:pt>
                  <c:pt idx="90">
                    <c:v>VI</c:v>
                  </c:pt>
                  <c:pt idx="91">
                    <c:v>VII</c:v>
                  </c:pt>
                  <c:pt idx="92">
                    <c:v>VIII</c:v>
                  </c:pt>
                  <c:pt idx="93">
                    <c:v>IX</c:v>
                  </c:pt>
                  <c:pt idx="94">
                    <c:v>X</c:v>
                  </c:pt>
                  <c:pt idx="95">
                    <c:v>XI</c:v>
                  </c:pt>
                  <c:pt idx="96">
                    <c:v>XII</c:v>
                  </c:pt>
                  <c:pt idx="97">
                    <c:v>I</c:v>
                  </c:pt>
                  <c:pt idx="98">
                    <c:v>II</c:v>
                  </c:pt>
                  <c:pt idx="99">
                    <c:v>III</c:v>
                  </c:pt>
                  <c:pt idx="100">
                    <c:v>IV</c:v>
                  </c:pt>
                  <c:pt idx="101">
                    <c:v>V</c:v>
                  </c:pt>
                  <c:pt idx="102">
                    <c:v>VI</c:v>
                  </c:pt>
                  <c:pt idx="103">
                    <c:v>VII</c:v>
                  </c:pt>
                  <c:pt idx="104">
                    <c:v>VIII</c:v>
                  </c:pt>
                  <c:pt idx="105">
                    <c:v>IX</c:v>
                  </c:pt>
                  <c:pt idx="106">
                    <c:v>X</c:v>
                  </c:pt>
                  <c:pt idx="107">
                    <c:v>XI</c:v>
                  </c:pt>
                  <c:pt idx="108">
                    <c:v>XII</c:v>
                  </c:pt>
                  <c:pt idx="109">
                    <c:v>I</c:v>
                  </c:pt>
                  <c:pt idx="110">
                    <c:v>II</c:v>
                  </c:pt>
                  <c:pt idx="111">
                    <c:v>III</c:v>
                  </c:pt>
                  <c:pt idx="112">
                    <c:v>IV</c:v>
                  </c:pt>
                  <c:pt idx="113">
                    <c:v>V</c:v>
                  </c:pt>
                  <c:pt idx="114">
                    <c:v>VI</c:v>
                  </c:pt>
                  <c:pt idx="115">
                    <c:v>VII</c:v>
                  </c:pt>
                  <c:pt idx="116">
                    <c:v>VIII</c:v>
                  </c:pt>
                  <c:pt idx="117">
                    <c:v>IX</c:v>
                  </c:pt>
                  <c:pt idx="118">
                    <c:v>X</c:v>
                  </c:pt>
                  <c:pt idx="119">
                    <c:v>XI</c:v>
                  </c:pt>
                  <c:pt idx="120">
                    <c:v>XII</c:v>
                  </c:pt>
                  <c:pt idx="121">
                    <c:v>I</c:v>
                  </c:pt>
                  <c:pt idx="122">
                    <c:v>II</c:v>
                  </c:pt>
                  <c:pt idx="123">
                    <c:v>III</c:v>
                  </c:pt>
                  <c:pt idx="124">
                    <c:v>IV</c:v>
                  </c:pt>
                  <c:pt idx="125">
                    <c:v>V</c:v>
                  </c:pt>
                  <c:pt idx="126">
                    <c:v>VI</c:v>
                  </c:pt>
                  <c:pt idx="127">
                    <c:v>VII</c:v>
                  </c:pt>
                  <c:pt idx="128">
                    <c:v>VIII</c:v>
                  </c:pt>
                  <c:pt idx="129">
                    <c:v>IX</c:v>
                  </c:pt>
                  <c:pt idx="130">
                    <c:v>X</c:v>
                  </c:pt>
                  <c:pt idx="131">
                    <c:v>XI</c:v>
                  </c:pt>
                  <c:pt idx="132">
                    <c:v>XII</c:v>
                  </c:pt>
                  <c:pt idx="133">
                    <c:v>I</c:v>
                  </c:pt>
                  <c:pt idx="134">
                    <c:v>II</c:v>
                  </c:pt>
                  <c:pt idx="135">
                    <c:v>III</c:v>
                  </c:pt>
                  <c:pt idx="136">
                    <c:v>IV</c:v>
                  </c:pt>
                  <c:pt idx="137">
                    <c:v>V</c:v>
                  </c:pt>
                  <c:pt idx="138">
                    <c:v>VI</c:v>
                  </c:pt>
                  <c:pt idx="139">
                    <c:v>VII</c:v>
                  </c:pt>
                  <c:pt idx="140">
                    <c:v>VIII</c:v>
                  </c:pt>
                  <c:pt idx="141">
                    <c:v>IX</c:v>
                  </c:pt>
                  <c:pt idx="142">
                    <c:v>X</c:v>
                  </c:pt>
                  <c:pt idx="143">
                    <c:v>XI</c:v>
                  </c:pt>
                  <c:pt idx="144">
                    <c:v>XII</c:v>
                  </c:pt>
                  <c:pt idx="145">
                    <c:v>I</c:v>
                  </c:pt>
                  <c:pt idx="146">
                    <c:v>II</c:v>
                  </c:pt>
                  <c:pt idx="147">
                    <c:v>III</c:v>
                  </c:pt>
                  <c:pt idx="148">
                    <c:v>IV</c:v>
                  </c:pt>
                  <c:pt idx="149">
                    <c:v>V</c:v>
                  </c:pt>
                  <c:pt idx="150">
                    <c:v>VI</c:v>
                  </c:pt>
                  <c:pt idx="151">
                    <c:v>VII</c:v>
                  </c:pt>
                  <c:pt idx="152">
                    <c:v>VIII</c:v>
                  </c:pt>
                  <c:pt idx="153">
                    <c:v>IX</c:v>
                  </c:pt>
                  <c:pt idx="154">
                    <c:v>X</c:v>
                  </c:pt>
                  <c:pt idx="155">
                    <c:v>XI</c:v>
                  </c:pt>
                  <c:pt idx="156">
                    <c:v>XII</c:v>
                  </c:pt>
                  <c:pt idx="157">
                    <c:v>I</c:v>
                  </c:pt>
                  <c:pt idx="158">
                    <c:v>II</c:v>
                  </c:pt>
                  <c:pt idx="159">
                    <c:v>III</c:v>
                  </c:pt>
                  <c:pt idx="160">
                    <c:v>IV</c:v>
                  </c:pt>
                  <c:pt idx="161">
                    <c:v>V</c:v>
                  </c:pt>
                  <c:pt idx="162">
                    <c:v>VI</c:v>
                  </c:pt>
                  <c:pt idx="163">
                    <c:v>VII</c:v>
                  </c:pt>
                  <c:pt idx="164">
                    <c:v>VIII</c:v>
                  </c:pt>
                  <c:pt idx="165">
                    <c:v>IX</c:v>
                  </c:pt>
                  <c:pt idx="166">
                    <c:v>X</c:v>
                  </c:pt>
                  <c:pt idx="167">
                    <c:v>XI</c:v>
                  </c:pt>
                  <c:pt idx="168">
                    <c:v>XII</c:v>
                  </c:pt>
                  <c:pt idx="169">
                    <c:v>I</c:v>
                  </c:pt>
                  <c:pt idx="170">
                    <c:v>II</c:v>
                  </c:pt>
                  <c:pt idx="171">
                    <c:v>III</c:v>
                  </c:pt>
                  <c:pt idx="172">
                    <c:v>IV</c:v>
                  </c:pt>
                  <c:pt idx="173">
                    <c:v>V</c:v>
                  </c:pt>
                  <c:pt idx="174">
                    <c:v>VI</c:v>
                  </c:pt>
                  <c:pt idx="175">
                    <c:v>VII</c:v>
                  </c:pt>
                  <c:pt idx="176">
                    <c:v>VIII</c:v>
                  </c:pt>
                  <c:pt idx="177">
                    <c:v>IX</c:v>
                  </c:pt>
                  <c:pt idx="178">
                    <c:v>X</c:v>
                  </c:pt>
                  <c:pt idx="179">
                    <c:v>XI</c:v>
                  </c:pt>
                  <c:pt idx="180">
                    <c:v>XII</c:v>
                  </c:pt>
                  <c:pt idx="181">
                    <c:v>I</c:v>
                  </c:pt>
                  <c:pt idx="182">
                    <c:v>II</c:v>
                  </c:pt>
                  <c:pt idx="183">
                    <c:v>III</c:v>
                  </c:pt>
                  <c:pt idx="184">
                    <c:v>IV</c:v>
                  </c:pt>
                  <c:pt idx="185">
                    <c:v>V</c:v>
                  </c:pt>
                  <c:pt idx="186">
                    <c:v>VI</c:v>
                  </c:pt>
                  <c:pt idx="187">
                    <c:v>VII</c:v>
                  </c:pt>
                  <c:pt idx="188">
                    <c:v>VIII</c:v>
                  </c:pt>
                  <c:pt idx="189">
                    <c:v>IX</c:v>
                  </c:pt>
                  <c:pt idx="190">
                    <c:v>X</c:v>
                  </c:pt>
                  <c:pt idx="191">
                    <c:v>XI</c:v>
                  </c:pt>
                  <c:pt idx="192">
                    <c:v>XII</c:v>
                  </c:pt>
                  <c:pt idx="193">
                    <c:v>I</c:v>
                  </c:pt>
                  <c:pt idx="194">
                    <c:v>II</c:v>
                  </c:pt>
                  <c:pt idx="195">
                    <c:v>III</c:v>
                  </c:pt>
                  <c:pt idx="196">
                    <c:v>IV</c:v>
                  </c:pt>
                  <c:pt idx="197">
                    <c:v>V</c:v>
                  </c:pt>
                  <c:pt idx="198">
                    <c:v>VI</c:v>
                  </c:pt>
                  <c:pt idx="199">
                    <c:v>VII</c:v>
                  </c:pt>
                  <c:pt idx="200">
                    <c:v>VIII</c:v>
                  </c:pt>
                  <c:pt idx="201">
                    <c:v>IX</c:v>
                  </c:pt>
                  <c:pt idx="202">
                    <c:v>X</c:v>
                  </c:pt>
                  <c:pt idx="203">
                    <c:v>XI</c:v>
                  </c:pt>
                  <c:pt idx="204">
                    <c:v>XII</c:v>
                  </c:pt>
                  <c:pt idx="205">
                    <c:v>I</c:v>
                  </c:pt>
                  <c:pt idx="206">
                    <c:v>II</c:v>
                  </c:pt>
                  <c:pt idx="207">
                    <c:v>III</c:v>
                  </c:pt>
                  <c:pt idx="208">
                    <c:v>IV</c:v>
                  </c:pt>
                  <c:pt idx="209">
                    <c:v>V</c:v>
                  </c:pt>
                  <c:pt idx="210">
                    <c:v>VI</c:v>
                  </c:pt>
                  <c:pt idx="211">
                    <c:v>VII</c:v>
                  </c:pt>
                  <c:pt idx="212">
                    <c:v>VIII</c:v>
                  </c:pt>
                  <c:pt idx="213">
                    <c:v>IX</c:v>
                  </c:pt>
                  <c:pt idx="214">
                    <c:v>X</c:v>
                  </c:pt>
                  <c:pt idx="215">
                    <c:v>XI</c:v>
                  </c:pt>
                  <c:pt idx="216">
                    <c:v>XII</c:v>
                  </c:pt>
                  <c:pt idx="217">
                    <c:v>I</c:v>
                  </c:pt>
                  <c:pt idx="218">
                    <c:v>II</c:v>
                  </c:pt>
                  <c:pt idx="219">
                    <c:v>III</c:v>
                  </c:pt>
                  <c:pt idx="220">
                    <c:v>IV</c:v>
                  </c:pt>
                  <c:pt idx="221">
                    <c:v>V</c:v>
                  </c:pt>
                  <c:pt idx="222">
                    <c:v>VI</c:v>
                  </c:pt>
                  <c:pt idx="223">
                    <c:v>VII</c:v>
                  </c:pt>
                  <c:pt idx="224">
                    <c:v>VIII</c:v>
                  </c:pt>
                  <c:pt idx="225">
                    <c:v>IX</c:v>
                  </c:pt>
                  <c:pt idx="226">
                    <c:v>X</c:v>
                  </c:pt>
                  <c:pt idx="227">
                    <c:v>XI</c:v>
                  </c:pt>
                  <c:pt idx="228">
                    <c:v>XII</c:v>
                  </c:pt>
                  <c:pt idx="229">
                    <c:v>I</c:v>
                  </c:pt>
                  <c:pt idx="230">
                    <c:v>II</c:v>
                  </c:pt>
                  <c:pt idx="231">
                    <c:v>III</c:v>
                  </c:pt>
                  <c:pt idx="232">
                    <c:v>IV</c:v>
                  </c:pt>
                  <c:pt idx="233">
                    <c:v>V</c:v>
                  </c:pt>
                  <c:pt idx="234">
                    <c:v>VI</c:v>
                  </c:pt>
                  <c:pt idx="235">
                    <c:v>VII</c:v>
                  </c:pt>
                  <c:pt idx="236">
                    <c:v>VIII</c:v>
                  </c:pt>
                  <c:pt idx="237">
                    <c:v>IX</c:v>
                  </c:pt>
                  <c:pt idx="238">
                    <c:v>X</c:v>
                  </c:pt>
                  <c:pt idx="239">
                    <c:v>XI</c:v>
                  </c:pt>
                  <c:pt idx="240">
                    <c:v>XII</c:v>
                  </c:pt>
                  <c:pt idx="241">
                    <c:v>I</c:v>
                  </c:pt>
                  <c:pt idx="242">
                    <c:v>II</c:v>
                  </c:pt>
                  <c:pt idx="243">
                    <c:v>III</c:v>
                  </c:pt>
                  <c:pt idx="244">
                    <c:v>IV</c:v>
                  </c:pt>
                  <c:pt idx="245">
                    <c:v>V</c:v>
                  </c:pt>
                  <c:pt idx="246">
                    <c:v>VI</c:v>
                  </c:pt>
                  <c:pt idx="247">
                    <c:v>VII</c:v>
                  </c:pt>
                  <c:pt idx="248">
                    <c:v>VIII</c:v>
                  </c:pt>
                  <c:pt idx="249">
                    <c:v>IX</c:v>
                  </c:pt>
                  <c:pt idx="250">
                    <c:v>X</c:v>
                  </c:pt>
                  <c:pt idx="251">
                    <c:v>XI</c:v>
                  </c:pt>
                  <c:pt idx="252">
                    <c:v>XII</c:v>
                  </c:pt>
                  <c:pt idx="253">
                    <c:v>I</c:v>
                  </c:pt>
                  <c:pt idx="254">
                    <c:v>II</c:v>
                  </c:pt>
                  <c:pt idx="255">
                    <c:v>III</c:v>
                  </c:pt>
                  <c:pt idx="256">
                    <c:v>IV</c:v>
                  </c:pt>
                  <c:pt idx="257">
                    <c:v>V</c:v>
                  </c:pt>
                  <c:pt idx="258">
                    <c:v>VI</c:v>
                  </c:pt>
                  <c:pt idx="259">
                    <c:v>VII</c:v>
                  </c:pt>
                  <c:pt idx="260">
                    <c:v>VIII</c:v>
                  </c:pt>
                  <c:pt idx="261">
                    <c:v>IX</c:v>
                  </c:pt>
                  <c:pt idx="262">
                    <c:v>X</c:v>
                  </c:pt>
                  <c:pt idx="263">
                    <c:v>XI</c:v>
                  </c:pt>
                  <c:pt idx="264">
                    <c:v>XII</c:v>
                  </c:pt>
                  <c:pt idx="265">
                    <c:v>I</c:v>
                  </c:pt>
                  <c:pt idx="266">
                    <c:v>II</c:v>
                  </c:pt>
                  <c:pt idx="267">
                    <c:v>III</c:v>
                  </c:pt>
                  <c:pt idx="268">
                    <c:v>IV</c:v>
                  </c:pt>
                  <c:pt idx="269">
                    <c:v>V</c:v>
                  </c:pt>
                  <c:pt idx="270">
                    <c:v>VI</c:v>
                  </c:pt>
                  <c:pt idx="271">
                    <c:v>VII</c:v>
                  </c:pt>
                  <c:pt idx="272">
                    <c:v>VIII</c:v>
                  </c:pt>
                  <c:pt idx="273">
                    <c:v>IX</c:v>
                  </c:pt>
                  <c:pt idx="274">
                    <c:v>X</c:v>
                  </c:pt>
                  <c:pt idx="275">
                    <c:v>XI</c:v>
                  </c:pt>
                  <c:pt idx="276">
                    <c:v>XII</c:v>
                  </c:pt>
                  <c:pt idx="277">
                    <c:v>I</c:v>
                  </c:pt>
                  <c:pt idx="278">
                    <c:v>II</c:v>
                  </c:pt>
                  <c:pt idx="279">
                    <c:v>III</c:v>
                  </c:pt>
                  <c:pt idx="280">
                    <c:v>IV</c:v>
                  </c:pt>
                  <c:pt idx="281">
                    <c:v>V</c:v>
                  </c:pt>
                  <c:pt idx="282">
                    <c:v>VI</c:v>
                  </c:pt>
                  <c:pt idx="283">
                    <c:v>VII</c:v>
                  </c:pt>
                  <c:pt idx="284">
                    <c:v>VIII</c:v>
                  </c:pt>
                  <c:pt idx="285">
                    <c:v>IX</c:v>
                  </c:pt>
                  <c:pt idx="286">
                    <c:v>X</c:v>
                  </c:pt>
                  <c:pt idx="287">
                    <c:v>XI</c:v>
                  </c:pt>
                  <c:pt idx="288">
                    <c:v>XII</c:v>
                  </c:pt>
                  <c:pt idx="289">
                    <c:v>I</c:v>
                  </c:pt>
                  <c:pt idx="290">
                    <c:v>II</c:v>
                  </c:pt>
                  <c:pt idx="291">
                    <c:v>III</c:v>
                  </c:pt>
                  <c:pt idx="292">
                    <c:v>IV</c:v>
                  </c:pt>
                  <c:pt idx="293">
                    <c:v>V</c:v>
                  </c:pt>
                  <c:pt idx="294">
                    <c:v>VI</c:v>
                  </c:pt>
                  <c:pt idx="295">
                    <c:v>VII</c:v>
                  </c:pt>
                  <c:pt idx="296">
                    <c:v>VIII</c:v>
                  </c:pt>
                </c:lvl>
                <c:lvl>
                  <c:pt idx="0">
                    <c:v>1990</c:v>
                  </c:pt>
                  <c:pt idx="1">
                    <c:v>1991</c:v>
                  </c:pt>
                  <c:pt idx="13">
                    <c:v>1992</c:v>
                  </c:pt>
                  <c:pt idx="25">
                    <c:v>1993</c:v>
                  </c:pt>
                  <c:pt idx="37">
                    <c:v>1994</c:v>
                  </c:pt>
                  <c:pt idx="49">
                    <c:v>1995</c:v>
                  </c:pt>
                  <c:pt idx="61">
                    <c:v>1996</c:v>
                  </c:pt>
                  <c:pt idx="73">
                    <c:v>1997</c:v>
                  </c:pt>
                  <c:pt idx="85">
                    <c:v>1998</c:v>
                  </c:pt>
                  <c:pt idx="97">
                    <c:v>1999</c:v>
                  </c:pt>
                  <c:pt idx="109">
                    <c:v>2000</c:v>
                  </c:pt>
                  <c:pt idx="121">
                    <c:v>2001</c:v>
                  </c:pt>
                  <c:pt idx="133">
                    <c:v>2002</c:v>
                  </c:pt>
                  <c:pt idx="145">
                    <c:v>2003</c:v>
                  </c:pt>
                  <c:pt idx="157">
                    <c:v>2004</c:v>
                  </c:pt>
                  <c:pt idx="169">
                    <c:v>2005</c:v>
                  </c:pt>
                  <c:pt idx="181">
                    <c:v>2006</c:v>
                  </c:pt>
                  <c:pt idx="193">
                    <c:v>2007</c:v>
                  </c:pt>
                  <c:pt idx="205">
                    <c:v>2008</c:v>
                  </c:pt>
                  <c:pt idx="217">
                    <c:v>2009</c:v>
                  </c:pt>
                  <c:pt idx="229">
                    <c:v>2010</c:v>
                  </c:pt>
                  <c:pt idx="241">
                    <c:v>2011</c:v>
                  </c:pt>
                  <c:pt idx="253">
                    <c:v>2012</c:v>
                  </c:pt>
                  <c:pt idx="265">
                    <c:v>2013</c:v>
                  </c:pt>
                  <c:pt idx="277">
                    <c:v>2014</c:v>
                  </c:pt>
                  <c:pt idx="289">
                    <c:v>2015</c:v>
                  </c:pt>
                </c:lvl>
              </c:multiLvlStrCache>
            </c:multiLvlStrRef>
          </c:cat>
          <c:val>
            <c:numRef>
              <c:f>(vyvoj_MN!$A$3:$BU$3,vyvoj_MN!$A$9:$HP$9)</c:f>
              <c:numCache>
                <c:formatCode>0.0</c:formatCode>
                <c:ptCount val="297"/>
                <c:pt idx="0">
                  <c:v>0.7</c:v>
                </c:pt>
                <c:pt idx="1">
                  <c:v>0.98333333333333317</c:v>
                </c:pt>
                <c:pt idx="2">
                  <c:v>1.2666666666666664</c:v>
                </c:pt>
                <c:pt idx="3">
                  <c:v>1.5499999999999996</c:v>
                </c:pt>
                <c:pt idx="4">
                  <c:v>1.8333333333333328</c:v>
                </c:pt>
                <c:pt idx="5">
                  <c:v>2.1166666666666663</c:v>
                </c:pt>
                <c:pt idx="6">
                  <c:v>2.3999999999999995</c:v>
                </c:pt>
                <c:pt idx="7">
                  <c:v>2.6833333333333327</c:v>
                </c:pt>
                <c:pt idx="8">
                  <c:v>2.9666666666666659</c:v>
                </c:pt>
                <c:pt idx="9">
                  <c:v>3.2499999999999991</c:v>
                </c:pt>
                <c:pt idx="10">
                  <c:v>3.5333333333333323</c:v>
                </c:pt>
                <c:pt idx="11">
                  <c:v>3.8166666666666655</c:v>
                </c:pt>
                <c:pt idx="12">
                  <c:v>4.0999999999999996</c:v>
                </c:pt>
                <c:pt idx="13">
                  <c:v>3.9749999999999996</c:v>
                </c:pt>
                <c:pt idx="14">
                  <c:v>3.8499999999999996</c:v>
                </c:pt>
                <c:pt idx="15">
                  <c:v>3.7249999999999996</c:v>
                </c:pt>
                <c:pt idx="16">
                  <c:v>3.5999999999999996</c:v>
                </c:pt>
                <c:pt idx="17">
                  <c:v>3.4749999999999996</c:v>
                </c:pt>
                <c:pt idx="18">
                  <c:v>3.3499999999999996</c:v>
                </c:pt>
                <c:pt idx="19">
                  <c:v>3.2249999999999996</c:v>
                </c:pt>
                <c:pt idx="20">
                  <c:v>3.0999999999999996</c:v>
                </c:pt>
                <c:pt idx="21">
                  <c:v>2.9749999999999996</c:v>
                </c:pt>
                <c:pt idx="22">
                  <c:v>2.8499999999999996</c:v>
                </c:pt>
                <c:pt idx="23">
                  <c:v>2.7249999999999996</c:v>
                </c:pt>
                <c:pt idx="24">
                  <c:v>2.6</c:v>
                </c:pt>
                <c:pt idx="25">
                  <c:v>2.6750000000000003</c:v>
                </c:pt>
                <c:pt idx="26">
                  <c:v>2.7500000000000004</c:v>
                </c:pt>
                <c:pt idx="27">
                  <c:v>2.8250000000000006</c:v>
                </c:pt>
                <c:pt idx="28">
                  <c:v>2.9000000000000008</c:v>
                </c:pt>
                <c:pt idx="29">
                  <c:v>2.975000000000001</c:v>
                </c:pt>
                <c:pt idx="30">
                  <c:v>3.0500000000000012</c:v>
                </c:pt>
                <c:pt idx="31">
                  <c:v>3.1250000000000013</c:v>
                </c:pt>
                <c:pt idx="32">
                  <c:v>3.2000000000000015</c:v>
                </c:pt>
                <c:pt idx="33">
                  <c:v>3.2750000000000017</c:v>
                </c:pt>
                <c:pt idx="34">
                  <c:v>3.3500000000000019</c:v>
                </c:pt>
                <c:pt idx="35">
                  <c:v>3.425000000000002</c:v>
                </c:pt>
                <c:pt idx="36">
                  <c:v>3.5</c:v>
                </c:pt>
                <c:pt idx="37">
                  <c:v>3.4750000000000001</c:v>
                </c:pt>
                <c:pt idx="38">
                  <c:v>3.45</c:v>
                </c:pt>
                <c:pt idx="39">
                  <c:v>3.4250000000000003</c:v>
                </c:pt>
                <c:pt idx="40">
                  <c:v>3.4000000000000004</c:v>
                </c:pt>
                <c:pt idx="41">
                  <c:v>3.3750000000000004</c:v>
                </c:pt>
                <c:pt idx="42">
                  <c:v>3.3500000000000005</c:v>
                </c:pt>
                <c:pt idx="43">
                  <c:v>3.3250000000000006</c:v>
                </c:pt>
                <c:pt idx="44">
                  <c:v>3.3000000000000007</c:v>
                </c:pt>
                <c:pt idx="45">
                  <c:v>3.2750000000000008</c:v>
                </c:pt>
                <c:pt idx="46">
                  <c:v>3.2500000000000009</c:v>
                </c:pt>
                <c:pt idx="47">
                  <c:v>3.225000000000001</c:v>
                </c:pt>
                <c:pt idx="48">
                  <c:v>3.2</c:v>
                </c:pt>
                <c:pt idx="49">
                  <c:v>3.1750000000000003</c:v>
                </c:pt>
                <c:pt idx="50">
                  <c:v>3.1500000000000004</c:v>
                </c:pt>
                <c:pt idx="51">
                  <c:v>3.1250000000000004</c:v>
                </c:pt>
                <c:pt idx="52">
                  <c:v>3.1000000000000005</c:v>
                </c:pt>
                <c:pt idx="53">
                  <c:v>3.0750000000000006</c:v>
                </c:pt>
                <c:pt idx="54">
                  <c:v>3.0500000000000007</c:v>
                </c:pt>
                <c:pt idx="55">
                  <c:v>3.0250000000000008</c:v>
                </c:pt>
                <c:pt idx="56">
                  <c:v>3.0000000000000009</c:v>
                </c:pt>
                <c:pt idx="57">
                  <c:v>2.975000000000001</c:v>
                </c:pt>
                <c:pt idx="58">
                  <c:v>2.9500000000000011</c:v>
                </c:pt>
                <c:pt idx="59">
                  <c:v>2.9250000000000012</c:v>
                </c:pt>
                <c:pt idx="60">
                  <c:v>2.9</c:v>
                </c:pt>
                <c:pt idx="61">
                  <c:v>2.9499999999999997</c:v>
                </c:pt>
                <c:pt idx="62">
                  <c:v>2.9999999999999996</c:v>
                </c:pt>
                <c:pt idx="63">
                  <c:v>3.0499999999999994</c:v>
                </c:pt>
                <c:pt idx="64">
                  <c:v>3.0999999999999992</c:v>
                </c:pt>
                <c:pt idx="65">
                  <c:v>3.149999999999999</c:v>
                </c:pt>
                <c:pt idx="66">
                  <c:v>3.1999999999999988</c:v>
                </c:pt>
                <c:pt idx="67">
                  <c:v>3.2499999999999987</c:v>
                </c:pt>
                <c:pt idx="68">
                  <c:v>3.2999999999999985</c:v>
                </c:pt>
                <c:pt idx="69">
                  <c:v>3.3499999999999983</c:v>
                </c:pt>
                <c:pt idx="70">
                  <c:v>3.3999999999999981</c:v>
                </c:pt>
                <c:pt idx="71">
                  <c:v>3.449999999999998</c:v>
                </c:pt>
                <c:pt idx="72">
                  <c:v>3.5</c:v>
                </c:pt>
                <c:pt idx="73">
                  <c:v>4.0274735746156818</c:v>
                </c:pt>
                <c:pt idx="74">
                  <c:v>4.0563863536950917</c:v>
                </c:pt>
                <c:pt idx="75">
                  <c:v>3.9177895220048544</c:v>
                </c:pt>
                <c:pt idx="76">
                  <c:v>3.8178561618262656</c:v>
                </c:pt>
                <c:pt idx="77" formatCode="0.00">
                  <c:v>3.7869058093455461</c:v>
                </c:pt>
                <c:pt idx="78">
                  <c:v>3.9654429469952368</c:v>
                </c:pt>
                <c:pt idx="79">
                  <c:v>4.3395643707093638</c:v>
                </c:pt>
                <c:pt idx="80">
                  <c:v>4.4942574857615423</c:v>
                </c:pt>
                <c:pt idx="81">
                  <c:v>4.832486458901994</c:v>
                </c:pt>
                <c:pt idx="82">
                  <c:v>4.8556759634867639</c:v>
                </c:pt>
                <c:pt idx="83">
                  <c:v>4.9449396493965088</c:v>
                </c:pt>
                <c:pt idx="84">
                  <c:v>5.2328715325011874</c:v>
                </c:pt>
                <c:pt idx="85">
                  <c:v>5.5724347849690226</c:v>
                </c:pt>
                <c:pt idx="86">
                  <c:v>5.6106315108225528</c:v>
                </c:pt>
                <c:pt idx="87">
                  <c:v>5.5110755955963899</c:v>
                </c:pt>
                <c:pt idx="88">
                  <c:v>5.380457003378079</c:v>
                </c:pt>
                <c:pt idx="89">
                  <c:v>5.3355358849015255</c:v>
                </c:pt>
                <c:pt idx="90">
                  <c:v>5.6110120277592523</c:v>
                </c:pt>
                <c:pt idx="91">
                  <c:v>6.0791735507305003</c:v>
                </c:pt>
                <c:pt idx="92">
                  <c:v>6.3926420445584959</c:v>
                </c:pt>
                <c:pt idx="93">
                  <c:v>6.7929472965790936</c:v>
                </c:pt>
                <c:pt idx="94">
                  <c:v>6.8046100312165363</c:v>
                </c:pt>
                <c:pt idx="95">
                  <c:v>7.0172782725275828</c:v>
                </c:pt>
                <c:pt idx="96">
                  <c:v>7.4838651775454261</c:v>
                </c:pt>
                <c:pt idx="97">
                  <c:v>8.0530586923463385</c:v>
                </c:pt>
                <c:pt idx="98">
                  <c:v>8.2665630593660442</c:v>
                </c:pt>
                <c:pt idx="99">
                  <c:v>8.3698192875266511</c:v>
                </c:pt>
                <c:pt idx="100">
                  <c:v>8.175927763655654</c:v>
                </c:pt>
                <c:pt idx="101">
                  <c:v>8.1313721938911794</c:v>
                </c:pt>
                <c:pt idx="102">
                  <c:v>8.3904310066646257</c:v>
                </c:pt>
                <c:pt idx="103">
                  <c:v>8.7937181895933936</c:v>
                </c:pt>
                <c:pt idx="104">
                  <c:v>8.9619617141046142</c:v>
                </c:pt>
                <c:pt idx="105">
                  <c:v>9.0464107983923494</c:v>
                </c:pt>
                <c:pt idx="106">
                  <c:v>8.918438673626703</c:v>
                </c:pt>
                <c:pt idx="107">
                  <c:v>8.9549723239821795</c:v>
                </c:pt>
                <c:pt idx="108">
                  <c:v>9.3711984151967691</c:v>
                </c:pt>
                <c:pt idx="109">
                  <c:v>9.761654445983762</c:v>
                </c:pt>
                <c:pt idx="110">
                  <c:v>9.7167292291907934</c:v>
                </c:pt>
                <c:pt idx="111">
                  <c:v>9.4734994977591143</c:v>
                </c:pt>
                <c:pt idx="112">
                  <c:v>9.0394578473889364</c:v>
                </c:pt>
                <c:pt idx="113">
                  <c:v>8.7064827415800856</c:v>
                </c:pt>
                <c:pt idx="114">
                  <c:v>8.659539716638319</c:v>
                </c:pt>
                <c:pt idx="115">
                  <c:v>9.0107887068188433</c:v>
                </c:pt>
                <c:pt idx="116">
                  <c:v>8.9635218132685317</c:v>
                </c:pt>
                <c:pt idx="117">
                  <c:v>8.7910283445979065</c:v>
                </c:pt>
                <c:pt idx="118">
                  <c:v>8.5430110653039257</c:v>
                </c:pt>
                <c:pt idx="119">
                  <c:v>8.4865532790133447</c:v>
                </c:pt>
                <c:pt idx="120">
                  <c:v>8.7770364574907589</c:v>
                </c:pt>
                <c:pt idx="121">
                  <c:v>9.1132463742763701</c:v>
                </c:pt>
                <c:pt idx="122">
                  <c:v>8.9602878856761681</c:v>
                </c:pt>
                <c:pt idx="123">
                  <c:v>8.6795532158863828</c:v>
                </c:pt>
                <c:pt idx="124">
                  <c:v>8.3315676479263043</c:v>
                </c:pt>
                <c:pt idx="125">
                  <c:v>8.0864802589962466</c:v>
                </c:pt>
                <c:pt idx="126">
                  <c:v>8.0805006419916783</c:v>
                </c:pt>
                <c:pt idx="127">
                  <c:v>8.4618002994425048</c:v>
                </c:pt>
                <c:pt idx="128">
                  <c:v>8.5364204017286163</c:v>
                </c:pt>
                <c:pt idx="129">
                  <c:v>8.4755197767323427</c:v>
                </c:pt>
                <c:pt idx="130">
                  <c:v>8.4225441958272</c:v>
                </c:pt>
                <c:pt idx="131">
                  <c:v>8.4584648014659454</c:v>
                </c:pt>
                <c:pt idx="132">
                  <c:v>8.8968117525287909</c:v>
                </c:pt>
                <c:pt idx="133">
                  <c:v>9.4141316904120149</c:v>
                </c:pt>
                <c:pt idx="134">
                  <c:v>9.3419137466307287</c:v>
                </c:pt>
                <c:pt idx="135">
                  <c:v>9.0811128224874853</c:v>
                </c:pt>
                <c:pt idx="136">
                  <c:v>8.7713549974056928</c:v>
                </c:pt>
                <c:pt idx="137">
                  <c:v>8.6068950938755115</c:v>
                </c:pt>
                <c:pt idx="138">
                  <c:v>8.7303841497396082</c:v>
                </c:pt>
                <c:pt idx="139">
                  <c:v>9.1829203097245937</c:v>
                </c:pt>
                <c:pt idx="140">
                  <c:v>9.3566757300007843</c:v>
                </c:pt>
                <c:pt idx="141">
                  <c:v>9.4447031231138006</c:v>
                </c:pt>
                <c:pt idx="142">
                  <c:v>9.277778614447783</c:v>
                </c:pt>
                <c:pt idx="143">
                  <c:v>9.3371800666569698</c:v>
                </c:pt>
                <c:pt idx="144">
                  <c:v>9.8000000000000007</c:v>
                </c:pt>
                <c:pt idx="145">
                  <c:v>10.221079808511909</c:v>
                </c:pt>
                <c:pt idx="146">
                  <c:v>10.203956244838515</c:v>
                </c:pt>
                <c:pt idx="147">
                  <c:v>10.016146970617823</c:v>
                </c:pt>
                <c:pt idx="148">
                  <c:v>9.6332222859990519</c:v>
                </c:pt>
                <c:pt idx="149">
                  <c:v>9.4429765701924797</c:v>
                </c:pt>
                <c:pt idx="150" formatCode="0.00">
                  <c:v>9.523154185089016</c:v>
                </c:pt>
                <c:pt idx="151" formatCode="0.00">
                  <c:v>9.8806947774723675</c:v>
                </c:pt>
                <c:pt idx="152">
                  <c:v>9.9683052779725099</c:v>
                </c:pt>
                <c:pt idx="153">
                  <c:v>10.052365027802187</c:v>
                </c:pt>
                <c:pt idx="154">
                  <c:v>9.9247712013959717</c:v>
                </c:pt>
                <c:pt idx="155">
                  <c:v>9.8996911351845966</c:v>
                </c:pt>
                <c:pt idx="156">
                  <c:v>10.306007207859029</c:v>
                </c:pt>
                <c:pt idx="157">
                  <c:v>10.837320678875432</c:v>
                </c:pt>
                <c:pt idx="158">
                  <c:v>10.86230760022981</c:v>
                </c:pt>
                <c:pt idx="159">
                  <c:v>10.653639212833953</c:v>
                </c:pt>
                <c:pt idx="160">
                  <c:v>10.201491909876854</c:v>
                </c:pt>
                <c:pt idx="161">
                  <c:v>9.9222092177968424</c:v>
                </c:pt>
                <c:pt idx="162">
                  <c:v>9.8666157759164861</c:v>
                </c:pt>
                <c:pt idx="163">
                  <c:v>9.1990875998807979</c:v>
                </c:pt>
                <c:pt idx="164">
                  <c:v>9.2756965313384558</c:v>
                </c:pt>
                <c:pt idx="165">
                  <c:v>9.0755775145544906</c:v>
                </c:pt>
                <c:pt idx="166">
                  <c:v>8.9162940883329309</c:v>
                </c:pt>
                <c:pt idx="167">
                  <c:v>8.9037705509576046</c:v>
                </c:pt>
                <c:pt idx="168">
                  <c:v>9.4671625046034222</c:v>
                </c:pt>
                <c:pt idx="169">
                  <c:v>9.8168626845449811</c:v>
                </c:pt>
                <c:pt idx="170">
                  <c:v>9.646303568405159</c:v>
                </c:pt>
                <c:pt idx="171">
                  <c:v>9.4096963332490819</c:v>
                </c:pt>
                <c:pt idx="172">
                  <c:v>8.9183585997236499</c:v>
                </c:pt>
                <c:pt idx="173">
                  <c:v>8.6093702429194199</c:v>
                </c:pt>
                <c:pt idx="174">
                  <c:v>8.5854117496614393</c:v>
                </c:pt>
                <c:pt idx="175">
                  <c:v>8.8302711486454424</c:v>
                </c:pt>
                <c:pt idx="176">
                  <c:v>8.9137633735825776</c:v>
                </c:pt>
                <c:pt idx="177">
                  <c:v>8.8026195616074396</c:v>
                </c:pt>
                <c:pt idx="178">
                  <c:v>8.486230194573638</c:v>
                </c:pt>
                <c:pt idx="179">
                  <c:v>8.4274401512376631</c:v>
                </c:pt>
                <c:pt idx="180">
                  <c:v>8.8770197544510037</c:v>
                </c:pt>
                <c:pt idx="181">
                  <c:v>9.162598780047464</c:v>
                </c:pt>
                <c:pt idx="182">
                  <c:v>9.061239265235395</c:v>
                </c:pt>
                <c:pt idx="183">
                  <c:v>8.8199683389332826</c:v>
                </c:pt>
                <c:pt idx="184">
                  <c:v>8.3144661865849834</c:v>
                </c:pt>
                <c:pt idx="185">
                  <c:v>7.8979498350984541</c:v>
                </c:pt>
                <c:pt idx="186">
                  <c:v>7.7369631918675408</c:v>
                </c:pt>
                <c:pt idx="187">
                  <c:v>7.9150490846504065</c:v>
                </c:pt>
                <c:pt idx="188">
                  <c:v>7.9260015340718679</c:v>
                </c:pt>
                <c:pt idx="189">
                  <c:v>7.7875560128491728</c:v>
                </c:pt>
                <c:pt idx="190">
                  <c:v>7.4288762841371367</c:v>
                </c:pt>
                <c:pt idx="191">
                  <c:v>7.279071278106179</c:v>
                </c:pt>
                <c:pt idx="192">
                  <c:v>7.6655838419479858</c:v>
                </c:pt>
                <c:pt idx="193">
                  <c:v>7.9023878678160564</c:v>
                </c:pt>
                <c:pt idx="194">
                  <c:v>7.684433564090666</c:v>
                </c:pt>
                <c:pt idx="195">
                  <c:v>7.2606254539957629</c:v>
                </c:pt>
                <c:pt idx="196">
                  <c:v>6.7587820977964022</c:v>
                </c:pt>
                <c:pt idx="197">
                  <c:v>6.4113819599242392</c:v>
                </c:pt>
                <c:pt idx="198">
                  <c:v>6.288649625203119</c:v>
                </c:pt>
                <c:pt idx="199">
                  <c:v>6.4182231696798135</c:v>
                </c:pt>
                <c:pt idx="200">
                  <c:v>6.3539115912077477</c:v>
                </c:pt>
                <c:pt idx="201">
                  <c:v>6.1574673069241586</c:v>
                </c:pt>
                <c:pt idx="202">
                  <c:v>5.7828978515228711</c:v>
                </c:pt>
                <c:pt idx="203">
                  <c:v>5.6371350632369186</c:v>
                </c:pt>
                <c:pt idx="204">
                  <c:v>5.9822981716527268</c:v>
                </c:pt>
                <c:pt idx="205">
                  <c:v>6.1199094981953213</c:v>
                </c:pt>
                <c:pt idx="206">
                  <c:v>5.9438033287283263</c:v>
                </c:pt>
                <c:pt idx="207">
                  <c:v>5.6088631863356211</c:v>
                </c:pt>
                <c:pt idx="208">
                  <c:v>5.2423416802595488</c:v>
                </c:pt>
                <c:pt idx="209">
                  <c:v>5.0390937281542962</c:v>
                </c:pt>
                <c:pt idx="210">
                  <c:v>5.0112566993493344</c:v>
                </c:pt>
                <c:pt idx="211">
                  <c:v>5.2627179880820263</c:v>
                </c:pt>
                <c:pt idx="212">
                  <c:v>5.3188859841472302</c:v>
                </c:pt>
                <c:pt idx="213">
                  <c:v>5.3102598658326059</c:v>
                </c:pt>
                <c:pt idx="214">
                  <c:v>5.2015897329156191</c:v>
                </c:pt>
                <c:pt idx="215">
                  <c:v>5.3412784398699893</c:v>
                </c:pt>
                <c:pt idx="216">
                  <c:v>5.9601641680320654</c:v>
                </c:pt>
                <c:pt idx="217">
                  <c:v>6.7963461684877391</c:v>
                </c:pt>
                <c:pt idx="218">
                  <c:v>7.3767345341612707</c:v>
                </c:pt>
                <c:pt idx="219">
                  <c:v>7.7379213388647203</c:v>
                </c:pt>
                <c:pt idx="220">
                  <c:v>7.8502860084224624</c:v>
                </c:pt>
                <c:pt idx="221">
                  <c:v>7.8754584893089286</c:v>
                </c:pt>
                <c:pt idx="222">
                  <c:v>7.9874381029510371</c:v>
                </c:pt>
                <c:pt idx="223">
                  <c:v>8.3549691827499295</c:v>
                </c:pt>
                <c:pt idx="224">
                  <c:v>8.492865879518801</c:v>
                </c:pt>
                <c:pt idx="225">
                  <c:v>8.570537085585201</c:v>
                </c:pt>
                <c:pt idx="226">
                  <c:v>8.4833005756247601</c:v>
                </c:pt>
                <c:pt idx="227">
                  <c:v>8.6275220807976769</c:v>
                </c:pt>
                <c:pt idx="228">
                  <c:v>9.2444706038979909</c:v>
                </c:pt>
                <c:pt idx="229">
                  <c:v>9.8325830222820532</c:v>
                </c:pt>
                <c:pt idx="230">
                  <c:v>9.9388270671433681</c:v>
                </c:pt>
                <c:pt idx="231">
                  <c:v>9.7258494540940763</c:v>
                </c:pt>
                <c:pt idx="232">
                  <c:v>9.1539288617708507</c:v>
                </c:pt>
                <c:pt idx="233">
                  <c:v>8.7250840530074445</c:v>
                </c:pt>
                <c:pt idx="234">
                  <c:v>8.5242866308485592</c:v>
                </c:pt>
                <c:pt idx="235">
                  <c:v>8.6633543866719567</c:v>
                </c:pt>
                <c:pt idx="236">
                  <c:v>8.5901329879718205</c:v>
                </c:pt>
                <c:pt idx="237">
                  <c:v>8.5247305011730106</c:v>
                </c:pt>
                <c:pt idx="238">
                  <c:v>8.450245137984318</c:v>
                </c:pt>
                <c:pt idx="239">
                  <c:v>8.5785603038391098</c:v>
                </c:pt>
                <c:pt idx="240">
                  <c:v>9.5664645425634358</c:v>
                </c:pt>
                <c:pt idx="241">
                  <c:v>9.7266093418958377</c:v>
                </c:pt>
                <c:pt idx="242">
                  <c:v>9.5886121859408302</c:v>
                </c:pt>
                <c:pt idx="243">
                  <c:v>9.2074029271656759</c:v>
                </c:pt>
                <c:pt idx="244">
                  <c:v>8.6196409887935062</c:v>
                </c:pt>
                <c:pt idx="245">
                  <c:v>8.1897680685639695</c:v>
                </c:pt>
                <c:pt idx="246">
                  <c:v>8.0592812492559123</c:v>
                </c:pt>
                <c:pt idx="247">
                  <c:v>8.2275493140250582</c:v>
                </c:pt>
                <c:pt idx="248">
                  <c:v>8.1593458066662592</c:v>
                </c:pt>
                <c:pt idx="249">
                  <c:v>8.0225535603281468</c:v>
                </c:pt>
                <c:pt idx="250">
                  <c:v>7.9164607131834872</c:v>
                </c:pt>
                <c:pt idx="251">
                  <c:v>8.001656268862039</c:v>
                </c:pt>
                <c:pt idx="252">
                  <c:v>8.6169069038877133</c:v>
                </c:pt>
                <c:pt idx="253">
                  <c:v>9.082147417562167</c:v>
                </c:pt>
                <c:pt idx="254">
                  <c:v>9.2118916288494574</c:v>
                </c:pt>
                <c:pt idx="255">
                  <c:v>8.9143535585893527</c:v>
                </c:pt>
                <c:pt idx="256">
                  <c:v>8.4417748272468103</c:v>
                </c:pt>
                <c:pt idx="257">
                  <c:v>8.1877936646219656</c:v>
                </c:pt>
                <c:pt idx="258">
                  <c:v>8.0674396711342489</c:v>
                </c:pt>
                <c:pt idx="259">
                  <c:v>8.3120618295240529</c:v>
                </c:pt>
                <c:pt idx="260">
                  <c:v>8.3324641181807859</c:v>
                </c:pt>
                <c:pt idx="261">
                  <c:v>8.4459121384969489</c:v>
                </c:pt>
                <c:pt idx="262">
                  <c:v>8.4899350799837787</c:v>
                </c:pt>
                <c:pt idx="263">
                  <c:v>8.6920952738291639</c:v>
                </c:pt>
                <c:pt idx="264">
                  <c:v>9.3580202223638764</c:v>
                </c:pt>
              </c:numCache>
            </c:numRef>
          </c:val>
        </c:ser>
        <c:ser>
          <c:idx val="1"/>
          <c:order val="1"/>
          <c:tx>
            <c:v>podíl nezaměstnaných osob</c:v>
          </c:tx>
          <c:marker>
            <c:symbol val="none"/>
          </c:marker>
          <c:cat>
            <c:multiLvlStrRef>
              <c:f>(vyvoj_MN!$A$1:$BU$2,vyvoj_MN!$A$7:$HP$8)</c:f>
              <c:multiLvlStrCache>
                <c:ptCount val="297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V</c:v>
                  </c:pt>
                  <c:pt idx="18">
                    <c:v>VI</c:v>
                  </c:pt>
                  <c:pt idx="19">
                    <c:v>VII</c:v>
                  </c:pt>
                  <c:pt idx="20">
                    <c:v>VIII</c:v>
                  </c:pt>
                  <c:pt idx="21">
                    <c:v>IX</c:v>
                  </c:pt>
                  <c:pt idx="22">
                    <c:v>X</c:v>
                  </c:pt>
                  <c:pt idx="23">
                    <c:v>XI</c:v>
                  </c:pt>
                  <c:pt idx="24">
                    <c:v>XII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V</c:v>
                  </c:pt>
                  <c:pt idx="30">
                    <c:v>VI</c:v>
                  </c:pt>
                  <c:pt idx="31">
                    <c:v>VII</c:v>
                  </c:pt>
                  <c:pt idx="32">
                    <c:v>VIII</c:v>
                  </c:pt>
                  <c:pt idx="33">
                    <c:v>IX</c:v>
                  </c:pt>
                  <c:pt idx="34">
                    <c:v>X</c:v>
                  </c:pt>
                  <c:pt idx="35">
                    <c:v>XI</c:v>
                  </c:pt>
                  <c:pt idx="36">
                    <c:v>XII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  <c:pt idx="41">
                    <c:v>V</c:v>
                  </c:pt>
                  <c:pt idx="42">
                    <c:v>VI</c:v>
                  </c:pt>
                  <c:pt idx="43">
                    <c:v>VII</c:v>
                  </c:pt>
                  <c:pt idx="44">
                    <c:v>VIII</c:v>
                  </c:pt>
                  <c:pt idx="45">
                    <c:v>IX</c:v>
                  </c:pt>
                  <c:pt idx="46">
                    <c:v>X</c:v>
                  </c:pt>
                  <c:pt idx="47">
                    <c:v>XI</c:v>
                  </c:pt>
                  <c:pt idx="48">
                    <c:v>XII</c:v>
                  </c:pt>
                  <c:pt idx="49">
                    <c:v>I</c:v>
                  </c:pt>
                  <c:pt idx="50">
                    <c:v>II</c:v>
                  </c:pt>
                  <c:pt idx="51">
                    <c:v>III</c:v>
                  </c:pt>
                  <c:pt idx="52">
                    <c:v>IV</c:v>
                  </c:pt>
                  <c:pt idx="53">
                    <c:v>V</c:v>
                  </c:pt>
                  <c:pt idx="54">
                    <c:v>VI</c:v>
                  </c:pt>
                  <c:pt idx="55">
                    <c:v>VII</c:v>
                  </c:pt>
                  <c:pt idx="56">
                    <c:v>VIII</c:v>
                  </c:pt>
                  <c:pt idx="57">
                    <c:v>IX</c:v>
                  </c:pt>
                  <c:pt idx="58">
                    <c:v>X</c:v>
                  </c:pt>
                  <c:pt idx="59">
                    <c:v>XI</c:v>
                  </c:pt>
                  <c:pt idx="60">
                    <c:v>XII</c:v>
                  </c:pt>
                  <c:pt idx="61">
                    <c:v>I</c:v>
                  </c:pt>
                  <c:pt idx="62">
                    <c:v>II</c:v>
                  </c:pt>
                  <c:pt idx="63">
                    <c:v>III</c:v>
                  </c:pt>
                  <c:pt idx="64">
                    <c:v>IV</c:v>
                  </c:pt>
                  <c:pt idx="65">
                    <c:v>V</c:v>
                  </c:pt>
                  <c:pt idx="66">
                    <c:v>VI</c:v>
                  </c:pt>
                  <c:pt idx="67">
                    <c:v>VII</c:v>
                  </c:pt>
                  <c:pt idx="68">
                    <c:v>VIII</c:v>
                  </c:pt>
                  <c:pt idx="69">
                    <c:v>IX</c:v>
                  </c:pt>
                  <c:pt idx="70">
                    <c:v>X</c:v>
                  </c:pt>
                  <c:pt idx="71">
                    <c:v>XI</c:v>
                  </c:pt>
                  <c:pt idx="72">
                    <c:v>XII</c:v>
                  </c:pt>
                  <c:pt idx="73">
                    <c:v>I</c:v>
                  </c:pt>
                  <c:pt idx="74">
                    <c:v>II</c:v>
                  </c:pt>
                  <c:pt idx="75">
                    <c:v>III</c:v>
                  </c:pt>
                  <c:pt idx="76">
                    <c:v>IV</c:v>
                  </c:pt>
                  <c:pt idx="77">
                    <c:v>V</c:v>
                  </c:pt>
                  <c:pt idx="78">
                    <c:v>VI</c:v>
                  </c:pt>
                  <c:pt idx="79">
                    <c:v>VII</c:v>
                  </c:pt>
                  <c:pt idx="80">
                    <c:v>VIII</c:v>
                  </c:pt>
                  <c:pt idx="81">
                    <c:v>IX</c:v>
                  </c:pt>
                  <c:pt idx="82">
                    <c:v>X</c:v>
                  </c:pt>
                  <c:pt idx="83">
                    <c:v>XI</c:v>
                  </c:pt>
                  <c:pt idx="84">
                    <c:v>XII</c:v>
                  </c:pt>
                  <c:pt idx="85">
                    <c:v>I</c:v>
                  </c:pt>
                  <c:pt idx="86">
                    <c:v>II</c:v>
                  </c:pt>
                  <c:pt idx="87">
                    <c:v>III</c:v>
                  </c:pt>
                  <c:pt idx="88">
                    <c:v>IV</c:v>
                  </c:pt>
                  <c:pt idx="89">
                    <c:v>V</c:v>
                  </c:pt>
                  <c:pt idx="90">
                    <c:v>VI</c:v>
                  </c:pt>
                  <c:pt idx="91">
                    <c:v>VII</c:v>
                  </c:pt>
                  <c:pt idx="92">
                    <c:v>VIII</c:v>
                  </c:pt>
                  <c:pt idx="93">
                    <c:v>IX</c:v>
                  </c:pt>
                  <c:pt idx="94">
                    <c:v>X</c:v>
                  </c:pt>
                  <c:pt idx="95">
                    <c:v>XI</c:v>
                  </c:pt>
                  <c:pt idx="96">
                    <c:v>XII</c:v>
                  </c:pt>
                  <c:pt idx="97">
                    <c:v>I</c:v>
                  </c:pt>
                  <c:pt idx="98">
                    <c:v>II</c:v>
                  </c:pt>
                  <c:pt idx="99">
                    <c:v>III</c:v>
                  </c:pt>
                  <c:pt idx="100">
                    <c:v>IV</c:v>
                  </c:pt>
                  <c:pt idx="101">
                    <c:v>V</c:v>
                  </c:pt>
                  <c:pt idx="102">
                    <c:v>VI</c:v>
                  </c:pt>
                  <c:pt idx="103">
                    <c:v>VII</c:v>
                  </c:pt>
                  <c:pt idx="104">
                    <c:v>VIII</c:v>
                  </c:pt>
                  <c:pt idx="105">
                    <c:v>IX</c:v>
                  </c:pt>
                  <c:pt idx="106">
                    <c:v>X</c:v>
                  </c:pt>
                  <c:pt idx="107">
                    <c:v>XI</c:v>
                  </c:pt>
                  <c:pt idx="108">
                    <c:v>XII</c:v>
                  </c:pt>
                  <c:pt idx="109">
                    <c:v>I</c:v>
                  </c:pt>
                  <c:pt idx="110">
                    <c:v>II</c:v>
                  </c:pt>
                  <c:pt idx="111">
                    <c:v>III</c:v>
                  </c:pt>
                  <c:pt idx="112">
                    <c:v>IV</c:v>
                  </c:pt>
                  <c:pt idx="113">
                    <c:v>V</c:v>
                  </c:pt>
                  <c:pt idx="114">
                    <c:v>VI</c:v>
                  </c:pt>
                  <c:pt idx="115">
                    <c:v>VII</c:v>
                  </c:pt>
                  <c:pt idx="116">
                    <c:v>VIII</c:v>
                  </c:pt>
                  <c:pt idx="117">
                    <c:v>IX</c:v>
                  </c:pt>
                  <c:pt idx="118">
                    <c:v>X</c:v>
                  </c:pt>
                  <c:pt idx="119">
                    <c:v>XI</c:v>
                  </c:pt>
                  <c:pt idx="120">
                    <c:v>XII</c:v>
                  </c:pt>
                  <c:pt idx="121">
                    <c:v>I</c:v>
                  </c:pt>
                  <c:pt idx="122">
                    <c:v>II</c:v>
                  </c:pt>
                  <c:pt idx="123">
                    <c:v>III</c:v>
                  </c:pt>
                  <c:pt idx="124">
                    <c:v>IV</c:v>
                  </c:pt>
                  <c:pt idx="125">
                    <c:v>V</c:v>
                  </c:pt>
                  <c:pt idx="126">
                    <c:v>VI</c:v>
                  </c:pt>
                  <c:pt idx="127">
                    <c:v>VII</c:v>
                  </c:pt>
                  <c:pt idx="128">
                    <c:v>VIII</c:v>
                  </c:pt>
                  <c:pt idx="129">
                    <c:v>IX</c:v>
                  </c:pt>
                  <c:pt idx="130">
                    <c:v>X</c:v>
                  </c:pt>
                  <c:pt idx="131">
                    <c:v>XI</c:v>
                  </c:pt>
                  <c:pt idx="132">
                    <c:v>XII</c:v>
                  </c:pt>
                  <c:pt idx="133">
                    <c:v>I</c:v>
                  </c:pt>
                  <c:pt idx="134">
                    <c:v>II</c:v>
                  </c:pt>
                  <c:pt idx="135">
                    <c:v>III</c:v>
                  </c:pt>
                  <c:pt idx="136">
                    <c:v>IV</c:v>
                  </c:pt>
                  <c:pt idx="137">
                    <c:v>V</c:v>
                  </c:pt>
                  <c:pt idx="138">
                    <c:v>VI</c:v>
                  </c:pt>
                  <c:pt idx="139">
                    <c:v>VII</c:v>
                  </c:pt>
                  <c:pt idx="140">
                    <c:v>VIII</c:v>
                  </c:pt>
                  <c:pt idx="141">
                    <c:v>IX</c:v>
                  </c:pt>
                  <c:pt idx="142">
                    <c:v>X</c:v>
                  </c:pt>
                  <c:pt idx="143">
                    <c:v>XI</c:v>
                  </c:pt>
                  <c:pt idx="144">
                    <c:v>XII</c:v>
                  </c:pt>
                  <c:pt idx="145">
                    <c:v>I</c:v>
                  </c:pt>
                  <c:pt idx="146">
                    <c:v>II</c:v>
                  </c:pt>
                  <c:pt idx="147">
                    <c:v>III</c:v>
                  </c:pt>
                  <c:pt idx="148">
                    <c:v>IV</c:v>
                  </c:pt>
                  <c:pt idx="149">
                    <c:v>V</c:v>
                  </c:pt>
                  <c:pt idx="150">
                    <c:v>VI</c:v>
                  </c:pt>
                  <c:pt idx="151">
                    <c:v>VII</c:v>
                  </c:pt>
                  <c:pt idx="152">
                    <c:v>VIII</c:v>
                  </c:pt>
                  <c:pt idx="153">
                    <c:v>IX</c:v>
                  </c:pt>
                  <c:pt idx="154">
                    <c:v>X</c:v>
                  </c:pt>
                  <c:pt idx="155">
                    <c:v>XI</c:v>
                  </c:pt>
                  <c:pt idx="156">
                    <c:v>XII</c:v>
                  </c:pt>
                  <c:pt idx="157">
                    <c:v>I</c:v>
                  </c:pt>
                  <c:pt idx="158">
                    <c:v>II</c:v>
                  </c:pt>
                  <c:pt idx="159">
                    <c:v>III</c:v>
                  </c:pt>
                  <c:pt idx="160">
                    <c:v>IV</c:v>
                  </c:pt>
                  <c:pt idx="161">
                    <c:v>V</c:v>
                  </c:pt>
                  <c:pt idx="162">
                    <c:v>VI</c:v>
                  </c:pt>
                  <c:pt idx="163">
                    <c:v>VII</c:v>
                  </c:pt>
                  <c:pt idx="164">
                    <c:v>VIII</c:v>
                  </c:pt>
                  <c:pt idx="165">
                    <c:v>IX</c:v>
                  </c:pt>
                  <c:pt idx="166">
                    <c:v>X</c:v>
                  </c:pt>
                  <c:pt idx="167">
                    <c:v>XI</c:v>
                  </c:pt>
                  <c:pt idx="168">
                    <c:v>XII</c:v>
                  </c:pt>
                  <c:pt idx="169">
                    <c:v>I</c:v>
                  </c:pt>
                  <c:pt idx="170">
                    <c:v>II</c:v>
                  </c:pt>
                  <c:pt idx="171">
                    <c:v>III</c:v>
                  </c:pt>
                  <c:pt idx="172">
                    <c:v>IV</c:v>
                  </c:pt>
                  <c:pt idx="173">
                    <c:v>V</c:v>
                  </c:pt>
                  <c:pt idx="174">
                    <c:v>VI</c:v>
                  </c:pt>
                  <c:pt idx="175">
                    <c:v>VII</c:v>
                  </c:pt>
                  <c:pt idx="176">
                    <c:v>VIII</c:v>
                  </c:pt>
                  <c:pt idx="177">
                    <c:v>IX</c:v>
                  </c:pt>
                  <c:pt idx="178">
                    <c:v>X</c:v>
                  </c:pt>
                  <c:pt idx="179">
                    <c:v>XI</c:v>
                  </c:pt>
                  <c:pt idx="180">
                    <c:v>XII</c:v>
                  </c:pt>
                  <c:pt idx="181">
                    <c:v>I</c:v>
                  </c:pt>
                  <c:pt idx="182">
                    <c:v>II</c:v>
                  </c:pt>
                  <c:pt idx="183">
                    <c:v>III</c:v>
                  </c:pt>
                  <c:pt idx="184">
                    <c:v>IV</c:v>
                  </c:pt>
                  <c:pt idx="185">
                    <c:v>V</c:v>
                  </c:pt>
                  <c:pt idx="186">
                    <c:v>VI</c:v>
                  </c:pt>
                  <c:pt idx="187">
                    <c:v>VII</c:v>
                  </c:pt>
                  <c:pt idx="188">
                    <c:v>VIII</c:v>
                  </c:pt>
                  <c:pt idx="189">
                    <c:v>IX</c:v>
                  </c:pt>
                  <c:pt idx="190">
                    <c:v>X</c:v>
                  </c:pt>
                  <c:pt idx="191">
                    <c:v>XI</c:v>
                  </c:pt>
                  <c:pt idx="192">
                    <c:v>XII</c:v>
                  </c:pt>
                  <c:pt idx="193">
                    <c:v>I</c:v>
                  </c:pt>
                  <c:pt idx="194">
                    <c:v>II</c:v>
                  </c:pt>
                  <c:pt idx="195">
                    <c:v>III</c:v>
                  </c:pt>
                  <c:pt idx="196">
                    <c:v>IV</c:v>
                  </c:pt>
                  <c:pt idx="197">
                    <c:v>V</c:v>
                  </c:pt>
                  <c:pt idx="198">
                    <c:v>VI</c:v>
                  </c:pt>
                  <c:pt idx="199">
                    <c:v>VII</c:v>
                  </c:pt>
                  <c:pt idx="200">
                    <c:v>VIII</c:v>
                  </c:pt>
                  <c:pt idx="201">
                    <c:v>IX</c:v>
                  </c:pt>
                  <c:pt idx="202">
                    <c:v>X</c:v>
                  </c:pt>
                  <c:pt idx="203">
                    <c:v>XI</c:v>
                  </c:pt>
                  <c:pt idx="204">
                    <c:v>XII</c:v>
                  </c:pt>
                  <c:pt idx="205">
                    <c:v>I</c:v>
                  </c:pt>
                  <c:pt idx="206">
                    <c:v>II</c:v>
                  </c:pt>
                  <c:pt idx="207">
                    <c:v>III</c:v>
                  </c:pt>
                  <c:pt idx="208">
                    <c:v>IV</c:v>
                  </c:pt>
                  <c:pt idx="209">
                    <c:v>V</c:v>
                  </c:pt>
                  <c:pt idx="210">
                    <c:v>VI</c:v>
                  </c:pt>
                  <c:pt idx="211">
                    <c:v>VII</c:v>
                  </c:pt>
                  <c:pt idx="212">
                    <c:v>VIII</c:v>
                  </c:pt>
                  <c:pt idx="213">
                    <c:v>IX</c:v>
                  </c:pt>
                  <c:pt idx="214">
                    <c:v>X</c:v>
                  </c:pt>
                  <c:pt idx="215">
                    <c:v>XI</c:v>
                  </c:pt>
                  <c:pt idx="216">
                    <c:v>XII</c:v>
                  </c:pt>
                  <c:pt idx="217">
                    <c:v>I</c:v>
                  </c:pt>
                  <c:pt idx="218">
                    <c:v>II</c:v>
                  </c:pt>
                  <c:pt idx="219">
                    <c:v>III</c:v>
                  </c:pt>
                  <c:pt idx="220">
                    <c:v>IV</c:v>
                  </c:pt>
                  <c:pt idx="221">
                    <c:v>V</c:v>
                  </c:pt>
                  <c:pt idx="222">
                    <c:v>VI</c:v>
                  </c:pt>
                  <c:pt idx="223">
                    <c:v>VII</c:v>
                  </c:pt>
                  <c:pt idx="224">
                    <c:v>VIII</c:v>
                  </c:pt>
                  <c:pt idx="225">
                    <c:v>IX</c:v>
                  </c:pt>
                  <c:pt idx="226">
                    <c:v>X</c:v>
                  </c:pt>
                  <c:pt idx="227">
                    <c:v>XI</c:v>
                  </c:pt>
                  <c:pt idx="228">
                    <c:v>XII</c:v>
                  </c:pt>
                  <c:pt idx="229">
                    <c:v>I</c:v>
                  </c:pt>
                  <c:pt idx="230">
                    <c:v>II</c:v>
                  </c:pt>
                  <c:pt idx="231">
                    <c:v>III</c:v>
                  </c:pt>
                  <c:pt idx="232">
                    <c:v>IV</c:v>
                  </c:pt>
                  <c:pt idx="233">
                    <c:v>V</c:v>
                  </c:pt>
                  <c:pt idx="234">
                    <c:v>VI</c:v>
                  </c:pt>
                  <c:pt idx="235">
                    <c:v>VII</c:v>
                  </c:pt>
                  <c:pt idx="236">
                    <c:v>VIII</c:v>
                  </c:pt>
                  <c:pt idx="237">
                    <c:v>IX</c:v>
                  </c:pt>
                  <c:pt idx="238">
                    <c:v>X</c:v>
                  </c:pt>
                  <c:pt idx="239">
                    <c:v>XI</c:v>
                  </c:pt>
                  <c:pt idx="240">
                    <c:v>XII</c:v>
                  </c:pt>
                  <c:pt idx="241">
                    <c:v>I</c:v>
                  </c:pt>
                  <c:pt idx="242">
                    <c:v>II</c:v>
                  </c:pt>
                  <c:pt idx="243">
                    <c:v>III</c:v>
                  </c:pt>
                  <c:pt idx="244">
                    <c:v>IV</c:v>
                  </c:pt>
                  <c:pt idx="245">
                    <c:v>V</c:v>
                  </c:pt>
                  <c:pt idx="246">
                    <c:v>VI</c:v>
                  </c:pt>
                  <c:pt idx="247">
                    <c:v>VII</c:v>
                  </c:pt>
                  <c:pt idx="248">
                    <c:v>VIII</c:v>
                  </c:pt>
                  <c:pt idx="249">
                    <c:v>IX</c:v>
                  </c:pt>
                  <c:pt idx="250">
                    <c:v>X</c:v>
                  </c:pt>
                  <c:pt idx="251">
                    <c:v>XI</c:v>
                  </c:pt>
                  <c:pt idx="252">
                    <c:v>XII</c:v>
                  </c:pt>
                  <c:pt idx="253">
                    <c:v>I</c:v>
                  </c:pt>
                  <c:pt idx="254">
                    <c:v>II</c:v>
                  </c:pt>
                  <c:pt idx="255">
                    <c:v>III</c:v>
                  </c:pt>
                  <c:pt idx="256">
                    <c:v>IV</c:v>
                  </c:pt>
                  <c:pt idx="257">
                    <c:v>V</c:v>
                  </c:pt>
                  <c:pt idx="258">
                    <c:v>VI</c:v>
                  </c:pt>
                  <c:pt idx="259">
                    <c:v>VII</c:v>
                  </c:pt>
                  <c:pt idx="260">
                    <c:v>VIII</c:v>
                  </c:pt>
                  <c:pt idx="261">
                    <c:v>IX</c:v>
                  </c:pt>
                  <c:pt idx="262">
                    <c:v>X</c:v>
                  </c:pt>
                  <c:pt idx="263">
                    <c:v>XI</c:v>
                  </c:pt>
                  <c:pt idx="264">
                    <c:v>XII</c:v>
                  </c:pt>
                  <c:pt idx="265">
                    <c:v>I</c:v>
                  </c:pt>
                  <c:pt idx="266">
                    <c:v>II</c:v>
                  </c:pt>
                  <c:pt idx="267">
                    <c:v>III</c:v>
                  </c:pt>
                  <c:pt idx="268">
                    <c:v>IV</c:v>
                  </c:pt>
                  <c:pt idx="269">
                    <c:v>V</c:v>
                  </c:pt>
                  <c:pt idx="270">
                    <c:v>VI</c:v>
                  </c:pt>
                  <c:pt idx="271">
                    <c:v>VII</c:v>
                  </c:pt>
                  <c:pt idx="272">
                    <c:v>VIII</c:v>
                  </c:pt>
                  <c:pt idx="273">
                    <c:v>IX</c:v>
                  </c:pt>
                  <c:pt idx="274">
                    <c:v>X</c:v>
                  </c:pt>
                  <c:pt idx="275">
                    <c:v>XI</c:v>
                  </c:pt>
                  <c:pt idx="276">
                    <c:v>XII</c:v>
                  </c:pt>
                  <c:pt idx="277">
                    <c:v>I</c:v>
                  </c:pt>
                  <c:pt idx="278">
                    <c:v>II</c:v>
                  </c:pt>
                  <c:pt idx="279">
                    <c:v>III</c:v>
                  </c:pt>
                  <c:pt idx="280">
                    <c:v>IV</c:v>
                  </c:pt>
                  <c:pt idx="281">
                    <c:v>V</c:v>
                  </c:pt>
                  <c:pt idx="282">
                    <c:v>VI</c:v>
                  </c:pt>
                  <c:pt idx="283">
                    <c:v>VII</c:v>
                  </c:pt>
                  <c:pt idx="284">
                    <c:v>VIII</c:v>
                  </c:pt>
                  <c:pt idx="285">
                    <c:v>IX</c:v>
                  </c:pt>
                  <c:pt idx="286">
                    <c:v>X</c:v>
                  </c:pt>
                  <c:pt idx="287">
                    <c:v>XI</c:v>
                  </c:pt>
                  <c:pt idx="288">
                    <c:v>XII</c:v>
                  </c:pt>
                  <c:pt idx="289">
                    <c:v>I</c:v>
                  </c:pt>
                  <c:pt idx="290">
                    <c:v>II</c:v>
                  </c:pt>
                  <c:pt idx="291">
                    <c:v>III</c:v>
                  </c:pt>
                  <c:pt idx="292">
                    <c:v>IV</c:v>
                  </c:pt>
                  <c:pt idx="293">
                    <c:v>V</c:v>
                  </c:pt>
                  <c:pt idx="294">
                    <c:v>VI</c:v>
                  </c:pt>
                  <c:pt idx="295">
                    <c:v>VII</c:v>
                  </c:pt>
                  <c:pt idx="296">
                    <c:v>VIII</c:v>
                  </c:pt>
                </c:lvl>
                <c:lvl>
                  <c:pt idx="0">
                    <c:v>1990</c:v>
                  </c:pt>
                  <c:pt idx="1">
                    <c:v>1991</c:v>
                  </c:pt>
                  <c:pt idx="13">
                    <c:v>1992</c:v>
                  </c:pt>
                  <c:pt idx="25">
                    <c:v>1993</c:v>
                  </c:pt>
                  <c:pt idx="37">
                    <c:v>1994</c:v>
                  </c:pt>
                  <c:pt idx="49">
                    <c:v>1995</c:v>
                  </c:pt>
                  <c:pt idx="61">
                    <c:v>1996</c:v>
                  </c:pt>
                  <c:pt idx="73">
                    <c:v>1997</c:v>
                  </c:pt>
                  <c:pt idx="85">
                    <c:v>1998</c:v>
                  </c:pt>
                  <c:pt idx="97">
                    <c:v>1999</c:v>
                  </c:pt>
                  <c:pt idx="109">
                    <c:v>2000</c:v>
                  </c:pt>
                  <c:pt idx="121">
                    <c:v>2001</c:v>
                  </c:pt>
                  <c:pt idx="133">
                    <c:v>2002</c:v>
                  </c:pt>
                  <c:pt idx="145">
                    <c:v>2003</c:v>
                  </c:pt>
                  <c:pt idx="157">
                    <c:v>2004</c:v>
                  </c:pt>
                  <c:pt idx="169">
                    <c:v>2005</c:v>
                  </c:pt>
                  <c:pt idx="181">
                    <c:v>2006</c:v>
                  </c:pt>
                  <c:pt idx="193">
                    <c:v>2007</c:v>
                  </c:pt>
                  <c:pt idx="205">
                    <c:v>2008</c:v>
                  </c:pt>
                  <c:pt idx="217">
                    <c:v>2009</c:v>
                  </c:pt>
                  <c:pt idx="229">
                    <c:v>2010</c:v>
                  </c:pt>
                  <c:pt idx="241">
                    <c:v>2011</c:v>
                  </c:pt>
                  <c:pt idx="253">
                    <c:v>2012</c:v>
                  </c:pt>
                  <c:pt idx="265">
                    <c:v>2013</c:v>
                  </c:pt>
                  <c:pt idx="277">
                    <c:v>2014</c:v>
                  </c:pt>
                  <c:pt idx="289">
                    <c:v>2015</c:v>
                  </c:pt>
                </c:lvl>
              </c:multiLvlStrCache>
            </c:multiLvlStrRef>
          </c:cat>
          <c:val>
            <c:numRef>
              <c:f>(vyvoj_MN!$A$4:$BU$4,vyvoj_MN!$A$10:$HP$10)</c:f>
              <c:numCache>
                <c:formatCode>0.0</c:formatCode>
                <c:ptCount val="297"/>
                <c:pt idx="169">
                  <c:v>7.2594044769681387</c:v>
                </c:pt>
                <c:pt idx="170">
                  <c:v>7.1301579917469189</c:v>
                </c:pt>
                <c:pt idx="171">
                  <c:v>6.9521942184208418</c:v>
                </c:pt>
                <c:pt idx="172">
                  <c:v>6.6000017805511106</c:v>
                </c:pt>
                <c:pt idx="173">
                  <c:v>6.3696576421995053</c:v>
                </c:pt>
                <c:pt idx="174">
                  <c:v>6.3480382823662005</c:v>
                </c:pt>
                <c:pt idx="175">
                  <c:v>6.546547705479024</c:v>
                </c:pt>
                <c:pt idx="176">
                  <c:v>6.6049806944572049</c:v>
                </c:pt>
                <c:pt idx="177">
                  <c:v>6.520299298910416</c:v>
                </c:pt>
                <c:pt idx="178">
                  <c:v>6.3114993972466076</c:v>
                </c:pt>
                <c:pt idx="179">
                  <c:v>6.2655844790951321</c:v>
                </c:pt>
                <c:pt idx="180">
                  <c:v>6.5940828071353135</c:v>
                </c:pt>
                <c:pt idx="181">
                  <c:v>6.8355235686335014</c:v>
                </c:pt>
                <c:pt idx="182">
                  <c:v>6.7571493593338863</c:v>
                </c:pt>
                <c:pt idx="183">
                  <c:v>6.5745513437081256</c:v>
                </c:pt>
                <c:pt idx="184">
                  <c:v>6.2227405236101943</c:v>
                </c:pt>
                <c:pt idx="185">
                  <c:v>5.9096016485937914</c:v>
                </c:pt>
                <c:pt idx="186">
                  <c:v>5.785778799573035</c:v>
                </c:pt>
                <c:pt idx="187">
                  <c:v>5.9408147313689135</c:v>
                </c:pt>
                <c:pt idx="188">
                  <c:v>5.9460819965041667</c:v>
                </c:pt>
                <c:pt idx="189">
                  <c:v>5.8403528161693012</c:v>
                </c:pt>
                <c:pt idx="190">
                  <c:v>5.5781782628594838</c:v>
                </c:pt>
                <c:pt idx="191">
                  <c:v>5.463943318989406</c:v>
                </c:pt>
                <c:pt idx="192">
                  <c:v>5.7492329942044202</c:v>
                </c:pt>
                <c:pt idx="193">
                  <c:v>5.9336617075396436</c:v>
                </c:pt>
                <c:pt idx="194">
                  <c:v>5.765407350943816</c:v>
                </c:pt>
                <c:pt idx="195">
                  <c:v>5.4431216111129812</c:v>
                </c:pt>
                <c:pt idx="196">
                  <c:v>5.0727327384094929</c:v>
                </c:pt>
                <c:pt idx="197">
                  <c:v>4.8090036404623078</c:v>
                </c:pt>
                <c:pt idx="198">
                  <c:v>4.7123884151439892</c:v>
                </c:pt>
                <c:pt idx="199">
                  <c:v>4.8178707527577895</c:v>
                </c:pt>
                <c:pt idx="200">
                  <c:v>4.7654156716554423</c:v>
                </c:pt>
                <c:pt idx="201">
                  <c:v>4.6148217761237031</c:v>
                </c:pt>
                <c:pt idx="202">
                  <c:v>4.3443806976430306</c:v>
                </c:pt>
                <c:pt idx="203">
                  <c:v>4.2318756188875035</c:v>
                </c:pt>
                <c:pt idx="204">
                  <c:v>4.4855265726678928</c:v>
                </c:pt>
                <c:pt idx="205">
                  <c:v>4.6036794328432489</c:v>
                </c:pt>
                <c:pt idx="206">
                  <c:v>4.4690103235987122</c:v>
                </c:pt>
                <c:pt idx="207">
                  <c:v>4.2151090494263679</c:v>
                </c:pt>
                <c:pt idx="208">
                  <c:v>4.0217678323271215</c:v>
                </c:pt>
                <c:pt idx="209">
                  <c:v>3.7945004138144132</c:v>
                </c:pt>
                <c:pt idx="210">
                  <c:v>3.7710198595556155</c:v>
                </c:pt>
                <c:pt idx="211">
                  <c:v>3.9740371021602008</c:v>
                </c:pt>
                <c:pt idx="212">
                  <c:v>4.0141271128596845</c:v>
                </c:pt>
                <c:pt idx="213">
                  <c:v>4.0059747774454717</c:v>
                </c:pt>
                <c:pt idx="214">
                  <c:v>3.9377375040707681</c:v>
                </c:pt>
                <c:pt idx="215">
                  <c:v>4.0418608791139397</c:v>
                </c:pt>
                <c:pt idx="216">
                  <c:v>4.5060253252994764</c:v>
                </c:pt>
                <c:pt idx="217">
                  <c:v>5.1665505208557709</c:v>
                </c:pt>
                <c:pt idx="218">
                  <c:v>5.6086343533294505</c:v>
                </c:pt>
                <c:pt idx="219">
                  <c:v>5.8841467890847436</c:v>
                </c:pt>
                <c:pt idx="220">
                  <c:v>5.9930083031923589</c:v>
                </c:pt>
                <c:pt idx="221">
                  <c:v>6.0142306066079465</c:v>
                </c:pt>
                <c:pt idx="222">
                  <c:v>6.0996454977841248</c:v>
                </c:pt>
                <c:pt idx="223">
                  <c:v>6.4111548874579256</c:v>
                </c:pt>
                <c:pt idx="224">
                  <c:v>6.5153711357756494</c:v>
                </c:pt>
                <c:pt idx="225">
                  <c:v>6.5765701252178479</c:v>
                </c:pt>
                <c:pt idx="226">
                  <c:v>6.5303270488133673</c:v>
                </c:pt>
                <c:pt idx="227">
                  <c:v>6.6429722542643761</c:v>
                </c:pt>
                <c:pt idx="228">
                  <c:v>7.1160683935922826</c:v>
                </c:pt>
                <c:pt idx="229">
                  <c:v>7.5899567231510536</c:v>
                </c:pt>
                <c:pt idx="230">
                  <c:v>7.6746054219481925</c:v>
                </c:pt>
                <c:pt idx="231">
                  <c:v>7.5127560394618529</c:v>
                </c:pt>
                <c:pt idx="232">
                  <c:v>7.0730386732865052</c:v>
                </c:pt>
                <c:pt idx="233">
                  <c:v>6.747430473696717</c:v>
                </c:pt>
                <c:pt idx="234">
                  <c:v>6.5932492093513275</c:v>
                </c:pt>
                <c:pt idx="235">
                  <c:v>6.6989461058920412</c:v>
                </c:pt>
                <c:pt idx="236">
                  <c:v>6.644085321211092</c:v>
                </c:pt>
                <c:pt idx="237">
                  <c:v>6.5963682031100088</c:v>
                </c:pt>
                <c:pt idx="238">
                  <c:v>6.5369714114320754</c:v>
                </c:pt>
                <c:pt idx="239">
                  <c:v>6.6391175392427506</c:v>
                </c:pt>
                <c:pt idx="240">
                  <c:v>7.4030310069303944</c:v>
                </c:pt>
                <c:pt idx="241">
                  <c:v>7.5810087074744263</c:v>
                </c:pt>
                <c:pt idx="242">
                  <c:v>7.4734524559453908</c:v>
                </c:pt>
                <c:pt idx="243">
                  <c:v>7.1863839643038236</c:v>
                </c:pt>
                <c:pt idx="244">
                  <c:v>6.736343695698527</c:v>
                </c:pt>
                <c:pt idx="245">
                  <c:v>6.4060093263916986</c:v>
                </c:pt>
                <c:pt idx="246">
                  <c:v>6.3072957221250805</c:v>
                </c:pt>
                <c:pt idx="247">
                  <c:v>6.443742771890375</c:v>
                </c:pt>
                <c:pt idx="248">
                  <c:v>6.3942288873314155</c:v>
                </c:pt>
                <c:pt idx="249">
                  <c:v>6.2920638899723391</c:v>
                </c:pt>
                <c:pt idx="250">
                  <c:v>6.2125811221236749</c:v>
                </c:pt>
                <c:pt idx="251">
                  <c:v>6.284419523120448</c:v>
                </c:pt>
                <c:pt idx="252">
                  <c:v>6.7694025198106269</c:v>
                </c:pt>
                <c:pt idx="253">
                  <c:v>7.1323599894546286</c:v>
                </c:pt>
                <c:pt idx="254">
                  <c:v>7.2390182657379079</c:v>
                </c:pt>
                <c:pt idx="255">
                  <c:v>7.0097531403253779</c:v>
                </c:pt>
                <c:pt idx="256">
                  <c:v>6.6369620390368862</c:v>
                </c:pt>
                <c:pt idx="257">
                  <c:v>6.4426869029829694</c:v>
                </c:pt>
                <c:pt idx="258">
                  <c:v>6.3510565595616377</c:v>
                </c:pt>
                <c:pt idx="259">
                  <c:v>6.5155684612848583</c:v>
                </c:pt>
                <c:pt idx="260">
                  <c:v>6.5352496274617646</c:v>
                </c:pt>
                <c:pt idx="261">
                  <c:v>6.6292178615213446</c:v>
                </c:pt>
                <c:pt idx="262">
                  <c:v>6.677011396033528</c:v>
                </c:pt>
                <c:pt idx="263">
                  <c:v>6.8403976623806786</c:v>
                </c:pt>
                <c:pt idx="264">
                  <c:v>7.3665213987597111</c:v>
                </c:pt>
                <c:pt idx="265">
                  <c:v>7.9656513887521925</c:v>
                </c:pt>
                <c:pt idx="266">
                  <c:v>8.0857485049325319</c:v>
                </c:pt>
                <c:pt idx="267">
                  <c:v>8.0058039375651227</c:v>
                </c:pt>
                <c:pt idx="268">
                  <c:v>7.6996975319213314</c:v>
                </c:pt>
                <c:pt idx="269">
                  <c:v>7.4577839553760974</c:v>
                </c:pt>
                <c:pt idx="270">
                  <c:v>7.3358398034760501</c:v>
                </c:pt>
                <c:pt idx="271">
                  <c:v>7.5036953685273726</c:v>
                </c:pt>
                <c:pt idx="272">
                  <c:v>7.5262750787216923</c:v>
                </c:pt>
                <c:pt idx="273">
                  <c:v>7.5872144880886001</c:v>
                </c:pt>
                <c:pt idx="274">
                  <c:v>7.5732540122190803</c:v>
                </c:pt>
                <c:pt idx="275">
                  <c:v>7.6982586776148967</c:v>
                </c:pt>
                <c:pt idx="276">
                  <c:v>8.1747455957675133</c:v>
                </c:pt>
                <c:pt idx="277">
                  <c:v>8.6268450567374302</c:v>
                </c:pt>
                <c:pt idx="278">
                  <c:v>8.5836570264515029</c:v>
                </c:pt>
                <c:pt idx="279">
                  <c:v>8.3358203224656826</c:v>
                </c:pt>
                <c:pt idx="280">
                  <c:v>7.8843460940863848</c:v>
                </c:pt>
                <c:pt idx="281">
                  <c:v>7.5381140001103191</c:v>
                </c:pt>
                <c:pt idx="282">
                  <c:v>7.3720647090670468</c:v>
                </c:pt>
                <c:pt idx="283">
                  <c:v>7.4439923840686877</c:v>
                </c:pt>
                <c:pt idx="284">
                  <c:v>7.3709933304213813</c:v>
                </c:pt>
                <c:pt idx="285">
                  <c:v>7.2563410491334608</c:v>
                </c:pt>
                <c:pt idx="286">
                  <c:v>7.1071210046182847</c:v>
                </c:pt>
                <c:pt idx="287">
                  <c:v>7.0891161038153809</c:v>
                </c:pt>
                <c:pt idx="288">
                  <c:v>7.4618353667801172</c:v>
                </c:pt>
                <c:pt idx="289">
                  <c:v>7.6584603860920346</c:v>
                </c:pt>
                <c:pt idx="290">
                  <c:v>7.5312025640890967</c:v>
                </c:pt>
                <c:pt idx="291">
                  <c:v>7.1971111269484007</c:v>
                </c:pt>
                <c:pt idx="292">
                  <c:v>6.7246267777872637</c:v>
                </c:pt>
                <c:pt idx="293">
                  <c:v>6.3747456231108792</c:v>
                </c:pt>
                <c:pt idx="294">
                  <c:v>6.1763398081806047</c:v>
                </c:pt>
                <c:pt idx="295">
                  <c:v>6.2677617199582345</c:v>
                </c:pt>
                <c:pt idx="296">
                  <c:v>6.2</c:v>
                </c:pt>
              </c:numCache>
            </c:numRef>
          </c:val>
        </c:ser>
        <c:ser>
          <c:idx val="2"/>
          <c:order val="2"/>
          <c:tx>
            <c:v>dopočet MRN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multiLvlStrRef>
              <c:f>(vyvoj_MN!$A$1:$BU$2,vyvoj_MN!$A$7:$HP$8)</c:f>
              <c:multiLvlStrCache>
                <c:ptCount val="297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V</c:v>
                  </c:pt>
                  <c:pt idx="18">
                    <c:v>VI</c:v>
                  </c:pt>
                  <c:pt idx="19">
                    <c:v>VII</c:v>
                  </c:pt>
                  <c:pt idx="20">
                    <c:v>VIII</c:v>
                  </c:pt>
                  <c:pt idx="21">
                    <c:v>IX</c:v>
                  </c:pt>
                  <c:pt idx="22">
                    <c:v>X</c:v>
                  </c:pt>
                  <c:pt idx="23">
                    <c:v>XI</c:v>
                  </c:pt>
                  <c:pt idx="24">
                    <c:v>XII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V</c:v>
                  </c:pt>
                  <c:pt idx="30">
                    <c:v>VI</c:v>
                  </c:pt>
                  <c:pt idx="31">
                    <c:v>VII</c:v>
                  </c:pt>
                  <c:pt idx="32">
                    <c:v>VIII</c:v>
                  </c:pt>
                  <c:pt idx="33">
                    <c:v>IX</c:v>
                  </c:pt>
                  <c:pt idx="34">
                    <c:v>X</c:v>
                  </c:pt>
                  <c:pt idx="35">
                    <c:v>XI</c:v>
                  </c:pt>
                  <c:pt idx="36">
                    <c:v>XII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  <c:pt idx="41">
                    <c:v>V</c:v>
                  </c:pt>
                  <c:pt idx="42">
                    <c:v>VI</c:v>
                  </c:pt>
                  <c:pt idx="43">
                    <c:v>VII</c:v>
                  </c:pt>
                  <c:pt idx="44">
                    <c:v>VIII</c:v>
                  </c:pt>
                  <c:pt idx="45">
                    <c:v>IX</c:v>
                  </c:pt>
                  <c:pt idx="46">
                    <c:v>X</c:v>
                  </c:pt>
                  <c:pt idx="47">
                    <c:v>XI</c:v>
                  </c:pt>
                  <c:pt idx="48">
                    <c:v>XII</c:v>
                  </c:pt>
                  <c:pt idx="49">
                    <c:v>I</c:v>
                  </c:pt>
                  <c:pt idx="50">
                    <c:v>II</c:v>
                  </c:pt>
                  <c:pt idx="51">
                    <c:v>III</c:v>
                  </c:pt>
                  <c:pt idx="52">
                    <c:v>IV</c:v>
                  </c:pt>
                  <c:pt idx="53">
                    <c:v>V</c:v>
                  </c:pt>
                  <c:pt idx="54">
                    <c:v>VI</c:v>
                  </c:pt>
                  <c:pt idx="55">
                    <c:v>VII</c:v>
                  </c:pt>
                  <c:pt idx="56">
                    <c:v>VIII</c:v>
                  </c:pt>
                  <c:pt idx="57">
                    <c:v>IX</c:v>
                  </c:pt>
                  <c:pt idx="58">
                    <c:v>X</c:v>
                  </c:pt>
                  <c:pt idx="59">
                    <c:v>XI</c:v>
                  </c:pt>
                  <c:pt idx="60">
                    <c:v>XII</c:v>
                  </c:pt>
                  <c:pt idx="61">
                    <c:v>I</c:v>
                  </c:pt>
                  <c:pt idx="62">
                    <c:v>II</c:v>
                  </c:pt>
                  <c:pt idx="63">
                    <c:v>III</c:v>
                  </c:pt>
                  <c:pt idx="64">
                    <c:v>IV</c:v>
                  </c:pt>
                  <c:pt idx="65">
                    <c:v>V</c:v>
                  </c:pt>
                  <c:pt idx="66">
                    <c:v>VI</c:v>
                  </c:pt>
                  <c:pt idx="67">
                    <c:v>VII</c:v>
                  </c:pt>
                  <c:pt idx="68">
                    <c:v>VIII</c:v>
                  </c:pt>
                  <c:pt idx="69">
                    <c:v>IX</c:v>
                  </c:pt>
                  <c:pt idx="70">
                    <c:v>X</c:v>
                  </c:pt>
                  <c:pt idx="71">
                    <c:v>XI</c:v>
                  </c:pt>
                  <c:pt idx="72">
                    <c:v>XII</c:v>
                  </c:pt>
                  <c:pt idx="73">
                    <c:v>I</c:v>
                  </c:pt>
                  <c:pt idx="74">
                    <c:v>II</c:v>
                  </c:pt>
                  <c:pt idx="75">
                    <c:v>III</c:v>
                  </c:pt>
                  <c:pt idx="76">
                    <c:v>IV</c:v>
                  </c:pt>
                  <c:pt idx="77">
                    <c:v>V</c:v>
                  </c:pt>
                  <c:pt idx="78">
                    <c:v>VI</c:v>
                  </c:pt>
                  <c:pt idx="79">
                    <c:v>VII</c:v>
                  </c:pt>
                  <c:pt idx="80">
                    <c:v>VIII</c:v>
                  </c:pt>
                  <c:pt idx="81">
                    <c:v>IX</c:v>
                  </c:pt>
                  <c:pt idx="82">
                    <c:v>X</c:v>
                  </c:pt>
                  <c:pt idx="83">
                    <c:v>XI</c:v>
                  </c:pt>
                  <c:pt idx="84">
                    <c:v>XII</c:v>
                  </c:pt>
                  <c:pt idx="85">
                    <c:v>I</c:v>
                  </c:pt>
                  <c:pt idx="86">
                    <c:v>II</c:v>
                  </c:pt>
                  <c:pt idx="87">
                    <c:v>III</c:v>
                  </c:pt>
                  <c:pt idx="88">
                    <c:v>IV</c:v>
                  </c:pt>
                  <c:pt idx="89">
                    <c:v>V</c:v>
                  </c:pt>
                  <c:pt idx="90">
                    <c:v>VI</c:v>
                  </c:pt>
                  <c:pt idx="91">
                    <c:v>VII</c:v>
                  </c:pt>
                  <c:pt idx="92">
                    <c:v>VIII</c:v>
                  </c:pt>
                  <c:pt idx="93">
                    <c:v>IX</c:v>
                  </c:pt>
                  <c:pt idx="94">
                    <c:v>X</c:v>
                  </c:pt>
                  <c:pt idx="95">
                    <c:v>XI</c:v>
                  </c:pt>
                  <c:pt idx="96">
                    <c:v>XII</c:v>
                  </c:pt>
                  <c:pt idx="97">
                    <c:v>I</c:v>
                  </c:pt>
                  <c:pt idx="98">
                    <c:v>II</c:v>
                  </c:pt>
                  <c:pt idx="99">
                    <c:v>III</c:v>
                  </c:pt>
                  <c:pt idx="100">
                    <c:v>IV</c:v>
                  </c:pt>
                  <c:pt idx="101">
                    <c:v>V</c:v>
                  </c:pt>
                  <c:pt idx="102">
                    <c:v>VI</c:v>
                  </c:pt>
                  <c:pt idx="103">
                    <c:v>VII</c:v>
                  </c:pt>
                  <c:pt idx="104">
                    <c:v>VIII</c:v>
                  </c:pt>
                  <c:pt idx="105">
                    <c:v>IX</c:v>
                  </c:pt>
                  <c:pt idx="106">
                    <c:v>X</c:v>
                  </c:pt>
                  <c:pt idx="107">
                    <c:v>XI</c:v>
                  </c:pt>
                  <c:pt idx="108">
                    <c:v>XII</c:v>
                  </c:pt>
                  <c:pt idx="109">
                    <c:v>I</c:v>
                  </c:pt>
                  <c:pt idx="110">
                    <c:v>II</c:v>
                  </c:pt>
                  <c:pt idx="111">
                    <c:v>III</c:v>
                  </c:pt>
                  <c:pt idx="112">
                    <c:v>IV</c:v>
                  </c:pt>
                  <c:pt idx="113">
                    <c:v>V</c:v>
                  </c:pt>
                  <c:pt idx="114">
                    <c:v>VI</c:v>
                  </c:pt>
                  <c:pt idx="115">
                    <c:v>VII</c:v>
                  </c:pt>
                  <c:pt idx="116">
                    <c:v>VIII</c:v>
                  </c:pt>
                  <c:pt idx="117">
                    <c:v>IX</c:v>
                  </c:pt>
                  <c:pt idx="118">
                    <c:v>X</c:v>
                  </c:pt>
                  <c:pt idx="119">
                    <c:v>XI</c:v>
                  </c:pt>
                  <c:pt idx="120">
                    <c:v>XII</c:v>
                  </c:pt>
                  <c:pt idx="121">
                    <c:v>I</c:v>
                  </c:pt>
                  <c:pt idx="122">
                    <c:v>II</c:v>
                  </c:pt>
                  <c:pt idx="123">
                    <c:v>III</c:v>
                  </c:pt>
                  <c:pt idx="124">
                    <c:v>IV</c:v>
                  </c:pt>
                  <c:pt idx="125">
                    <c:v>V</c:v>
                  </c:pt>
                  <c:pt idx="126">
                    <c:v>VI</c:v>
                  </c:pt>
                  <c:pt idx="127">
                    <c:v>VII</c:v>
                  </c:pt>
                  <c:pt idx="128">
                    <c:v>VIII</c:v>
                  </c:pt>
                  <c:pt idx="129">
                    <c:v>IX</c:v>
                  </c:pt>
                  <c:pt idx="130">
                    <c:v>X</c:v>
                  </c:pt>
                  <c:pt idx="131">
                    <c:v>XI</c:v>
                  </c:pt>
                  <c:pt idx="132">
                    <c:v>XII</c:v>
                  </c:pt>
                  <c:pt idx="133">
                    <c:v>I</c:v>
                  </c:pt>
                  <c:pt idx="134">
                    <c:v>II</c:v>
                  </c:pt>
                  <c:pt idx="135">
                    <c:v>III</c:v>
                  </c:pt>
                  <c:pt idx="136">
                    <c:v>IV</c:v>
                  </c:pt>
                  <c:pt idx="137">
                    <c:v>V</c:v>
                  </c:pt>
                  <c:pt idx="138">
                    <c:v>VI</c:v>
                  </c:pt>
                  <c:pt idx="139">
                    <c:v>VII</c:v>
                  </c:pt>
                  <c:pt idx="140">
                    <c:v>VIII</c:v>
                  </c:pt>
                  <c:pt idx="141">
                    <c:v>IX</c:v>
                  </c:pt>
                  <c:pt idx="142">
                    <c:v>X</c:v>
                  </c:pt>
                  <c:pt idx="143">
                    <c:v>XI</c:v>
                  </c:pt>
                  <c:pt idx="144">
                    <c:v>XII</c:v>
                  </c:pt>
                  <c:pt idx="145">
                    <c:v>I</c:v>
                  </c:pt>
                  <c:pt idx="146">
                    <c:v>II</c:v>
                  </c:pt>
                  <c:pt idx="147">
                    <c:v>III</c:v>
                  </c:pt>
                  <c:pt idx="148">
                    <c:v>IV</c:v>
                  </c:pt>
                  <c:pt idx="149">
                    <c:v>V</c:v>
                  </c:pt>
                  <c:pt idx="150">
                    <c:v>VI</c:v>
                  </c:pt>
                  <c:pt idx="151">
                    <c:v>VII</c:v>
                  </c:pt>
                  <c:pt idx="152">
                    <c:v>VIII</c:v>
                  </c:pt>
                  <c:pt idx="153">
                    <c:v>IX</c:v>
                  </c:pt>
                  <c:pt idx="154">
                    <c:v>X</c:v>
                  </c:pt>
                  <c:pt idx="155">
                    <c:v>XI</c:v>
                  </c:pt>
                  <c:pt idx="156">
                    <c:v>XII</c:v>
                  </c:pt>
                  <c:pt idx="157">
                    <c:v>I</c:v>
                  </c:pt>
                  <c:pt idx="158">
                    <c:v>II</c:v>
                  </c:pt>
                  <c:pt idx="159">
                    <c:v>III</c:v>
                  </c:pt>
                  <c:pt idx="160">
                    <c:v>IV</c:v>
                  </c:pt>
                  <c:pt idx="161">
                    <c:v>V</c:v>
                  </c:pt>
                  <c:pt idx="162">
                    <c:v>VI</c:v>
                  </c:pt>
                  <c:pt idx="163">
                    <c:v>VII</c:v>
                  </c:pt>
                  <c:pt idx="164">
                    <c:v>VIII</c:v>
                  </c:pt>
                  <c:pt idx="165">
                    <c:v>IX</c:v>
                  </c:pt>
                  <c:pt idx="166">
                    <c:v>X</c:v>
                  </c:pt>
                  <c:pt idx="167">
                    <c:v>XI</c:v>
                  </c:pt>
                  <c:pt idx="168">
                    <c:v>XII</c:v>
                  </c:pt>
                  <c:pt idx="169">
                    <c:v>I</c:v>
                  </c:pt>
                  <c:pt idx="170">
                    <c:v>II</c:v>
                  </c:pt>
                  <c:pt idx="171">
                    <c:v>III</c:v>
                  </c:pt>
                  <c:pt idx="172">
                    <c:v>IV</c:v>
                  </c:pt>
                  <c:pt idx="173">
                    <c:v>V</c:v>
                  </c:pt>
                  <c:pt idx="174">
                    <c:v>VI</c:v>
                  </c:pt>
                  <c:pt idx="175">
                    <c:v>VII</c:v>
                  </c:pt>
                  <c:pt idx="176">
                    <c:v>VIII</c:v>
                  </c:pt>
                  <c:pt idx="177">
                    <c:v>IX</c:v>
                  </c:pt>
                  <c:pt idx="178">
                    <c:v>X</c:v>
                  </c:pt>
                  <c:pt idx="179">
                    <c:v>XI</c:v>
                  </c:pt>
                  <c:pt idx="180">
                    <c:v>XII</c:v>
                  </c:pt>
                  <c:pt idx="181">
                    <c:v>I</c:v>
                  </c:pt>
                  <c:pt idx="182">
                    <c:v>II</c:v>
                  </c:pt>
                  <c:pt idx="183">
                    <c:v>III</c:v>
                  </c:pt>
                  <c:pt idx="184">
                    <c:v>IV</c:v>
                  </c:pt>
                  <c:pt idx="185">
                    <c:v>V</c:v>
                  </c:pt>
                  <c:pt idx="186">
                    <c:v>VI</c:v>
                  </c:pt>
                  <c:pt idx="187">
                    <c:v>VII</c:v>
                  </c:pt>
                  <c:pt idx="188">
                    <c:v>VIII</c:v>
                  </c:pt>
                  <c:pt idx="189">
                    <c:v>IX</c:v>
                  </c:pt>
                  <c:pt idx="190">
                    <c:v>X</c:v>
                  </c:pt>
                  <c:pt idx="191">
                    <c:v>XI</c:v>
                  </c:pt>
                  <c:pt idx="192">
                    <c:v>XII</c:v>
                  </c:pt>
                  <c:pt idx="193">
                    <c:v>I</c:v>
                  </c:pt>
                  <c:pt idx="194">
                    <c:v>II</c:v>
                  </c:pt>
                  <c:pt idx="195">
                    <c:v>III</c:v>
                  </c:pt>
                  <c:pt idx="196">
                    <c:v>IV</c:v>
                  </c:pt>
                  <c:pt idx="197">
                    <c:v>V</c:v>
                  </c:pt>
                  <c:pt idx="198">
                    <c:v>VI</c:v>
                  </c:pt>
                  <c:pt idx="199">
                    <c:v>VII</c:v>
                  </c:pt>
                  <c:pt idx="200">
                    <c:v>VIII</c:v>
                  </c:pt>
                  <c:pt idx="201">
                    <c:v>IX</c:v>
                  </c:pt>
                  <c:pt idx="202">
                    <c:v>X</c:v>
                  </c:pt>
                  <c:pt idx="203">
                    <c:v>XI</c:v>
                  </c:pt>
                  <c:pt idx="204">
                    <c:v>XII</c:v>
                  </c:pt>
                  <c:pt idx="205">
                    <c:v>I</c:v>
                  </c:pt>
                  <c:pt idx="206">
                    <c:v>II</c:v>
                  </c:pt>
                  <c:pt idx="207">
                    <c:v>III</c:v>
                  </c:pt>
                  <c:pt idx="208">
                    <c:v>IV</c:v>
                  </c:pt>
                  <c:pt idx="209">
                    <c:v>V</c:v>
                  </c:pt>
                  <c:pt idx="210">
                    <c:v>VI</c:v>
                  </c:pt>
                  <c:pt idx="211">
                    <c:v>VII</c:v>
                  </c:pt>
                  <c:pt idx="212">
                    <c:v>VIII</c:v>
                  </c:pt>
                  <c:pt idx="213">
                    <c:v>IX</c:v>
                  </c:pt>
                  <c:pt idx="214">
                    <c:v>X</c:v>
                  </c:pt>
                  <c:pt idx="215">
                    <c:v>XI</c:v>
                  </c:pt>
                  <c:pt idx="216">
                    <c:v>XII</c:v>
                  </c:pt>
                  <c:pt idx="217">
                    <c:v>I</c:v>
                  </c:pt>
                  <c:pt idx="218">
                    <c:v>II</c:v>
                  </c:pt>
                  <c:pt idx="219">
                    <c:v>III</c:v>
                  </c:pt>
                  <c:pt idx="220">
                    <c:v>IV</c:v>
                  </c:pt>
                  <c:pt idx="221">
                    <c:v>V</c:v>
                  </c:pt>
                  <c:pt idx="222">
                    <c:v>VI</c:v>
                  </c:pt>
                  <c:pt idx="223">
                    <c:v>VII</c:v>
                  </c:pt>
                  <c:pt idx="224">
                    <c:v>VIII</c:v>
                  </c:pt>
                  <c:pt idx="225">
                    <c:v>IX</c:v>
                  </c:pt>
                  <c:pt idx="226">
                    <c:v>X</c:v>
                  </c:pt>
                  <c:pt idx="227">
                    <c:v>XI</c:v>
                  </c:pt>
                  <c:pt idx="228">
                    <c:v>XII</c:v>
                  </c:pt>
                  <c:pt idx="229">
                    <c:v>I</c:v>
                  </c:pt>
                  <c:pt idx="230">
                    <c:v>II</c:v>
                  </c:pt>
                  <c:pt idx="231">
                    <c:v>III</c:v>
                  </c:pt>
                  <c:pt idx="232">
                    <c:v>IV</c:v>
                  </c:pt>
                  <c:pt idx="233">
                    <c:v>V</c:v>
                  </c:pt>
                  <c:pt idx="234">
                    <c:v>VI</c:v>
                  </c:pt>
                  <c:pt idx="235">
                    <c:v>VII</c:v>
                  </c:pt>
                  <c:pt idx="236">
                    <c:v>VIII</c:v>
                  </c:pt>
                  <c:pt idx="237">
                    <c:v>IX</c:v>
                  </c:pt>
                  <c:pt idx="238">
                    <c:v>X</c:v>
                  </c:pt>
                  <c:pt idx="239">
                    <c:v>XI</c:v>
                  </c:pt>
                  <c:pt idx="240">
                    <c:v>XII</c:v>
                  </c:pt>
                  <c:pt idx="241">
                    <c:v>I</c:v>
                  </c:pt>
                  <c:pt idx="242">
                    <c:v>II</c:v>
                  </c:pt>
                  <c:pt idx="243">
                    <c:v>III</c:v>
                  </c:pt>
                  <c:pt idx="244">
                    <c:v>IV</c:v>
                  </c:pt>
                  <c:pt idx="245">
                    <c:v>V</c:v>
                  </c:pt>
                  <c:pt idx="246">
                    <c:v>VI</c:v>
                  </c:pt>
                  <c:pt idx="247">
                    <c:v>VII</c:v>
                  </c:pt>
                  <c:pt idx="248">
                    <c:v>VIII</c:v>
                  </c:pt>
                  <c:pt idx="249">
                    <c:v>IX</c:v>
                  </c:pt>
                  <c:pt idx="250">
                    <c:v>X</c:v>
                  </c:pt>
                  <c:pt idx="251">
                    <c:v>XI</c:v>
                  </c:pt>
                  <c:pt idx="252">
                    <c:v>XII</c:v>
                  </c:pt>
                  <c:pt idx="253">
                    <c:v>I</c:v>
                  </c:pt>
                  <c:pt idx="254">
                    <c:v>II</c:v>
                  </c:pt>
                  <c:pt idx="255">
                    <c:v>III</c:v>
                  </c:pt>
                  <c:pt idx="256">
                    <c:v>IV</c:v>
                  </c:pt>
                  <c:pt idx="257">
                    <c:v>V</c:v>
                  </c:pt>
                  <c:pt idx="258">
                    <c:v>VI</c:v>
                  </c:pt>
                  <c:pt idx="259">
                    <c:v>VII</c:v>
                  </c:pt>
                  <c:pt idx="260">
                    <c:v>VIII</c:v>
                  </c:pt>
                  <c:pt idx="261">
                    <c:v>IX</c:v>
                  </c:pt>
                  <c:pt idx="262">
                    <c:v>X</c:v>
                  </c:pt>
                  <c:pt idx="263">
                    <c:v>XI</c:v>
                  </c:pt>
                  <c:pt idx="264">
                    <c:v>XII</c:v>
                  </c:pt>
                  <c:pt idx="265">
                    <c:v>I</c:v>
                  </c:pt>
                  <c:pt idx="266">
                    <c:v>II</c:v>
                  </c:pt>
                  <c:pt idx="267">
                    <c:v>III</c:v>
                  </c:pt>
                  <c:pt idx="268">
                    <c:v>IV</c:v>
                  </c:pt>
                  <c:pt idx="269">
                    <c:v>V</c:v>
                  </c:pt>
                  <c:pt idx="270">
                    <c:v>VI</c:v>
                  </c:pt>
                  <c:pt idx="271">
                    <c:v>VII</c:v>
                  </c:pt>
                  <c:pt idx="272">
                    <c:v>VIII</c:v>
                  </c:pt>
                  <c:pt idx="273">
                    <c:v>IX</c:v>
                  </c:pt>
                  <c:pt idx="274">
                    <c:v>X</c:v>
                  </c:pt>
                  <c:pt idx="275">
                    <c:v>XI</c:v>
                  </c:pt>
                  <c:pt idx="276">
                    <c:v>XII</c:v>
                  </c:pt>
                  <c:pt idx="277">
                    <c:v>I</c:v>
                  </c:pt>
                  <c:pt idx="278">
                    <c:v>II</c:v>
                  </c:pt>
                  <c:pt idx="279">
                    <c:v>III</c:v>
                  </c:pt>
                  <c:pt idx="280">
                    <c:v>IV</c:v>
                  </c:pt>
                  <c:pt idx="281">
                    <c:v>V</c:v>
                  </c:pt>
                  <c:pt idx="282">
                    <c:v>VI</c:v>
                  </c:pt>
                  <c:pt idx="283">
                    <c:v>VII</c:v>
                  </c:pt>
                  <c:pt idx="284">
                    <c:v>VIII</c:v>
                  </c:pt>
                  <c:pt idx="285">
                    <c:v>IX</c:v>
                  </c:pt>
                  <c:pt idx="286">
                    <c:v>X</c:v>
                  </c:pt>
                  <c:pt idx="287">
                    <c:v>XI</c:v>
                  </c:pt>
                  <c:pt idx="288">
                    <c:v>XII</c:v>
                  </c:pt>
                  <c:pt idx="289">
                    <c:v>I</c:v>
                  </c:pt>
                  <c:pt idx="290">
                    <c:v>II</c:v>
                  </c:pt>
                  <c:pt idx="291">
                    <c:v>III</c:v>
                  </c:pt>
                  <c:pt idx="292">
                    <c:v>IV</c:v>
                  </c:pt>
                  <c:pt idx="293">
                    <c:v>V</c:v>
                  </c:pt>
                  <c:pt idx="294">
                    <c:v>VI</c:v>
                  </c:pt>
                  <c:pt idx="295">
                    <c:v>VII</c:v>
                  </c:pt>
                  <c:pt idx="296">
                    <c:v>VIII</c:v>
                  </c:pt>
                </c:lvl>
                <c:lvl>
                  <c:pt idx="0">
                    <c:v>1990</c:v>
                  </c:pt>
                  <c:pt idx="1">
                    <c:v>1991</c:v>
                  </c:pt>
                  <c:pt idx="13">
                    <c:v>1992</c:v>
                  </c:pt>
                  <c:pt idx="25">
                    <c:v>1993</c:v>
                  </c:pt>
                  <c:pt idx="37">
                    <c:v>1994</c:v>
                  </c:pt>
                  <c:pt idx="49">
                    <c:v>1995</c:v>
                  </c:pt>
                  <c:pt idx="61">
                    <c:v>1996</c:v>
                  </c:pt>
                  <c:pt idx="73">
                    <c:v>1997</c:v>
                  </c:pt>
                  <c:pt idx="85">
                    <c:v>1998</c:v>
                  </c:pt>
                  <c:pt idx="97">
                    <c:v>1999</c:v>
                  </c:pt>
                  <c:pt idx="109">
                    <c:v>2000</c:v>
                  </c:pt>
                  <c:pt idx="121">
                    <c:v>2001</c:v>
                  </c:pt>
                  <c:pt idx="133">
                    <c:v>2002</c:v>
                  </c:pt>
                  <c:pt idx="145">
                    <c:v>2003</c:v>
                  </c:pt>
                  <c:pt idx="157">
                    <c:v>2004</c:v>
                  </c:pt>
                  <c:pt idx="169">
                    <c:v>2005</c:v>
                  </c:pt>
                  <c:pt idx="181">
                    <c:v>2006</c:v>
                  </c:pt>
                  <c:pt idx="193">
                    <c:v>2007</c:v>
                  </c:pt>
                  <c:pt idx="205">
                    <c:v>2008</c:v>
                  </c:pt>
                  <c:pt idx="217">
                    <c:v>2009</c:v>
                  </c:pt>
                  <c:pt idx="229">
                    <c:v>2010</c:v>
                  </c:pt>
                  <c:pt idx="241">
                    <c:v>2011</c:v>
                  </c:pt>
                  <c:pt idx="253">
                    <c:v>2012</c:v>
                  </c:pt>
                  <c:pt idx="265">
                    <c:v>2013</c:v>
                  </c:pt>
                  <c:pt idx="277">
                    <c:v>2014</c:v>
                  </c:pt>
                  <c:pt idx="289">
                    <c:v>2015</c:v>
                  </c:pt>
                </c:lvl>
              </c:multiLvlStrCache>
            </c:multiLvlStrRef>
          </c:cat>
          <c:val>
            <c:numRef>
              <c:f>(vyvoj_MN!$A$5:$BU$5,vyvoj_MN!$A$11:$HP$11)</c:f>
              <c:numCache>
                <c:formatCode>0.0</c:formatCode>
                <c:ptCount val="297"/>
                <c:pt idx="264">
                  <c:v>9.3580202223638764</c:v>
                </c:pt>
                <c:pt idx="265">
                  <c:v>11.256446861407168</c:v>
                </c:pt>
                <c:pt idx="266">
                  <c:v>11.415424992417194</c:v>
                </c:pt>
                <c:pt idx="267">
                  <c:v>11.306165662810081</c:v>
                </c:pt>
                <c:pt idx="268">
                  <c:v>10.869285806935556</c:v>
                </c:pt>
                <c:pt idx="269">
                  <c:v>10.525741879902128</c:v>
                </c:pt>
                <c:pt idx="270">
                  <c:v>10.346923467097117</c:v>
                </c:pt>
                <c:pt idx="271">
                  <c:v>10.574889879547051</c:v>
                </c:pt>
                <c:pt idx="272">
                  <c:v>10.598509262636322</c:v>
                </c:pt>
                <c:pt idx="273">
                  <c:v>10.676709103481045</c:v>
                </c:pt>
                <c:pt idx="274">
                  <c:v>10.648661086062537</c:v>
                </c:pt>
                <c:pt idx="275">
                  <c:v>10.815453296311263</c:v>
                </c:pt>
                <c:pt idx="276">
                  <c:v>11.476677925895366</c:v>
                </c:pt>
                <c:pt idx="277">
                  <c:v>12.10237506674936</c:v>
                </c:pt>
                <c:pt idx="278">
                  <c:v>12.020868512272139</c:v>
                </c:pt>
                <c:pt idx="279">
                  <c:v>11.666105378271309</c:v>
                </c:pt>
                <c:pt idx="280">
                  <c:v>11.003581682617297</c:v>
                </c:pt>
                <c:pt idx="281">
                  <c:v>10.51735699890544</c:v>
                </c:pt>
                <c:pt idx="282">
                  <c:v>10.27571102708297</c:v>
                </c:pt>
                <c:pt idx="283">
                  <c:v>10.3741448061075</c:v>
                </c:pt>
                <c:pt idx="284">
                  <c:v>10.256874569069275</c:v>
                </c:pt>
                <c:pt idx="285">
                  <c:v>10.089531239881801</c:v>
                </c:pt>
                <c:pt idx="286">
                  <c:v>9.8742602458423487</c:v>
                </c:pt>
                <c:pt idx="287">
                  <c:v>9.8415080346252282</c:v>
                </c:pt>
                <c:pt idx="288">
                  <c:v>10.352670850315505</c:v>
                </c:pt>
                <c:pt idx="289">
                  <c:v>10.621675940883046</c:v>
                </c:pt>
                <c:pt idx="290">
                  <c:v>10.442247360681561</c:v>
                </c:pt>
                <c:pt idx="291">
                  <c:v>9.9782839455313415</c:v>
                </c:pt>
                <c:pt idx="292">
                  <c:v>9.3173742410550933</c:v>
                </c:pt>
                <c:pt idx="293">
                  <c:v>8.824969152101545</c:v>
                </c:pt>
                <c:pt idx="294">
                  <c:v>8.5437410307853074</c:v>
                </c:pt>
                <c:pt idx="295">
                  <c:v>8.662999232566877</c:v>
                </c:pt>
                <c:pt idx="296">
                  <c:v>8.5521259117819977</c:v>
                </c:pt>
              </c:numCache>
            </c:numRef>
          </c:val>
        </c:ser>
        <c:marker val="1"/>
        <c:axId val="120473472"/>
        <c:axId val="120585216"/>
      </c:lineChart>
      <c:catAx>
        <c:axId val="120473472"/>
        <c:scaling>
          <c:orientation val="minMax"/>
        </c:scaling>
        <c:axPos val="b"/>
        <c:numFmt formatCode="General" sourceLinked="1"/>
        <c:tickLblPos val="nextTo"/>
        <c:crossAx val="120585216"/>
        <c:crosses val="autoZero"/>
        <c:auto val="1"/>
        <c:lblAlgn val="ctr"/>
        <c:lblOffset val="100"/>
      </c:catAx>
      <c:valAx>
        <c:axId val="12058521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>
                    <a:latin typeface="Calibri"/>
                  </a:rPr>
                  <a:t>[%]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1.0416689841115987E-2"/>
              <c:y val="0.15446158271311991"/>
            </c:manualLayout>
          </c:layout>
        </c:title>
        <c:numFmt formatCode="0.0" sourceLinked="1"/>
        <c:tickLblPos val="nextTo"/>
        <c:crossAx val="12047347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5417C-0077-4C36-A3D0-25E992EF2DD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A1C54-EEA7-45E2-90B5-96E6B1E00D42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6AD2E-67F5-449B-851C-6FFBD952E767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6AD2E-67F5-449B-851C-6FFBD952E767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BF6C4-0C96-4DD7-A2FF-4B0CDB3F52B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CEB56-623F-405C-B617-70FD67F940F2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1B014-22F8-430A-BCEF-19AFB7DE43A4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1B014-22F8-430A-BCEF-19AFB7DE43A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1B014-22F8-430A-BCEF-19AFB7DE43A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1BDCD-16CE-4C04-A873-B03F93F00D6F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0135E-1FDB-44A7-8A15-798CACE9B721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30.9.2015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Nezaměstnanost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teoretický pohled</a:t>
            </a:r>
            <a:br>
              <a:rPr lang="cs-CZ" dirty="0" smtClean="0"/>
            </a:br>
            <a:r>
              <a:rPr lang="cs-CZ" dirty="0" smtClean="0"/>
              <a:t>- praktické důsledky</a:t>
            </a:r>
            <a:br>
              <a:rPr lang="cs-CZ" dirty="0" smtClean="0"/>
            </a:br>
            <a:r>
              <a:rPr lang="cs-CZ" dirty="0" smtClean="0"/>
              <a:t>- vývoj v ČR v 90. letech 20. století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1. října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Míra nezaměstnanosti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výpočet míry registrované nezaměstnanosti (MN)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      počet uchazečů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MN = ------------------------ * 100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	        pracovní síla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jednotka [%], vhodné zaokrouhlovat na jedno desetinné místo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pracovní síla = zaměstnaní + nezaměstnaní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 roku 1989 se několikrát změnila metodiky -&gt; vliv na výši MN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před rokem 1989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nezaměstnanost v podstatě neexistovala</a:t>
            </a:r>
          </a:p>
          <a:p>
            <a:pPr algn="just" eaLnBrk="1" hangingPunct="1">
              <a:buFontTx/>
              <a:buNone/>
            </a:pPr>
            <a:r>
              <a:rPr lang="cs-CZ" sz="800" dirty="0" smtClean="0"/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	zákon o příživnictví pro osoby vyhýbající se práci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nutnost mít od zaměstnavatele potvrzení v občanském průkazu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 roce 1989 zcela nový fenomén, neexistovaly ani úřady práce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1990-91 vznik úřadů práce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 úřad práce k 10. 8. 1990 v Kladně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konce listopadu 1990 v ostatních okresních městech ČR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 v hlavním městě Praze</a:t>
            </a:r>
          </a:p>
          <a:p>
            <a:pPr algn="just" eaLnBrk="1" hangingPunct="1"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4100" name="Obrázek 3" descr="b705a71ebb_71170883_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431" y="3439244"/>
            <a:ext cx="2232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50131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POZOR: červenec 2004 – změna metodiky !!!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0" y="476672"/>
          <a:ext cx="914399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50131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Situace po dopočtu míry registrované nezaměstnanosti pro období 01/2013 až 08/2015 (využity výsledky SLDB 2011)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0" y="404664"/>
          <a:ext cx="9144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v první polovině 90. let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změny ve výpočtu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změna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ve jmenovateli místo pracovní síly počítáno s produktivním obyvatelstvem (muži 15-59 let, ženy 15-54 let)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důsledek ?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produktivní obyvatelstvo – 6 mil., pracovní síla – 5,4 mil.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změna</a:t>
            </a:r>
          </a:p>
          <a:p>
            <a:pPr eaLnBrk="1" hangingPunct="1">
              <a:buFontTx/>
              <a:buNone/>
            </a:pPr>
            <a:r>
              <a:rPr lang="cs-CZ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uchazeči o zaměstnání se hlásili na ÚP podle místa bydliště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X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pracovní síla se brala podle místa pracoviště</a:t>
            </a:r>
          </a:p>
          <a:p>
            <a:pPr eaLnBrk="1" hangingPunct="1">
              <a:buFontTx/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důsledek ?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velká města x zázemí -&gt; vliv na regionální rozvoj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v první polovině 90. let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konec roku 1990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uchazečů: 39,4 tis., míra nezaměstnanosti: 0,7 %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poddimenzované služby nabírají pracovníky z výrobní sféry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konec roku 1991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uchazečů: 221,7 tis., míra nezaměstnanosti: 4,1 %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rozjezd reforem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poddimenzovanost</a:t>
            </a:r>
            <a:r>
              <a:rPr lang="cs-CZ" sz="1400" dirty="0" smtClean="0">
                <a:latin typeface="Verdana" pitchFamily="34" charset="0"/>
              </a:rPr>
              <a:t> služeb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se snižuje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hodnocení: „čím více ve službách,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tím větší vyspělost“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rok 1990 = řada služeb zajišťována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interně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rok 1988: </a:t>
            </a:r>
            <a:r>
              <a:rPr lang="cs-CZ" sz="1400" dirty="0" err="1" smtClean="0">
                <a:latin typeface="Verdana" pitchFamily="34" charset="0"/>
              </a:rPr>
              <a:t>sekundér</a:t>
            </a:r>
            <a:r>
              <a:rPr lang="cs-CZ" sz="1400" dirty="0" smtClean="0">
                <a:latin typeface="Verdana" pitchFamily="34" charset="0"/>
              </a:rPr>
              <a:t> 48 %, ALE</a:t>
            </a:r>
            <a:endParaRPr lang="cs-CZ" sz="1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0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6 p. </a:t>
            </a:r>
            <a:r>
              <a:rPr lang="cs-CZ" sz="1400" dirty="0" err="1" smtClean="0">
                <a:latin typeface="Verdana" pitchFamily="34" charset="0"/>
              </a:rPr>
              <a:t>b</a:t>
            </a:r>
            <a:r>
              <a:rPr lang="cs-CZ" sz="1400" dirty="0" smtClean="0">
                <a:latin typeface="Verdana" pitchFamily="34" charset="0"/>
              </a:rPr>
              <a:t>. ve skutečnosti služby</a:t>
            </a: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b="4643"/>
          <a:stretch>
            <a:fillRect/>
          </a:stretch>
        </p:blipFill>
        <p:spPr bwMode="auto">
          <a:xfrm>
            <a:off x="4091209" y="3356992"/>
            <a:ext cx="50172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v první polovině 90. let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problémové regiony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 upadajícím průmyslem: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Kladno - Poldi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Příbram – Československý uranový průmysl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Vsetín – Tesla (Rožnov pod Radhoštěm, Valašské Meziříčí, Vsetín)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Třebíč – Závody Gustava Klimenta, později </a:t>
            </a:r>
            <a:r>
              <a:rPr lang="cs-CZ" sz="1400" dirty="0" err="1" smtClean="0">
                <a:latin typeface="Verdana" pitchFamily="34" charset="0"/>
              </a:rPr>
              <a:t>Bopo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zemědělské regiony: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Bruntál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Znojmo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Louny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v první polovině 90. let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660" t="23625" r="45211" b="24578"/>
          <a:stretch>
            <a:fillRect/>
          </a:stretch>
        </p:blipFill>
        <p:spPr bwMode="auto">
          <a:xfrm>
            <a:off x="54462" y="1356996"/>
            <a:ext cx="9035077" cy="495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v první polovině 90. let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4974" t="23625" r="5511" b="24578"/>
          <a:stretch>
            <a:fillRect/>
          </a:stretch>
        </p:blipFill>
        <p:spPr bwMode="auto">
          <a:xfrm>
            <a:off x="1201395" y="1366578"/>
            <a:ext cx="6741211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v první polovině 90. let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100" b="1" dirty="0" smtClean="0">
                <a:latin typeface="Verdana" pitchFamily="34" charset="0"/>
              </a:rPr>
              <a:t>České republika x Slovensko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Slovensko: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uzavření zbrojního průmyslu (vliv V. Havla ???)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romské obyvatelstvo (především na východě a JV)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100" b="1" dirty="0" smtClean="0">
                <a:latin typeface="Verdana" pitchFamily="34" charset="0"/>
              </a:rPr>
              <a:t>„český zázrak“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1990-1996 nízká MN 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v postsocialistickém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prostoru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důvody: privatizace, 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resp. oddálená 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restrukturalizace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	 +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role investičních 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fondů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70213"/>
            <a:ext cx="5616575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Ekonomické myšlení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neo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)klasické paradigma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období politické ekonomie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Adam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Smith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(1723-1790) a neviditelná ruka trhu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minimum zásahů ze strany státu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Jean B.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Say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(1767-1832)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Sayův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zákon trhů: „nabídka tvoří poptávku“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samoregulační působení tržních sil, k nerovnováze nedochází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Thomas R.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Malthus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(1766-1834) a Jean Ch.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Sismondi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(1773-1842)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teorie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podspotřeby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(nadvýroby); vlastníci pozemků, kapitalisté a dělníci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vlastníci pozemků a dělníci spotřebovávají, kapitalisté spoří a později investují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investice zvýší produkt příštího období, k nákupu ale budou jen „dnešní“ důchody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nabídka bude nadměrná, poptávka nedostatečná -&gt; omezí se výroba, vznikne nezaměstnanost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oddělení vlastnictví a práce (jedinec ví, jaké má potřeby, ale nezná potřeby jiných)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kritika: investice zvyšují časem i důchody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5122" name="Picture 2" descr="http://upload.wikimedia.org/wikipedia/commons/thumb/0/0a/AdamSmith.jpg/225px-AdamSm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837736" cy="1251020"/>
          </a:xfrm>
          <a:prstGeom prst="rect">
            <a:avLst/>
          </a:prstGeom>
          <a:noFill/>
        </p:spPr>
      </p:pic>
      <p:pic>
        <p:nvPicPr>
          <p:cNvPr id="5124" name="Picture 4" descr="Jean-baptiste Say.jpg"/>
          <p:cNvPicPr>
            <a:picLocks noChangeAspect="1" noChangeArrowheads="1"/>
          </p:cNvPicPr>
          <p:nvPr/>
        </p:nvPicPr>
        <p:blipFill>
          <a:blip r:embed="rId4" cstate="print"/>
          <a:srcRect l="13028" r="15316"/>
          <a:stretch>
            <a:fillRect/>
          </a:stretch>
        </p:blipFill>
        <p:spPr bwMode="auto">
          <a:xfrm>
            <a:off x="7884369" y="1124744"/>
            <a:ext cx="839435" cy="1260000"/>
          </a:xfrm>
          <a:prstGeom prst="rect">
            <a:avLst/>
          </a:prstGeom>
          <a:noFill/>
        </p:spPr>
      </p:pic>
      <p:pic>
        <p:nvPicPr>
          <p:cNvPr id="5126" name="Picture 6" descr="Thomas Robert Malthus.jpg"/>
          <p:cNvPicPr>
            <a:picLocks noChangeAspect="1" noChangeArrowheads="1"/>
          </p:cNvPicPr>
          <p:nvPr/>
        </p:nvPicPr>
        <p:blipFill>
          <a:blip r:embed="rId5" cstate="print"/>
          <a:srcRect r="13148"/>
          <a:stretch>
            <a:fillRect/>
          </a:stretch>
        </p:blipFill>
        <p:spPr bwMode="auto">
          <a:xfrm>
            <a:off x="6645006" y="2564904"/>
            <a:ext cx="862917" cy="1260000"/>
          </a:xfrm>
          <a:prstGeom prst="rect">
            <a:avLst/>
          </a:prstGeom>
          <a:noFill/>
        </p:spPr>
      </p:pic>
      <p:pic>
        <p:nvPicPr>
          <p:cNvPr id="5128" name="Picture 8" descr="Jean Charles de Sismondi.png"/>
          <p:cNvPicPr>
            <a:picLocks noChangeAspect="1" noChangeArrowheads="1"/>
          </p:cNvPicPr>
          <p:nvPr/>
        </p:nvPicPr>
        <p:blipFill>
          <a:blip r:embed="rId6" cstate="print"/>
          <a:srcRect r="23316"/>
          <a:stretch>
            <a:fillRect/>
          </a:stretch>
        </p:blipFill>
        <p:spPr bwMode="auto">
          <a:xfrm>
            <a:off x="7884368" y="2564904"/>
            <a:ext cx="864096" cy="12600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732240" y="378904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Malhus</a:t>
            </a:r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Sismondi</a:t>
            </a:r>
            <a:endParaRPr lang="cs-CZ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234888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Smith</a:t>
            </a:r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</a:t>
            </a:r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Say</a:t>
            </a:r>
            <a:endParaRPr lang="cs-CZ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ve druhé polovině 90. let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hospodářská recese (měnová krize) 1997-1998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počátek schodkových rozpočtů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pokles HDP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bankovní socialismus -&gt; privatizace bank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vyprofilování severních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Čech a severní Moravy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jako problémových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regionů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restrukturalizace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podniků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 l="24750" t="27361" r="10451" b="20801"/>
          <a:stretch>
            <a:fillRect/>
          </a:stretch>
        </p:blipFill>
        <p:spPr bwMode="auto">
          <a:xfrm>
            <a:off x="3708400" y="2924175"/>
            <a:ext cx="5256213" cy="2665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79388" y="5754688"/>
          <a:ext cx="8784974" cy="914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74402"/>
                <a:gridCol w="1402643"/>
                <a:gridCol w="1402643"/>
                <a:gridCol w="1402643"/>
                <a:gridCol w="1402643"/>
              </a:tblGrid>
              <a:tr h="274829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1996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1997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1998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1999</a:t>
                      </a:r>
                      <a:endParaRPr lang="cs-CZ" sz="1400" dirty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počet</a:t>
                      </a:r>
                      <a:r>
                        <a:rPr lang="cs-CZ" sz="1400" baseline="0" dirty="0" smtClean="0"/>
                        <a:t> uchazečů (v tis. osob)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186,3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268,9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386,9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487,6</a:t>
                      </a:r>
                      <a:endParaRPr lang="cs-CZ" sz="1400" dirty="0"/>
                    </a:p>
                  </a:txBody>
                  <a:tcPr/>
                </a:tc>
              </a:tr>
              <a:tr h="2748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míra nezaměstnanosti (v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9,4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07950" y="5394325"/>
            <a:ext cx="3959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Tab. Vývoj na trhu práce v ČR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(vždy k 31. 12.)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Ekonomické myšlení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David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Ricardo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(1772-1823)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fixní kapitál (budovy, stroje a zařízení) a oběžný kapitál (mzdy)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nezaměstnanost v důsledku změny skladby kapitálu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zavádění strojů do výroby (koupě ze zisku či mezd)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 dočasném zvýšení nezaměstnanosti ale další rozvoj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24328" y="314096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Ricardo</a:t>
            </a:r>
            <a:endParaRPr lang="cs-CZ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 descr="Portrait of David Ricardo by Thomas Phill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556792"/>
            <a:ext cx="1224136" cy="15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Ekonomické myšlení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Strukturalismus, (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neo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)marxismus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Karl Marx (1818-1883)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kapitalismus = vnitřně nestabilní systém, náchylný k výkyvům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společenský charakter výroby vs. soukromé vlastnictví výrobních prostředků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krize z nadvýroby, o nadhodnotě rozhodují kapitalisté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vykořisťování dělníků, maximalizace zisku, minimalizace nákladů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kapitál nedá práci všem dělníkům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změna formou revoluce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David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Harvey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(* 1935)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nadměrná akumulace kapitálu, musí být znehodnocen, export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teorie cyklického vývoje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Kondratěvovy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vlny, role progresivních odvětví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72200" y="6525344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Harvey</a:t>
            </a:r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Marx</a:t>
            </a:r>
            <a:endParaRPr lang="cs-CZ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Karl Marx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509120"/>
            <a:ext cx="1437536" cy="2045222"/>
          </a:xfrm>
          <a:prstGeom prst="rect">
            <a:avLst/>
          </a:prstGeom>
          <a:noFill/>
        </p:spPr>
      </p:pic>
      <p:pic>
        <p:nvPicPr>
          <p:cNvPr id="6" name="Picture 4" descr="David Harvey2.jpg"/>
          <p:cNvPicPr>
            <a:picLocks noChangeAspect="1" noChangeArrowheads="1"/>
          </p:cNvPicPr>
          <p:nvPr/>
        </p:nvPicPr>
        <p:blipFill>
          <a:blip r:embed="rId4" cstate="print"/>
          <a:srcRect l="30927"/>
          <a:stretch>
            <a:fillRect/>
          </a:stretch>
        </p:blipFill>
        <p:spPr bwMode="auto">
          <a:xfrm>
            <a:off x="5940152" y="5013176"/>
            <a:ext cx="1447428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Ekonomické myšlení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Keynesiánství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vlivné zejména po druhé světové válce, reakce na světovou hospodářskou krizi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příčinou krize je nedostatečná poptávka, proto ji státy mohou „doplnit“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John M.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Keynes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(1883-1946)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investice se musí rovnat úsporám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 růstem produktu (investic) roste i spotřeba, ale také úspory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pokud se úspory nepřemění v investice, nastane krize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„viditelná ruka státu“, vyplnění chybějících soukromých investic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Paul A.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Samuelson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(1915-2009)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když roste poptávka po pracovní síle, tak klesá nezaměstnanost a zhoršují se podmínky pro nalezení vhodné pracovní síly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nutnost zvýšit nominální mzdy, riziko inflace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Hyman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Minsky (1919-1996)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část poptávky je financována dluhově, skrze úvěry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příjmy musí být aspoň v takové úrovni, aby umožnily splácení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závazků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76256" y="6381328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Samuelson</a:t>
            </a:r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Minsky</a:t>
            </a:r>
            <a:endParaRPr lang="cs-CZ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682" name="Picture 2" descr="John Maynard Key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521699"/>
            <a:ext cx="1296144" cy="1555373"/>
          </a:xfrm>
          <a:prstGeom prst="rect">
            <a:avLst/>
          </a:prstGeom>
          <a:noFill/>
        </p:spPr>
      </p:pic>
      <p:pic>
        <p:nvPicPr>
          <p:cNvPr id="71684" name="Picture 4" descr="Paul Samuel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564" y="5013176"/>
            <a:ext cx="1073804" cy="1391064"/>
          </a:xfrm>
          <a:prstGeom prst="rect">
            <a:avLst/>
          </a:prstGeom>
          <a:noFill/>
        </p:spPr>
      </p:pic>
      <p:pic>
        <p:nvPicPr>
          <p:cNvPr id="71686" name="Picture 6" descr="http://www.levyinstitute.org/pics/photo_minsk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2888" y="5003765"/>
            <a:ext cx="1043608" cy="1377563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7524328" y="4077072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Keynes</a:t>
            </a:r>
            <a:endParaRPr lang="cs-CZ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Ekonomické myšlení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Monetarismus, Neoliberalismus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- 70. léta 20. století, návaznost na neoklasické paradigma a neviditelnou ruku trhu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 státním zásahům a vlivu odborů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nepřipouští nedobrovolnou nezaměstnanost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důležitá je informovanost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Milton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Friedman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(1912-2006)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výrazné změny v nabídce peněz vyvolávají krizi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peněžní iluze = pracovníci růst nominálních mezd považují za reálný růst, firmy inflaci považují za růst relativní ceny výrobků, zvýší se nabídka práce i produkce (klesá nezaměstnanost), pak si pracovníci i firmy uvědomí omyl, sníží nabídku práce i produkce (roste nezaměstnanost)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John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Muth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(1930-2005) a Robert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Lucas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(*1937)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hypotéza racionálních očekávání = firmy i lidé berou v úvahu všechny informace o současnosti a budoucnosti (odhady a prognózy, výroky politiků, mediální zprávy atd.)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firmy znají cenu své produkce, ale nemají informace o trzích ostatního zboží (růst cen obecně nebo jen v daném odvětví)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lidé mohou dělat chyby, ale poučí se a neopakují je; „neoklasický racionální ekonomický člověk“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12160" y="3501008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Friedman</a:t>
            </a:r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lang="cs-CZ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Lucas</a:t>
            </a:r>
            <a:endParaRPr lang="cs-CZ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3730" name="Picture 2" descr="Portrait of Milton Fried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426" y="2204864"/>
            <a:ext cx="1037838" cy="1296144"/>
          </a:xfrm>
          <a:prstGeom prst="rect">
            <a:avLst/>
          </a:prstGeom>
          <a:noFill/>
        </p:spPr>
      </p:pic>
      <p:sp>
        <p:nvSpPr>
          <p:cNvPr id="73732" name="AutoShape 4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4" name="AutoShape 6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6" name="AutoShape 8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8" name="AutoShape 10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3740" name="Picture 12" descr="https://economics.uchicago.edu/i/faculty/lu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2790" y="2204864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Společenské dopady nezaměstnanosti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dopady individuální (pro jedince) a společenské (pro společnost)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ztráta makroekonomického produktu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mezera mezi skutečným a potenciálním produktem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nezaměstnaní nepřispívají k výrobě statků a služeb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nevyužité ekonomické zdroje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výrobní faktor práce není plně využíván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ze sociálních dávek je nižší spotřeba a nižší úspory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ztráty na daních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ztráty pro firmy, lidi i stát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stát vybírá méně od lidí i firem, naopak vyplácí vyšší dávky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ztráty lidského kapitálu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dekvalifikace = člověk nezískává znalosti a zkušenosti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ztráta pracovních a dalších návyků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73732" name="AutoShape 4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4" name="AutoShape 6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6" name="AutoShape 8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8" name="AutoShape 10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Společenské dopady nezaměstnanosti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ztráty lidského kapitálu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akceptace života ze sociálních dávek (sociální past)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ztráta společenských kontaktů a vztahů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ztráta společenského zařazení (člověk nepracuje)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možné výhody? 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hodnota volného času, ALE smysluplné a kvalitní využití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společenská morálka je založena na etice práce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práce je naplněním motivace, ambicí, ctižádosti, spokojenosti a radosti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nezaměstnanost jako negativní zážitek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charakteristiky práce podle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Giddense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peníze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úroveň činností, resp. rozvoj schopností a zisk dovedností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rozmanitost života, resp. kontext společenských vztahů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struktura času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sociální kontakt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osobní identita (sebeúcta)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73732" name="AutoShape 4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4" name="AutoShape 6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6" name="AutoShape 8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8" name="AutoShape 10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upload.wikimedia.org/wikipedia/commons/thumb/0/05/Anthony_Giddens_at_the_Progressive_Governance_Converence%2C_Budapest%2C_Hungary%2C_2004_October.jpg/640px-Anthony_Giddens_at_the_Progressive_Governance_Converence%2C_Budapest%2C_Hungary%2C_2004_Octo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04385"/>
            <a:ext cx="1800200" cy="2236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Společenské dopady nezaměstnanosti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snížení životní úrovně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snaha skrývat to, že je člověk nezaměstnaný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dlouhodobá nezaměstnanost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míra dlouhodobé nezaměstnanosti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celé regiony s vysokou mírou dlouhodobé nezaměstnanosti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73732" name="AutoShape 4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4" name="AutoShape 6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6" name="AutoShape 8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738" name="AutoShape 10" descr="Image result for robert lucas jr"/>
          <p:cNvSpPr>
            <a:spLocks noChangeAspect="1" noChangeArrowheads="1"/>
          </p:cNvSpPr>
          <p:nvPr/>
        </p:nvSpPr>
        <p:spPr bwMode="auto">
          <a:xfrm>
            <a:off x="155575" y="-838200"/>
            <a:ext cx="17526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417</Words>
  <Application>Microsoft Office PowerPoint</Application>
  <PresentationFormat>Předvádění na obrazovce (4:3)</PresentationFormat>
  <Paragraphs>307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Nezaměstnanost  - teoretický pohled - praktické důsledky - vývoj v ČR v 90. letech 20. století </vt:lpstr>
      <vt:lpstr>Ekonomické myšlení</vt:lpstr>
      <vt:lpstr>Ekonomické myšlení</vt:lpstr>
      <vt:lpstr>Ekonomické myšlení</vt:lpstr>
      <vt:lpstr>Ekonomické myšlení</vt:lpstr>
      <vt:lpstr>Ekonomické myšlení</vt:lpstr>
      <vt:lpstr>Společenské dopady nezaměstnanosti</vt:lpstr>
      <vt:lpstr>Společenské dopady nezaměstnanosti</vt:lpstr>
      <vt:lpstr>Společenské dopady nezaměstnanosti</vt:lpstr>
      <vt:lpstr>Míra nezaměstnanosti</vt:lpstr>
      <vt:lpstr>MN před rokem 1989</vt:lpstr>
      <vt:lpstr>Snímek 12</vt:lpstr>
      <vt:lpstr>Snímek 13</vt:lpstr>
      <vt:lpstr>MN v první polovině 90. let</vt:lpstr>
      <vt:lpstr>MN v první polovině 90. let</vt:lpstr>
      <vt:lpstr>MN v první polovině 90. let</vt:lpstr>
      <vt:lpstr>MN v první polovině 90. let</vt:lpstr>
      <vt:lpstr>MN v první polovině 90. let</vt:lpstr>
      <vt:lpstr>MN v první polovině 90. let</vt:lpstr>
      <vt:lpstr>MN ve druhé polovině 90. let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68</cp:revision>
  <dcterms:created xsi:type="dcterms:W3CDTF">2014-09-08T07:18:26Z</dcterms:created>
  <dcterms:modified xsi:type="dcterms:W3CDTF">2015-09-30T17:22:54Z</dcterms:modified>
</cp:coreProperties>
</file>