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10"/>
  </p:notesMasterIdLst>
  <p:handoutMasterIdLst>
    <p:handoutMasterId r:id="rId11"/>
  </p:handout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FD3E3"/>
    <a:srgbClr val="14EC47"/>
    <a:srgbClr val="0033CC"/>
    <a:srgbClr val="008000"/>
    <a:srgbClr val="FF3300"/>
    <a:srgbClr val="CC0099"/>
    <a:srgbClr val="8B836B"/>
    <a:srgbClr val="73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E794EF4-B5E0-47A6-895D-3E69354CA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5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D8B727-4622-41F5-8606-A2EF722CE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20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69193-B983-411A-8E2C-81C477F74DC7}" type="slidenum">
              <a:rPr lang="cs-CZ"/>
              <a:pPr/>
              <a:t>1</a:t>
            </a:fld>
            <a:endParaRPr 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7518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rgbClr val="003300"/>
            </a:gs>
            <a:gs pos="100000">
              <a:schemeClr val="bg2"/>
            </a:gs>
          </a:gsLst>
          <a:lin ang="540000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902482F3-F8DF-4A34-9944-BE2AF2D3A7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D0F7-848C-474D-806B-C102517241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54B7-730F-4E50-A8D2-172818CA1B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BD31-EFFC-4837-ACAE-5A838DB361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8D31-EC63-454B-BD90-37A1538BE4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A34E-5528-4515-A2B7-6EAB22C20D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2716-56E1-40F6-9FB4-F4A86FDA70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7369-AFC1-4D9D-A7DA-428F17EFBE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1EBC-76D5-415D-B500-09CF360923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0FB0-C2B0-459A-9FF8-88DFFEC545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34FE-DF62-4DE2-B754-0A899D3F99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003300"/>
            </a:gs>
            <a:gs pos="100000">
              <a:schemeClr val="bg2"/>
            </a:gs>
          </a:gsLst>
          <a:lin ang="540000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861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14ED9F-F53A-430A-8F6D-832DD3520E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981075"/>
            <a:ext cx="7622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Comic Sans MS" pitchFamily="66" charset="0"/>
              </a:rPr>
              <a:t>Srovnávací </a:t>
            </a:r>
            <a:r>
              <a:rPr lang="cs-CZ" sz="2400" b="1" dirty="0">
                <a:latin typeface="Comic Sans MS" pitchFamily="66" charset="0"/>
              </a:rPr>
              <a:t>morfologie </a:t>
            </a:r>
            <a:r>
              <a:rPr lang="cs-CZ" sz="2400" b="1" dirty="0" smtClean="0">
                <a:latin typeface="Comic Sans MS" pitchFamily="66" charset="0"/>
              </a:rPr>
              <a:t>obratlovců </a:t>
            </a:r>
            <a:r>
              <a:rPr lang="cs-CZ" sz="2800" b="1" dirty="0" smtClean="0">
                <a:latin typeface="Comic Sans MS" pitchFamily="66" charset="0"/>
              </a:rPr>
              <a:t>III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38200" y="1916113"/>
            <a:ext cx="3905236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buClr>
                <a:schemeClr val="bg2"/>
              </a:buClr>
              <a:buFontTx/>
              <a:buChar char="•"/>
            </a:pPr>
            <a:r>
              <a:rPr lang="cs-CZ" sz="2400" dirty="0" smtClean="0">
                <a:latin typeface="Comic Sans MS" pitchFamily="66" charset="0"/>
              </a:rPr>
              <a:t> pokryv </a:t>
            </a:r>
            <a:r>
              <a:rPr lang="cs-CZ" sz="2400" dirty="0">
                <a:latin typeface="Comic Sans MS" pitchFamily="66" charset="0"/>
              </a:rPr>
              <a:t>těla (integument)</a:t>
            </a:r>
          </a:p>
          <a:p>
            <a:pPr>
              <a:lnSpc>
                <a:spcPct val="170000"/>
              </a:lnSpc>
              <a:buClr>
                <a:schemeClr val="bg2"/>
              </a:buClr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kostra (skelet)</a:t>
            </a:r>
          </a:p>
          <a:p>
            <a:pPr>
              <a:lnSpc>
                <a:spcPct val="170000"/>
              </a:lnSpc>
              <a:buClr>
                <a:schemeClr val="bg2"/>
              </a:buClr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svalstvo</a:t>
            </a:r>
          </a:p>
          <a:p>
            <a:pPr>
              <a:lnSpc>
                <a:spcPct val="170000"/>
              </a:lnSpc>
              <a:buClr>
                <a:schemeClr val="bg2"/>
              </a:buClr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nervová soustava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876800" y="1962150"/>
            <a:ext cx="38719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smyslové orgány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b="1" dirty="0">
                <a:latin typeface="Comic Sans MS" pitchFamily="66" charset="0"/>
              </a:rPr>
              <a:t>trávicí soustava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dýchací soustava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cévní soustava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cs-CZ" sz="2400" dirty="0">
                <a:latin typeface="Comic Sans MS" pitchFamily="66" charset="0"/>
              </a:rPr>
              <a:t> urogenitální soustava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tř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4704"/>
            <a:ext cx="7467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85750" y="1952154"/>
            <a:ext cx="93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mihule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04800" y="3644429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žralok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04800" y="5084292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bahník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3810496" y="5624413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spirální řasa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střevo_ry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70718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žá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24384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195736" y="548680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okoun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95288" y="2455863"/>
            <a:ext cx="1081087" cy="396875"/>
          </a:xfrm>
          <a:prstGeom prst="rect">
            <a:avLst/>
          </a:prstGeom>
          <a:solidFill>
            <a:srgbClr val="8B83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omic Sans MS" pitchFamily="66" charset="0"/>
              </a:rPr>
              <a:t>skokan</a:t>
            </a:r>
            <a:endParaRPr lang="cs-CZ" sz="2400">
              <a:latin typeface="Comic Sans MS" pitchFamily="66" charset="0"/>
            </a:endParaRPr>
          </a:p>
        </p:txBody>
      </p:sp>
      <p:pic>
        <p:nvPicPr>
          <p:cNvPr id="58374" name="Picture 7" descr="střevo_leguá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2438400"/>
            <a:ext cx="36718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5183188" y="2420938"/>
            <a:ext cx="92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leguán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0" y="64452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mic Sans MS" pitchFamily="66" charset="0"/>
              </a:rPr>
              <a:t>pylorické výběžky - prodlužování střeva (střevní kličky) - diferenciace (tenké a tlusté střevo)</a:t>
            </a:r>
          </a:p>
        </p:txBody>
      </p:sp>
    </p:spTree>
    <p:extLst>
      <p:ext uri="{BB962C8B-B14F-4D97-AF65-F5344CB8AC3E}">
        <p14:creationId xmlns:p14="http://schemas.microsoft.com/office/powerpoint/2010/main" val="32825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550268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kur</a:t>
            </a:r>
          </a:p>
        </p:txBody>
      </p:sp>
      <p:pic>
        <p:nvPicPr>
          <p:cNvPr id="59395" name="Picture 4" descr="střevo_k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88430"/>
            <a:ext cx="3279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492500" y="548680"/>
            <a:ext cx="354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složený žaludek přežvýkavců</a:t>
            </a:r>
          </a:p>
        </p:txBody>
      </p:sp>
      <p:grpSp>
        <p:nvGrpSpPr>
          <p:cNvPr id="59397" name="Group 12"/>
          <p:cNvGrpSpPr>
            <a:grpSpLocks/>
          </p:cNvGrpSpPr>
          <p:nvPr/>
        </p:nvGrpSpPr>
        <p:grpSpPr bwMode="auto">
          <a:xfrm>
            <a:off x="3563938" y="1051918"/>
            <a:ext cx="5410200" cy="4084637"/>
            <a:chOff x="2352" y="432"/>
            <a:chExt cx="3408" cy="2573"/>
          </a:xfrm>
        </p:grpSpPr>
        <p:pic>
          <p:nvPicPr>
            <p:cNvPr id="59400" name="Picture 5" descr="kráv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432"/>
              <a:ext cx="3408" cy="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1" name="Text Box 7"/>
            <p:cNvSpPr txBox="1">
              <a:spLocks noChangeArrowheads="1"/>
            </p:cNvSpPr>
            <p:nvPr/>
          </p:nvSpPr>
          <p:spPr bwMode="auto">
            <a:xfrm>
              <a:off x="4243" y="771"/>
              <a:ext cx="6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latin typeface="Comic Sans MS" pitchFamily="66" charset="0"/>
                </a:rPr>
                <a:t>bachor</a:t>
              </a:r>
              <a:endParaRPr lang="cs-CZ" sz="2400">
                <a:latin typeface="Comic Sans MS" pitchFamily="66" charset="0"/>
              </a:endParaRPr>
            </a:p>
          </p:txBody>
        </p:sp>
        <p:sp>
          <p:nvSpPr>
            <p:cNvPr id="59402" name="Text Box 8"/>
            <p:cNvSpPr txBox="1">
              <a:spLocks noChangeArrowheads="1"/>
            </p:cNvSpPr>
            <p:nvPr/>
          </p:nvSpPr>
          <p:spPr bwMode="auto">
            <a:xfrm>
              <a:off x="2909" y="1618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latin typeface="Comic Sans MS" pitchFamily="66" charset="0"/>
                </a:rPr>
                <a:t>čepec</a:t>
              </a:r>
              <a:endParaRPr lang="cs-CZ" sz="2400">
                <a:latin typeface="Comic Sans MS" pitchFamily="66" charset="0"/>
              </a:endParaRPr>
            </a:p>
          </p:txBody>
        </p:sp>
        <p:sp>
          <p:nvSpPr>
            <p:cNvPr id="59403" name="Text Box 9"/>
            <p:cNvSpPr txBox="1">
              <a:spLocks noChangeArrowheads="1"/>
            </p:cNvSpPr>
            <p:nvPr/>
          </p:nvSpPr>
          <p:spPr bwMode="auto">
            <a:xfrm>
              <a:off x="3614" y="1676"/>
              <a:ext cx="5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latin typeface="Comic Sans MS" pitchFamily="66" charset="0"/>
                </a:rPr>
                <a:t>kniha</a:t>
              </a:r>
              <a:endParaRPr lang="cs-CZ" sz="2400">
                <a:latin typeface="Comic Sans MS" pitchFamily="66" charset="0"/>
              </a:endParaRPr>
            </a:p>
          </p:txBody>
        </p:sp>
        <p:sp>
          <p:nvSpPr>
            <p:cNvPr id="59404" name="Text Box 10"/>
            <p:cNvSpPr txBox="1">
              <a:spLocks noChangeArrowheads="1"/>
            </p:cNvSpPr>
            <p:nvPr/>
          </p:nvSpPr>
          <p:spPr bwMode="auto">
            <a:xfrm>
              <a:off x="3581" y="2434"/>
              <a:ext cx="11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>
                  <a:latin typeface="Comic Sans MS" pitchFamily="66" charset="0"/>
                </a:rPr>
                <a:t>sléz = žaludek</a:t>
              </a:r>
              <a:endParaRPr lang="cs-CZ" sz="2400">
                <a:latin typeface="Comic Sans MS" pitchFamily="66" charset="0"/>
              </a:endParaRPr>
            </a:p>
          </p:txBody>
        </p:sp>
      </p:grpSp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0" y="5229200"/>
            <a:ext cx="897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dirty="0">
                <a:latin typeface="Comic Sans MS" pitchFamily="66" charset="0"/>
              </a:rPr>
              <a:t>vole (</a:t>
            </a:r>
            <a:r>
              <a:rPr lang="cs-CZ" sz="1800" dirty="0" err="1">
                <a:latin typeface="Comic Sans MS" pitchFamily="66" charset="0"/>
              </a:rPr>
              <a:t>ingluvies</a:t>
            </a:r>
            <a:r>
              <a:rPr lang="cs-CZ" sz="1800" dirty="0">
                <a:latin typeface="Comic Sans MS" pitchFamily="66" charset="0"/>
              </a:rPr>
              <a:t>), </a:t>
            </a:r>
            <a:r>
              <a:rPr lang="cs-CZ" sz="1800" dirty="0" err="1">
                <a:latin typeface="Comic Sans MS" pitchFamily="66" charset="0"/>
              </a:rPr>
              <a:t>žlaznatý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err="1">
                <a:latin typeface="Comic Sans MS" pitchFamily="66" charset="0"/>
              </a:rPr>
              <a:t>proventriculus</a:t>
            </a:r>
            <a:r>
              <a:rPr lang="cs-CZ" sz="1800" dirty="0">
                <a:latin typeface="Comic Sans MS" pitchFamily="66" charset="0"/>
              </a:rPr>
              <a:t>) - svalnatý žaludek (</a:t>
            </a:r>
            <a:r>
              <a:rPr lang="cs-CZ" sz="1800" dirty="0" err="1">
                <a:latin typeface="Comic Sans MS" pitchFamily="66" charset="0"/>
              </a:rPr>
              <a:t>ventriculus</a:t>
            </a:r>
            <a:r>
              <a:rPr lang="cs-CZ" sz="1800" dirty="0">
                <a:latin typeface="Comic Sans MS" pitchFamily="66" charset="0"/>
              </a:rPr>
              <a:t>) - </a:t>
            </a:r>
            <a:r>
              <a:rPr lang="cs-CZ" sz="1800" dirty="0" err="1">
                <a:latin typeface="Comic Sans MS" pitchFamily="66" charset="0"/>
              </a:rPr>
              <a:t>postventriculus</a:t>
            </a:r>
            <a:endParaRPr lang="cs-CZ" sz="1800" dirty="0"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5733256"/>
            <a:ext cx="904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Comic Sans MS" panose="030F0702030302020204" pitchFamily="66" charset="0"/>
              </a:rPr>
              <a:t>Složený žaludek: předžaludky bachor (</a:t>
            </a:r>
            <a:r>
              <a:rPr lang="cs-CZ" sz="1800" dirty="0" err="1" smtClean="0">
                <a:latin typeface="Comic Sans MS" panose="030F0702030302020204" pitchFamily="66" charset="0"/>
              </a:rPr>
              <a:t>rumen</a:t>
            </a:r>
            <a:r>
              <a:rPr lang="cs-CZ" sz="1800" dirty="0" smtClean="0">
                <a:latin typeface="Comic Sans MS" panose="030F0702030302020204" pitchFamily="66" charset="0"/>
              </a:rPr>
              <a:t>) – čepec (</a:t>
            </a:r>
            <a:r>
              <a:rPr lang="cs-CZ" sz="1800" dirty="0" err="1" smtClean="0">
                <a:latin typeface="Comic Sans MS" panose="030F0702030302020204" pitchFamily="66" charset="0"/>
              </a:rPr>
              <a:t>reticulum</a:t>
            </a:r>
            <a:r>
              <a:rPr lang="cs-CZ" sz="1800" dirty="0" smtClean="0">
                <a:latin typeface="Comic Sans MS" panose="030F0702030302020204" pitchFamily="66" charset="0"/>
              </a:rPr>
              <a:t>) – kniha (omasum)</a:t>
            </a:r>
          </a:p>
          <a:p>
            <a:r>
              <a:rPr lang="cs-CZ" sz="1800" dirty="0">
                <a:latin typeface="Comic Sans MS" panose="030F0702030302020204" pitchFamily="66" charset="0"/>
              </a:rPr>
              <a:t>	</a:t>
            </a:r>
            <a:r>
              <a:rPr lang="cs-CZ" sz="1800" dirty="0" smtClean="0">
                <a:latin typeface="Comic Sans MS" panose="030F0702030302020204" pitchFamily="66" charset="0"/>
              </a:rPr>
              <a:t>	žaludek – sléz (</a:t>
            </a:r>
            <a:r>
              <a:rPr lang="cs-CZ" sz="1800" dirty="0" err="1" smtClean="0">
                <a:latin typeface="Comic Sans MS" panose="030F0702030302020204" pitchFamily="66" charset="0"/>
              </a:rPr>
              <a:t>abomasum</a:t>
            </a:r>
            <a:r>
              <a:rPr lang="cs-CZ" sz="1800" dirty="0" smtClean="0">
                <a:latin typeface="Comic Sans MS" panose="030F0702030302020204" pitchFamily="66" charset="0"/>
              </a:rPr>
              <a:t>)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38132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Comic Sans MS" panose="030F0702030302020204" pitchFamily="66" charset="0"/>
              </a:rPr>
              <a:t>Cekotrofie</a:t>
            </a:r>
            <a:r>
              <a:rPr lang="cs-CZ" sz="1800" dirty="0" smtClean="0">
                <a:latin typeface="Comic Sans MS" panose="030F0702030302020204" pitchFamily="66" charset="0"/>
              </a:rPr>
              <a:t> králíka a koně</a:t>
            </a:r>
            <a:endParaRPr lang="cs-CZ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50825" y="548680"/>
            <a:ext cx="1539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cs-CZ" sz="2000" dirty="0">
                <a:solidFill>
                  <a:srgbClr val="0000FF"/>
                </a:solidFill>
                <a:latin typeface="Comic Sans MS" pitchFamily="66" charset="0"/>
              </a:rPr>
              <a:t>žábry</a:t>
            </a:r>
          </a:p>
        </p:txBody>
      </p:sp>
      <p:pic>
        <p:nvPicPr>
          <p:cNvPr id="60419" name="Picture 3" descr="MorfDych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08770"/>
            <a:ext cx="71628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914400" y="5979690"/>
            <a:ext cx="939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mihule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2800350" y="5979690"/>
            <a:ext cx="91281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žralok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60422" name="Text Box 10"/>
          <p:cNvSpPr txBox="1">
            <a:spLocks noChangeArrowheads="1"/>
          </p:cNvSpPr>
          <p:nvPr/>
        </p:nvSpPr>
        <p:spPr bwMode="auto">
          <a:xfrm>
            <a:off x="5105400" y="5984453"/>
            <a:ext cx="182086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kostnatá ryba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822325" y="919832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žaberní váčky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60424" name="Text Box 12"/>
          <p:cNvSpPr txBox="1">
            <a:spLocks noChangeArrowheads="1"/>
          </p:cNvSpPr>
          <p:nvPr/>
        </p:nvSpPr>
        <p:spPr bwMode="auto">
          <a:xfrm>
            <a:off x="3432175" y="908720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žaberní přepážky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0425" name="Text Box 13"/>
          <p:cNvSpPr txBox="1">
            <a:spLocks noChangeArrowheads="1"/>
          </p:cNvSpPr>
          <p:nvPr/>
        </p:nvSpPr>
        <p:spPr bwMode="auto">
          <a:xfrm>
            <a:off x="6019800" y="908720"/>
            <a:ext cx="290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omic Sans MS" pitchFamily="66" charset="0"/>
              </a:rPr>
              <a:t>žaberní oblouky, skřele</a:t>
            </a:r>
            <a:endParaRPr lang="cs-CZ" sz="2400">
              <a:latin typeface="Comic Sans MS" pitchFamily="66" charset="0"/>
            </a:endParaRPr>
          </a:p>
        </p:txBody>
      </p:sp>
      <p:sp>
        <p:nvSpPr>
          <p:cNvPr id="60427" name="Text Box 15"/>
          <p:cNvSpPr txBox="1">
            <a:spLocks noChangeArrowheads="1"/>
          </p:cNvSpPr>
          <p:nvPr/>
        </p:nvSpPr>
        <p:spPr bwMode="auto">
          <a:xfrm>
            <a:off x="3059113" y="332656"/>
            <a:ext cx="31400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0500" indent="-190500" algn="ctr">
              <a:lnSpc>
                <a:spcPct val="70000"/>
              </a:lnSpc>
            </a:pPr>
            <a:r>
              <a:rPr lang="cs-CZ" sz="2000" u="sng" dirty="0">
                <a:latin typeface="Comic Sans MS" pitchFamily="66" charset="0"/>
              </a:rPr>
              <a:t>7. Dýchací soustava</a:t>
            </a:r>
            <a:endParaRPr lang="cs-CZ" sz="24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0825" y="332656"/>
            <a:ext cx="11588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cs-CZ" sz="2000" dirty="0">
                <a:solidFill>
                  <a:srgbClr val="0000FF"/>
                </a:solidFill>
                <a:latin typeface="Comic Sans MS" pitchFamily="66" charset="0"/>
              </a:rPr>
              <a:t>žábry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1443" name="Picture 3" descr="žralok_žáb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48606"/>
            <a:ext cx="4419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ryba_žáb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69244"/>
            <a:ext cx="41910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27125" y="1124744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omic Sans MS" pitchFamily="66" charset="0"/>
              </a:rPr>
              <a:t>paryby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446713" y="1159669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Comic Sans MS" pitchFamily="66" charset="0"/>
              </a:rPr>
              <a:t>ryby</a:t>
            </a:r>
          </a:p>
        </p:txBody>
      </p:sp>
    </p:spTree>
    <p:extLst>
      <p:ext uri="{BB962C8B-B14F-4D97-AF65-F5344CB8AC3E}">
        <p14:creationId xmlns:p14="http://schemas.microsoft.com/office/powerpoint/2010/main" val="17074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57200" y="4126954"/>
            <a:ext cx="23431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90500" indent="-190500">
              <a:buFontTx/>
              <a:buChar char="•"/>
            </a:pPr>
            <a:r>
              <a:rPr lang="cs-CZ" sz="2000" dirty="0" err="1">
                <a:solidFill>
                  <a:srgbClr val="0000FF"/>
                </a:solidFill>
                <a:latin typeface="Comic Sans MS" pitchFamily="66" charset="0"/>
              </a:rPr>
              <a:t>plícní</a:t>
            </a:r>
            <a:r>
              <a:rPr lang="cs-CZ" sz="2000" dirty="0">
                <a:solidFill>
                  <a:srgbClr val="0000FF"/>
                </a:solidFill>
                <a:latin typeface="Comic Sans MS" pitchFamily="66" charset="0"/>
              </a:rPr>
              <a:t> vaky, plíce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2467" name="Picture 3" descr="plíce_fylogene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463" y="188640"/>
            <a:ext cx="56276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93601" y="1196752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000" dirty="0">
                <a:solidFill>
                  <a:srgbClr val="0000FF"/>
                </a:solidFill>
                <a:latin typeface="Comic Sans MS" pitchFamily="66" charset="0"/>
              </a:rPr>
              <a:t> plynový měchýř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376238" y="2088604"/>
            <a:ext cx="2424112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sz="1800" dirty="0" err="1">
                <a:latin typeface="Comic Sans MS" pitchFamily="66" charset="0"/>
              </a:rPr>
              <a:t>ductus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pneumaticus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Physostomi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ovál a červené těleso</a:t>
            </a:r>
          </a:p>
          <a:p>
            <a:r>
              <a:rPr lang="cs-CZ" sz="1800" dirty="0" err="1">
                <a:latin typeface="Comic Sans MS" pitchFamily="66" charset="0"/>
              </a:rPr>
              <a:t>Physoclisti</a:t>
            </a: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692696"/>
            <a:ext cx="1905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cs-CZ" sz="2000" dirty="0">
                <a:solidFill>
                  <a:srgbClr val="0000FF"/>
                </a:solidFill>
                <a:latin typeface="Comic Sans MS" pitchFamily="66" charset="0"/>
              </a:rPr>
              <a:t>plíce</a:t>
            </a:r>
            <a:endParaRPr lang="cs-CZ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3491" name="Picture 3" descr="MorfDych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70" y="836712"/>
            <a:ext cx="27368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Plice_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142" y="3870151"/>
            <a:ext cx="493236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519863" y="1340768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u="sng">
                <a:latin typeface="Comic Sans MS" pitchFamily="66" charset="0"/>
              </a:rPr>
              <a:t>pták</a:t>
            </a:r>
            <a:endParaRPr lang="cs-CZ" sz="2000">
              <a:latin typeface="Comic Sans MS" pitchFamily="6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115051" y="1721768"/>
            <a:ext cx="18494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Comic Sans MS" pitchFamily="66" charset="0"/>
              </a:rPr>
              <a:t>mesobronchus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 err="1">
                <a:latin typeface="Comic Sans MS" pitchFamily="66" charset="0"/>
              </a:rPr>
              <a:t>dorsibronchi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 err="1">
                <a:latin typeface="Comic Sans MS" pitchFamily="66" charset="0"/>
              </a:rPr>
              <a:t>ventrobronchi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 err="1">
                <a:latin typeface="Comic Sans MS" pitchFamily="66" charset="0"/>
              </a:rPr>
              <a:t>parabronchi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vzdušné vaky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63495" name="Picture 8" descr="plíce_ptá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658" y="816585"/>
            <a:ext cx="2343265" cy="29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hy">
  <a:themeElements>
    <a:clrScheme name="Stuhy.pot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Stuhy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hy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hy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3A"/>
    </a:dk1>
    <a:lt1>
      <a:srgbClr val="FFFFFF"/>
    </a:lt1>
    <a:dk2>
      <a:srgbClr val="000066"/>
    </a:dk2>
    <a:lt2>
      <a:srgbClr val="FFCC00"/>
    </a:lt2>
    <a:accent1>
      <a:srgbClr val="666699"/>
    </a:accent1>
    <a:accent2>
      <a:srgbClr val="000048"/>
    </a:accent2>
    <a:accent3>
      <a:srgbClr val="AAAAB8"/>
    </a:accent3>
    <a:accent4>
      <a:srgbClr val="DADADA"/>
    </a:accent4>
    <a:accent5>
      <a:srgbClr val="B8B8CA"/>
    </a:accent5>
    <a:accent6>
      <a:srgbClr val="000040"/>
    </a:accent6>
    <a:hlink>
      <a:srgbClr val="3333FF"/>
    </a:hlink>
    <a:folHlink>
      <a:srgbClr val="00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prezentací\STUHY.POT</Template>
  <TotalTime>5075</TotalTime>
  <Words>152</Words>
  <Application>Microsoft Office PowerPoint</Application>
  <PresentationFormat>Předvádění na obrazovce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Times New Roman</vt:lpstr>
      <vt:lpstr>Stuhy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KZE PřF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Zdenal_64</cp:lastModifiedBy>
  <cp:revision>172</cp:revision>
  <dcterms:created xsi:type="dcterms:W3CDTF">2002-03-09T15:52:03Z</dcterms:created>
  <dcterms:modified xsi:type="dcterms:W3CDTF">2016-12-13T16:08:20Z</dcterms:modified>
</cp:coreProperties>
</file>