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16" r:id="rId3"/>
    <p:sldId id="317" r:id="rId4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ka Kratochvílová" initials="MK" lastIdx="1" clrIdx="0">
    <p:extLst>
      <p:ext uri="{19B8F6BF-5375-455C-9EA6-DF929625EA0E}">
        <p15:presenceInfo xmlns:p15="http://schemas.microsoft.com/office/powerpoint/2012/main" userId="Monika Kratochvílová" providerId="None"/>
      </p:ext>
    </p:extLst>
  </p:cmAuthor>
  <p:cmAuthor id="2" name="Daniel Klimes" initials="DK" lastIdx="9" clrIdx="1">
    <p:extLst>
      <p:ext uri="{19B8F6BF-5375-455C-9EA6-DF929625EA0E}">
        <p15:presenceInfo xmlns:p15="http://schemas.microsoft.com/office/powerpoint/2012/main" userId="9422b80437e54a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38" autoAdjust="0"/>
    <p:restoredTop sz="94624" autoAdjust="0"/>
  </p:normalViewPr>
  <p:slideViewPr>
    <p:cSldViewPr>
      <p:cViewPr varScale="1">
        <p:scale>
          <a:sx n="88" d="100"/>
          <a:sy n="88" d="100"/>
        </p:scale>
        <p:origin x="10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10.12.2016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619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10.12.2016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751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10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</a:t>
            </a:r>
            <a:r>
              <a:rPr lang="en-US" dirty="0" smtClean="0"/>
              <a:t>, Monika </a:t>
            </a:r>
            <a:r>
              <a:rPr lang="en-US" dirty="0" err="1" smtClean="0"/>
              <a:t>Kratochv</a:t>
            </a:r>
            <a:r>
              <a:rPr lang="cs-CZ" dirty="0" err="1" smtClean="0"/>
              <a:t>ílová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soutěžního úkolu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4968206"/>
          </a:xfrm>
        </p:spPr>
        <p:txBody>
          <a:bodyPr/>
          <a:lstStyle/>
          <a:p>
            <a:r>
              <a:rPr lang="cs-CZ" sz="1600" dirty="0" smtClean="0"/>
              <a:t>Zobrazte seznam studií a do sloupečků ke každé studii vždy počet žen, počet mužů a počet subjektů bez definované pohlaví.</a:t>
            </a:r>
          </a:p>
          <a:p>
            <a:pPr marL="0" indent="0">
              <a:buNone/>
            </a:pPr>
            <a:endParaRPr lang="cs-CZ" sz="16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63014" y="1700808"/>
            <a:ext cx="814724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SELECT TAB1.*, TAB2.pocet_zen, TAB3.pocet_muzu, TAB4.pocet_neznamo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FROM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(SELECT * FROM </a:t>
            </a:r>
            <a:r>
              <a:rPr lang="cs-CZ" sz="1200" dirty="0" err="1">
                <a:latin typeface="Calibri" panose="020F0502020204030204" pitchFamily="34" charset="0"/>
              </a:rPr>
              <a:t>studies</a:t>
            </a:r>
            <a:r>
              <a:rPr lang="cs-CZ" sz="1200" dirty="0">
                <a:latin typeface="Calibri" panose="020F0502020204030204" pitchFamily="34" charset="0"/>
              </a:rPr>
              <a:t>) TAB1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LEFT JOIN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(SELECT </a:t>
            </a:r>
            <a:r>
              <a:rPr lang="cs-CZ" sz="1200" dirty="0" err="1">
                <a:latin typeface="Calibri" panose="020F0502020204030204" pitchFamily="34" charset="0"/>
              </a:rPr>
              <a:t>s.study_id</a:t>
            </a:r>
            <a:r>
              <a:rPr lang="cs-CZ" sz="1200" dirty="0">
                <a:latin typeface="Calibri" panose="020F0502020204030204" pitchFamily="34" charset="0"/>
              </a:rPr>
              <a:t> ,COUNT(*) </a:t>
            </a:r>
            <a:r>
              <a:rPr lang="cs-CZ" sz="1200" dirty="0" err="1">
                <a:latin typeface="Calibri" panose="020F0502020204030204" pitchFamily="34" charset="0"/>
              </a:rPr>
              <a:t>pocet_zen</a:t>
            </a:r>
            <a:endParaRPr lang="cs-CZ" sz="1200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FROM </a:t>
            </a:r>
            <a:r>
              <a:rPr lang="cs-CZ" sz="1200" dirty="0" err="1">
                <a:latin typeface="Calibri" panose="020F0502020204030204" pitchFamily="34" charset="0"/>
              </a:rPr>
              <a:t>patient_study</a:t>
            </a:r>
            <a:r>
              <a:rPr lang="cs-CZ" sz="1200" dirty="0">
                <a:latin typeface="Calibri" panose="020F0502020204030204" pitchFamily="34" charset="0"/>
              </a:rPr>
              <a:t> 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JOIN </a:t>
            </a:r>
            <a:r>
              <a:rPr lang="cs-CZ" sz="1200" dirty="0" err="1">
                <a:latin typeface="Calibri" panose="020F0502020204030204" pitchFamily="34" charset="0"/>
              </a:rPr>
              <a:t>patients</a:t>
            </a:r>
            <a:r>
              <a:rPr lang="cs-CZ" sz="1200" dirty="0">
                <a:latin typeface="Calibri" panose="020F0502020204030204" pitchFamily="34" charset="0"/>
              </a:rPr>
              <a:t> p ON </a:t>
            </a:r>
            <a:r>
              <a:rPr lang="cs-CZ" sz="1200" dirty="0" err="1">
                <a:latin typeface="Calibri" panose="020F0502020204030204" pitchFamily="34" charset="0"/>
              </a:rPr>
              <a:t>p.patient_id</a:t>
            </a:r>
            <a:r>
              <a:rPr lang="cs-CZ" sz="1200" dirty="0">
                <a:latin typeface="Calibri" panose="020F0502020204030204" pitchFamily="34" charset="0"/>
              </a:rPr>
              <a:t> = </a:t>
            </a:r>
            <a:r>
              <a:rPr lang="cs-CZ" sz="1200" dirty="0" err="1">
                <a:latin typeface="Calibri" panose="020F0502020204030204" pitchFamily="34" charset="0"/>
              </a:rPr>
              <a:t>s.patient_id</a:t>
            </a:r>
            <a:endParaRPr lang="cs-CZ" sz="1200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WHERE </a:t>
            </a:r>
            <a:r>
              <a:rPr lang="cs-CZ" sz="1200" dirty="0" err="1">
                <a:latin typeface="Calibri" panose="020F0502020204030204" pitchFamily="34" charset="0"/>
              </a:rPr>
              <a:t>p.sex</a:t>
            </a:r>
            <a:r>
              <a:rPr lang="cs-CZ" sz="1200" dirty="0">
                <a:latin typeface="Calibri" panose="020F0502020204030204" pitchFamily="34" charset="0"/>
              </a:rPr>
              <a:t> = 'F'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GROUP BY </a:t>
            </a:r>
            <a:r>
              <a:rPr lang="cs-CZ" sz="1200" dirty="0" err="1">
                <a:latin typeface="Calibri" panose="020F0502020204030204" pitchFamily="34" charset="0"/>
              </a:rPr>
              <a:t>s.study_id</a:t>
            </a:r>
            <a:r>
              <a:rPr lang="cs-CZ" sz="1200" dirty="0">
                <a:latin typeface="Calibri" panose="020F0502020204030204" pitchFamily="34" charset="0"/>
              </a:rPr>
              <a:t>) TAB2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ON TAB1.STUDY_ID=TAB2.STUDY_ID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LEFT JOIN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(SELECT </a:t>
            </a:r>
            <a:r>
              <a:rPr lang="cs-CZ" sz="1200" dirty="0" err="1">
                <a:latin typeface="Calibri" panose="020F0502020204030204" pitchFamily="34" charset="0"/>
              </a:rPr>
              <a:t>s.study_id</a:t>
            </a:r>
            <a:r>
              <a:rPr lang="cs-CZ" sz="1200" dirty="0">
                <a:latin typeface="Calibri" panose="020F0502020204030204" pitchFamily="34" charset="0"/>
              </a:rPr>
              <a:t> ,COUNT(*) </a:t>
            </a:r>
            <a:r>
              <a:rPr lang="cs-CZ" sz="1200" dirty="0" err="1">
                <a:latin typeface="Calibri" panose="020F0502020204030204" pitchFamily="34" charset="0"/>
              </a:rPr>
              <a:t>pocet_muzu</a:t>
            </a:r>
            <a:endParaRPr lang="cs-CZ" sz="1200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FROM </a:t>
            </a:r>
            <a:r>
              <a:rPr lang="cs-CZ" sz="1200" dirty="0" err="1">
                <a:latin typeface="Calibri" panose="020F0502020204030204" pitchFamily="34" charset="0"/>
              </a:rPr>
              <a:t>patient_study</a:t>
            </a:r>
            <a:r>
              <a:rPr lang="cs-CZ" sz="1200" dirty="0">
                <a:latin typeface="Calibri" panose="020F0502020204030204" pitchFamily="34" charset="0"/>
              </a:rPr>
              <a:t> 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JOIN </a:t>
            </a:r>
            <a:r>
              <a:rPr lang="cs-CZ" sz="1200" dirty="0" err="1">
                <a:latin typeface="Calibri" panose="020F0502020204030204" pitchFamily="34" charset="0"/>
              </a:rPr>
              <a:t>patients</a:t>
            </a:r>
            <a:r>
              <a:rPr lang="cs-CZ" sz="1200" dirty="0">
                <a:latin typeface="Calibri" panose="020F0502020204030204" pitchFamily="34" charset="0"/>
              </a:rPr>
              <a:t> p ON </a:t>
            </a:r>
            <a:r>
              <a:rPr lang="cs-CZ" sz="1200" dirty="0" err="1">
                <a:latin typeface="Calibri" panose="020F0502020204030204" pitchFamily="34" charset="0"/>
              </a:rPr>
              <a:t>p.patient_id</a:t>
            </a:r>
            <a:r>
              <a:rPr lang="cs-CZ" sz="1200" dirty="0">
                <a:latin typeface="Calibri" panose="020F0502020204030204" pitchFamily="34" charset="0"/>
              </a:rPr>
              <a:t> = </a:t>
            </a:r>
            <a:r>
              <a:rPr lang="cs-CZ" sz="1200" dirty="0" err="1">
                <a:latin typeface="Calibri" panose="020F0502020204030204" pitchFamily="34" charset="0"/>
              </a:rPr>
              <a:t>s.patient_id</a:t>
            </a:r>
            <a:endParaRPr lang="cs-CZ" sz="1200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WHERE </a:t>
            </a:r>
            <a:r>
              <a:rPr lang="cs-CZ" sz="1200" dirty="0" err="1">
                <a:latin typeface="Calibri" panose="020F0502020204030204" pitchFamily="34" charset="0"/>
              </a:rPr>
              <a:t>p.sex</a:t>
            </a:r>
            <a:r>
              <a:rPr lang="cs-CZ" sz="1200" dirty="0">
                <a:latin typeface="Calibri" panose="020F0502020204030204" pitchFamily="34" charset="0"/>
              </a:rPr>
              <a:t> = 'M'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GROUP BY </a:t>
            </a:r>
            <a:r>
              <a:rPr lang="cs-CZ" sz="1200" dirty="0" err="1">
                <a:latin typeface="Calibri" panose="020F0502020204030204" pitchFamily="34" charset="0"/>
              </a:rPr>
              <a:t>s.study_id</a:t>
            </a:r>
            <a:r>
              <a:rPr lang="cs-CZ" sz="1200" dirty="0">
                <a:latin typeface="Calibri" panose="020F0502020204030204" pitchFamily="34" charset="0"/>
              </a:rPr>
              <a:t>) TAB3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ON TAB2.STUDY_ID=TAB3.STUDY_ID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LEFT JOIN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(SELECT </a:t>
            </a:r>
            <a:r>
              <a:rPr lang="cs-CZ" sz="1200" dirty="0" err="1">
                <a:latin typeface="Calibri" panose="020F0502020204030204" pitchFamily="34" charset="0"/>
              </a:rPr>
              <a:t>s.study_id</a:t>
            </a:r>
            <a:r>
              <a:rPr lang="cs-CZ" sz="1200" dirty="0">
                <a:latin typeface="Calibri" panose="020F0502020204030204" pitchFamily="34" charset="0"/>
              </a:rPr>
              <a:t> ,COUNT(*) </a:t>
            </a:r>
            <a:r>
              <a:rPr lang="cs-CZ" sz="1200" dirty="0" err="1">
                <a:latin typeface="Calibri" panose="020F0502020204030204" pitchFamily="34" charset="0"/>
              </a:rPr>
              <a:t>pocet_neznamo</a:t>
            </a:r>
            <a:endParaRPr lang="cs-CZ" sz="1200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FROM </a:t>
            </a:r>
            <a:r>
              <a:rPr lang="cs-CZ" sz="1200" dirty="0" err="1">
                <a:latin typeface="Calibri" panose="020F0502020204030204" pitchFamily="34" charset="0"/>
              </a:rPr>
              <a:t>patient_study</a:t>
            </a:r>
            <a:r>
              <a:rPr lang="cs-CZ" sz="1200" dirty="0">
                <a:latin typeface="Calibri" panose="020F0502020204030204" pitchFamily="34" charset="0"/>
              </a:rPr>
              <a:t> 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JOIN </a:t>
            </a:r>
            <a:r>
              <a:rPr lang="cs-CZ" sz="1200" dirty="0" err="1">
                <a:latin typeface="Calibri" panose="020F0502020204030204" pitchFamily="34" charset="0"/>
              </a:rPr>
              <a:t>patients</a:t>
            </a:r>
            <a:r>
              <a:rPr lang="cs-CZ" sz="1200" dirty="0">
                <a:latin typeface="Calibri" panose="020F0502020204030204" pitchFamily="34" charset="0"/>
              </a:rPr>
              <a:t> p ON </a:t>
            </a:r>
            <a:r>
              <a:rPr lang="cs-CZ" sz="1200" dirty="0" err="1">
                <a:latin typeface="Calibri" panose="020F0502020204030204" pitchFamily="34" charset="0"/>
              </a:rPr>
              <a:t>p.patient_id</a:t>
            </a:r>
            <a:r>
              <a:rPr lang="cs-CZ" sz="1200" dirty="0">
                <a:latin typeface="Calibri" panose="020F0502020204030204" pitchFamily="34" charset="0"/>
              </a:rPr>
              <a:t> = </a:t>
            </a:r>
            <a:r>
              <a:rPr lang="cs-CZ" sz="1200" dirty="0" err="1">
                <a:latin typeface="Calibri" panose="020F0502020204030204" pitchFamily="34" charset="0"/>
              </a:rPr>
              <a:t>s.patient_id</a:t>
            </a:r>
            <a:endParaRPr lang="cs-CZ" sz="1200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WHERE </a:t>
            </a:r>
            <a:r>
              <a:rPr lang="cs-CZ" sz="1200" dirty="0" err="1">
                <a:latin typeface="Calibri" panose="020F0502020204030204" pitchFamily="34" charset="0"/>
              </a:rPr>
              <a:t>p.sex</a:t>
            </a:r>
            <a:r>
              <a:rPr lang="cs-CZ" sz="1200" dirty="0">
                <a:latin typeface="Calibri" panose="020F0502020204030204" pitchFamily="34" charset="0"/>
              </a:rPr>
              <a:t> &lt;&gt; 'F' AND </a:t>
            </a:r>
            <a:r>
              <a:rPr lang="cs-CZ" sz="1200" dirty="0" err="1">
                <a:latin typeface="Calibri" panose="020F0502020204030204" pitchFamily="34" charset="0"/>
              </a:rPr>
              <a:t>p.sex</a:t>
            </a:r>
            <a:r>
              <a:rPr lang="cs-CZ" sz="1200" dirty="0">
                <a:latin typeface="Calibri" panose="020F0502020204030204" pitchFamily="34" charset="0"/>
              </a:rPr>
              <a:t> &lt;&gt; 'M'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GROUP BY </a:t>
            </a:r>
            <a:r>
              <a:rPr lang="cs-CZ" sz="1200" dirty="0" err="1">
                <a:latin typeface="Calibri" panose="020F0502020204030204" pitchFamily="34" charset="0"/>
              </a:rPr>
              <a:t>s.study_id</a:t>
            </a:r>
            <a:r>
              <a:rPr lang="cs-CZ" sz="1200" dirty="0">
                <a:latin typeface="Calibri" panose="020F0502020204030204" pitchFamily="34" charset="0"/>
              </a:rPr>
              <a:t>) TAB4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ON TAB3.STUDY_ID=TAB4.STUDY_ID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Calibri" panose="020F0502020204030204" pitchFamily="34" charset="0"/>
              </a:rPr>
              <a:t>ORDER BY TAB1.STUDY_NAME;</a:t>
            </a:r>
            <a:endParaRPr lang="cs-CZ" sz="1200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50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soutěžního úkolu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4968206"/>
          </a:xfrm>
        </p:spPr>
        <p:txBody>
          <a:bodyPr/>
          <a:lstStyle/>
          <a:p>
            <a:r>
              <a:rPr lang="cs-CZ" sz="1600" dirty="0" smtClean="0"/>
              <a:t>Zobrazte seznam studií a do sloupečků ke každé studii vždy počet žen, počet mužů a počet subjektů bez definované pohlaví.</a:t>
            </a:r>
          </a:p>
          <a:p>
            <a:pPr marL="0" indent="0">
              <a:buNone/>
            </a:pPr>
            <a:endParaRPr lang="cs-CZ" sz="16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73112" y="1916832"/>
            <a:ext cx="703924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ps.study_id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spcAft>
                <a:spcPts val="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 (CASE WHEN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 = 'M'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END)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muzi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cs-C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 (CASE WHEN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 = 'F'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END)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zeny, </a:t>
            </a:r>
            <a:endParaRPr lang="cs-C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 (CASE WHEN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 = 'X'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END)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nezname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patient_study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 </a:t>
            </a:r>
            <a:endParaRPr lang="cs-C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p.patient_id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ps.patient_id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BY </a:t>
            </a:r>
            <a:r>
              <a:rPr lang="cs-CZ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ps.study_id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 BY </a:t>
            </a:r>
            <a:r>
              <a:rPr lang="cs-CZ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ps.study_id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70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8219</TotalTime>
  <Words>258</Words>
  <Application>Microsoft Office PowerPoint</Application>
  <PresentationFormat>Předvádění na obrazovce (4:3)</PresentationFormat>
  <Paragraphs>45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</vt:lpstr>
      <vt:lpstr>Motiv systému Office</vt:lpstr>
      <vt:lpstr>Databázové systémy a SQL</vt:lpstr>
      <vt:lpstr>Řešení soutěžního úkolu</vt:lpstr>
      <vt:lpstr>Řešení soutěžního úkolu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Monika Kratochvílová</cp:lastModifiedBy>
  <cp:revision>456</cp:revision>
  <dcterms:created xsi:type="dcterms:W3CDTF">2011-01-19T10:31:11Z</dcterms:created>
  <dcterms:modified xsi:type="dcterms:W3CDTF">2016-12-10T12:25:34Z</dcterms:modified>
</cp:coreProperties>
</file>