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2016" y="-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39969-9505-4323-BEDF-82D25B94DB07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AAAA5-BC90-4C63-949F-025FA0668F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984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39969-9505-4323-BEDF-82D25B94DB07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AAAA5-BC90-4C63-949F-025FA0668F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7878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39969-9505-4323-BEDF-82D25B94DB07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AAAA5-BC90-4C63-949F-025FA0668F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0115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39969-9505-4323-BEDF-82D25B94DB07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AAAA5-BC90-4C63-949F-025FA0668F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0120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39969-9505-4323-BEDF-82D25B94DB07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AAAA5-BC90-4C63-949F-025FA0668F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3842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39969-9505-4323-BEDF-82D25B94DB07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AAAA5-BC90-4C63-949F-025FA0668F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337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39969-9505-4323-BEDF-82D25B94DB07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AAAA5-BC90-4C63-949F-025FA0668F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6726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39969-9505-4323-BEDF-82D25B94DB07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AAAA5-BC90-4C63-949F-025FA0668F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7796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39969-9505-4323-BEDF-82D25B94DB07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AAAA5-BC90-4C63-949F-025FA0668F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2854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39969-9505-4323-BEDF-82D25B94DB07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AAAA5-BC90-4C63-949F-025FA0668F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171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39969-9505-4323-BEDF-82D25B94DB07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AAAA5-BC90-4C63-949F-025FA0668F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510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39969-9505-4323-BEDF-82D25B94DB07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AAAA5-BC90-4C63-949F-025FA0668F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7148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Z:\Iva_ELFO\cvika\23.11.2016 pfge invert.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68" y="1786954"/>
            <a:ext cx="7098088" cy="4801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 rot="16200000">
            <a:off x="3690227" y="-2118296"/>
            <a:ext cx="1015021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cs-CZ" sz="1200" dirty="0" smtClean="0"/>
              <a:t>PS47</a:t>
            </a:r>
          </a:p>
          <a:p>
            <a:pPr>
              <a:lnSpc>
                <a:spcPct val="200000"/>
              </a:lnSpc>
            </a:pPr>
            <a:r>
              <a:rPr lang="cs-CZ" sz="1200" dirty="0" smtClean="0"/>
              <a:t>1.ISP8(53+)</a:t>
            </a:r>
          </a:p>
          <a:p>
            <a:pPr>
              <a:lnSpc>
                <a:spcPct val="200000"/>
              </a:lnSpc>
            </a:pPr>
            <a:r>
              <a:rPr lang="cs-CZ" sz="1200" dirty="0" smtClean="0"/>
              <a:t>2.ISP8</a:t>
            </a:r>
          </a:p>
          <a:p>
            <a:pPr>
              <a:lnSpc>
                <a:spcPct val="200000"/>
              </a:lnSpc>
            </a:pPr>
            <a:r>
              <a:rPr lang="cs-CZ" sz="1200" dirty="0" smtClean="0"/>
              <a:t>3.ISP8(77+)</a:t>
            </a:r>
          </a:p>
          <a:p>
            <a:pPr>
              <a:lnSpc>
                <a:spcPct val="200000"/>
              </a:lnSpc>
            </a:pPr>
            <a:r>
              <a:rPr lang="cs-CZ" sz="1200" dirty="0" smtClean="0"/>
              <a:t>4.ISP8(47+)</a:t>
            </a:r>
          </a:p>
          <a:p>
            <a:pPr>
              <a:lnSpc>
                <a:spcPct val="200000"/>
              </a:lnSpc>
            </a:pPr>
            <a:r>
              <a:rPr lang="cs-CZ" sz="1200" dirty="0" smtClean="0"/>
              <a:t>5.PS47(77+)</a:t>
            </a:r>
          </a:p>
          <a:p>
            <a:pPr>
              <a:lnSpc>
                <a:spcPct val="200000"/>
              </a:lnSpc>
            </a:pPr>
            <a:r>
              <a:rPr lang="cs-CZ" sz="1200" dirty="0" smtClean="0"/>
              <a:t>6.PS47</a:t>
            </a:r>
          </a:p>
          <a:p>
            <a:pPr>
              <a:lnSpc>
                <a:spcPct val="200000"/>
              </a:lnSpc>
            </a:pPr>
            <a:r>
              <a:rPr lang="cs-CZ" sz="1200" dirty="0" smtClean="0"/>
              <a:t>7.PS47(53+)</a:t>
            </a:r>
          </a:p>
          <a:p>
            <a:pPr>
              <a:lnSpc>
                <a:spcPct val="200000"/>
              </a:lnSpc>
            </a:pPr>
            <a:r>
              <a:rPr lang="cs-CZ" sz="1200" dirty="0" smtClean="0"/>
              <a:t>8.ISP811+)</a:t>
            </a:r>
          </a:p>
          <a:p>
            <a:pPr>
              <a:lnSpc>
                <a:spcPct val="200000"/>
              </a:lnSpc>
            </a:pPr>
            <a:endParaRPr lang="cs-CZ" sz="1200" dirty="0"/>
          </a:p>
          <a:p>
            <a:pPr>
              <a:lnSpc>
                <a:spcPct val="200000"/>
              </a:lnSpc>
            </a:pPr>
            <a:r>
              <a:rPr lang="cs-CZ" sz="1200" dirty="0" smtClean="0"/>
              <a:t>9.ISP8</a:t>
            </a:r>
          </a:p>
          <a:p>
            <a:pPr>
              <a:lnSpc>
                <a:spcPct val="200000"/>
              </a:lnSpc>
            </a:pPr>
            <a:r>
              <a:rPr lang="cs-CZ" sz="1200" dirty="0" smtClean="0"/>
              <a:t>10.PS47</a:t>
            </a:r>
          </a:p>
          <a:p>
            <a:pPr>
              <a:lnSpc>
                <a:spcPct val="200000"/>
              </a:lnSpc>
            </a:pPr>
            <a:r>
              <a:rPr lang="cs-CZ" sz="1200" dirty="0" smtClean="0"/>
              <a:t>11.ISP8(53+)</a:t>
            </a:r>
          </a:p>
          <a:p>
            <a:pPr>
              <a:lnSpc>
                <a:spcPct val="200000"/>
              </a:lnSpc>
            </a:pPr>
            <a:r>
              <a:rPr lang="cs-CZ" sz="1200" dirty="0" smtClean="0"/>
              <a:t>12.PS47(77+)</a:t>
            </a:r>
          </a:p>
          <a:p>
            <a:pPr>
              <a:lnSpc>
                <a:spcPct val="200000"/>
              </a:lnSpc>
            </a:pPr>
            <a:r>
              <a:rPr lang="cs-CZ" sz="1200" dirty="0" smtClean="0"/>
              <a:t>13.ISP8(11+)</a:t>
            </a:r>
          </a:p>
          <a:p>
            <a:pPr>
              <a:lnSpc>
                <a:spcPct val="200000"/>
              </a:lnSpc>
            </a:pPr>
            <a:r>
              <a:rPr lang="cs-CZ" sz="1200" dirty="0" smtClean="0"/>
              <a:t>14.PS47(53+)</a:t>
            </a:r>
          </a:p>
          <a:p>
            <a:pPr>
              <a:lnSpc>
                <a:spcPct val="200000"/>
              </a:lnSpc>
            </a:pPr>
            <a:r>
              <a:rPr lang="cs-CZ" sz="1200" dirty="0" smtClean="0"/>
              <a:t>15.ISP8(77+)</a:t>
            </a:r>
          </a:p>
          <a:p>
            <a:pPr>
              <a:lnSpc>
                <a:spcPct val="200000"/>
              </a:lnSpc>
            </a:pPr>
            <a:r>
              <a:rPr lang="cs-CZ" sz="1200" dirty="0" smtClean="0"/>
              <a:t>16.ISP8(47+)</a:t>
            </a:r>
            <a:endParaRPr lang="cs-CZ" sz="1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5292080" y="204667"/>
            <a:ext cx="1865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</a:t>
            </a:r>
            <a:r>
              <a:rPr lang="cs-CZ" dirty="0" smtClean="0"/>
              <a:t>kupina černá fixa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763687" y="204667"/>
            <a:ext cx="1953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</a:t>
            </a:r>
            <a:r>
              <a:rPr lang="cs-CZ" dirty="0" smtClean="0"/>
              <a:t>kupina modrá fixa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7567890" y="572487"/>
            <a:ext cx="14686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u="sng" dirty="0" smtClean="0"/>
              <a:t>restrikční směs/1vzorek:</a:t>
            </a:r>
          </a:p>
          <a:p>
            <a:r>
              <a:rPr lang="cs-CZ" sz="1200" b="1" dirty="0" smtClean="0"/>
              <a:t>68ul H2O</a:t>
            </a:r>
          </a:p>
          <a:p>
            <a:r>
              <a:rPr lang="cs-CZ" sz="1200" b="1" dirty="0" smtClean="0"/>
              <a:t>8ul pufr</a:t>
            </a:r>
          </a:p>
          <a:p>
            <a:r>
              <a:rPr lang="cs-CZ" sz="1200" b="1" dirty="0" smtClean="0"/>
              <a:t>0,8ul </a:t>
            </a:r>
            <a:r>
              <a:rPr lang="cs-CZ" sz="1200" b="1" i="1" dirty="0" err="1" smtClean="0"/>
              <a:t>Sma</a:t>
            </a:r>
            <a:r>
              <a:rPr lang="cs-CZ" sz="1200" b="1" dirty="0" err="1" smtClean="0"/>
              <a:t>I</a:t>
            </a:r>
            <a:endParaRPr lang="cs-CZ" sz="1200" b="1" dirty="0" smtClean="0"/>
          </a:p>
          <a:p>
            <a:endParaRPr lang="cs-CZ" sz="1200" b="1" dirty="0"/>
          </a:p>
        </p:txBody>
      </p:sp>
    </p:spTree>
    <p:extLst>
      <p:ext uri="{BB962C8B-B14F-4D97-AF65-F5344CB8AC3E}">
        <p14:creationId xmlns:p14="http://schemas.microsoft.com/office/powerpoint/2010/main" val="14942148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44</Words>
  <Application>Microsoft Office PowerPoint</Application>
  <PresentationFormat>Předvádění na obrazovce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LMDM</dc:creator>
  <cp:lastModifiedBy>Iva</cp:lastModifiedBy>
  <cp:revision>3</cp:revision>
  <dcterms:created xsi:type="dcterms:W3CDTF">2016-11-23T11:11:41Z</dcterms:created>
  <dcterms:modified xsi:type="dcterms:W3CDTF">2016-11-23T13:37:50Z</dcterms:modified>
</cp:coreProperties>
</file>