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2" d="100"/>
          <a:sy n="82" d="100"/>
        </p:scale>
        <p:origin x="-1536" y="-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r>
              <a:rPr lang="cs-CZ" sz="3200" dirty="0" smtClean="0"/>
              <a:t>VLBS0621 </a:t>
            </a:r>
            <a:r>
              <a:rPr lang="cs-CZ" sz="3200" dirty="0"/>
              <a:t>Biostatistika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916832"/>
            <a:ext cx="8590855" cy="4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415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331142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   9. 2016 	úvod do analýzy dat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26.   9. 2016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3. 10. 2016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10. 10. 2016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17. 10. 2016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24. 10. 2016	rozdělení </a:t>
            </a:r>
            <a:r>
              <a:rPr lang="cs-CZ" dirty="0"/>
              <a:t>pravděpodobnosti </a:t>
            </a:r>
            <a:r>
              <a:rPr lang="cs-CZ" dirty="0"/>
              <a:t>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3</a:t>
            </a:r>
            <a:r>
              <a:rPr lang="cs-CZ" dirty="0" smtClean="0"/>
              <a:t>1. 10. 2016	</a:t>
            </a:r>
            <a:r>
              <a:rPr lang="cs-CZ" dirty="0"/>
              <a:t>parametrické testy shody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7. 11. 2016	</a:t>
            </a:r>
            <a:r>
              <a:rPr lang="cs-CZ" dirty="0" err="1"/>
              <a:t>neparametrické</a:t>
            </a:r>
            <a:r>
              <a:rPr lang="cs-CZ" dirty="0"/>
              <a:t>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14</a:t>
            </a:r>
            <a:r>
              <a:rPr lang="cs-CZ" dirty="0" smtClean="0"/>
              <a:t>. 11. 2016	</a:t>
            </a:r>
            <a:r>
              <a:rPr lang="cs-CZ" dirty="0" smtClean="0"/>
              <a:t>analýza </a:t>
            </a:r>
            <a:r>
              <a:rPr lang="cs-CZ" dirty="0"/>
              <a:t>rozptylu 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21</a:t>
            </a:r>
            <a:r>
              <a:rPr lang="cs-CZ" dirty="0" smtClean="0"/>
              <a:t>. 11. 2016	</a:t>
            </a:r>
            <a:r>
              <a:rPr lang="cs-CZ" dirty="0" smtClean="0"/>
              <a:t>kontingenční </a:t>
            </a:r>
            <a:r>
              <a:rPr lang="cs-CZ" dirty="0"/>
              <a:t>tabulky, X2 test, 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28. 11. 2016 	</a:t>
            </a:r>
            <a:r>
              <a:rPr lang="cs-CZ" dirty="0" smtClean="0"/>
              <a:t>korelace</a:t>
            </a:r>
            <a:r>
              <a:rPr lang="cs-CZ" dirty="0"/>
              <a:t>, regrese</a:t>
            </a:r>
            <a:endParaRPr lang="cs-CZ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5. 12. 2016	</a:t>
            </a:r>
            <a:r>
              <a:rPr lang="cs-CZ" dirty="0" smtClean="0"/>
              <a:t>cvičná </a:t>
            </a:r>
            <a:r>
              <a:rPr lang="cs-CZ" dirty="0"/>
              <a:t>písemka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12</a:t>
            </a:r>
            <a:r>
              <a:rPr lang="cs-CZ" dirty="0" smtClean="0"/>
              <a:t>. 12. 2016	</a:t>
            </a:r>
            <a:r>
              <a:rPr lang="cs-CZ" dirty="0" smtClean="0"/>
              <a:t>písemka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19. 12. 2016	opravná </a:t>
            </a:r>
            <a:r>
              <a:rPr lang="cs-CZ" dirty="0"/>
              <a:t>písemka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12 CZ):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2016).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236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0. Organizace výuky Bi7541 Analýza dat na PC VLBS0621 Biostatistika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82</cp:revision>
  <dcterms:created xsi:type="dcterms:W3CDTF">2011-03-03T07:28:24Z</dcterms:created>
  <dcterms:modified xsi:type="dcterms:W3CDTF">2016-09-20T09:39:09Z</dcterms:modified>
</cp:coreProperties>
</file>