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66" autoAdjust="0"/>
  </p:normalViewPr>
  <p:slideViewPr>
    <p:cSldViewPr snapToGrid="0" snapToObjects="1">
      <p:cViewPr varScale="1">
        <p:scale>
          <a:sx n="102" d="100"/>
          <a:sy n="102" d="100"/>
        </p:scale>
        <p:origin x="13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0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8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0606A-5BDB-8942-8246-9E904E8FC638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888D-47AA-3347-86EA-FE2F8471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Tutoriál</a:t>
            </a:r>
            <a:br>
              <a:rPr lang="cs-CZ" dirty="0" smtClean="0"/>
            </a:br>
            <a:r>
              <a:rPr lang="cs-CZ" dirty="0" smtClean="0"/>
              <a:t>OCHEM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noProof="0" dirty="0" smtClean="0"/>
              <a:t>Pokročilá </a:t>
            </a:r>
            <a:r>
              <a:rPr lang="cs-CZ" noProof="0" dirty="0" err="1" smtClean="0"/>
              <a:t>chemoinformatika</a:t>
            </a:r>
            <a:endParaRPr lang="cs-CZ" dirty="0"/>
          </a:p>
          <a:p>
            <a:r>
              <a:rPr lang="cs-CZ" noProof="0" dirty="0" smtClean="0"/>
              <a:t>cvičení </a:t>
            </a:r>
            <a:r>
              <a:rPr lang="cs-CZ" dirty="0"/>
              <a:t>3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849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výběr deskriptorů </a:t>
            </a:r>
            <a:r>
              <a:rPr lang="cs-CZ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8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optimalizace struktur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8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filtry deskriptorů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8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spuštění výpočtu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8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...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8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-15648"/>
            <a:ext cx="82296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výsledky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48" y="595162"/>
            <a:ext cx="9144000" cy="67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182"/>
          </a:xfrm>
        </p:spPr>
        <p:txBody>
          <a:bodyPr>
            <a:normAutofit fontScale="90000"/>
          </a:bodyPr>
          <a:lstStyle/>
          <a:p>
            <a:r>
              <a:rPr lang="cs-CZ" smtClean="0"/>
              <a:t>Úkoly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554182"/>
            <a:ext cx="8841619" cy="6219151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ea"/>
              <a:buAutoNum type="circleNumDbPlain"/>
            </a:pPr>
            <a:r>
              <a:rPr lang="cs-CZ" dirty="0" smtClean="0"/>
              <a:t>Vyberte si jednu metodu přípravy </a:t>
            </a:r>
            <a:br>
              <a:rPr lang="cs-CZ" dirty="0" smtClean="0"/>
            </a:br>
            <a:r>
              <a:rPr lang="cs-CZ" dirty="0" smtClean="0"/>
              <a:t>QSAR/QSPR modelu:</a:t>
            </a:r>
          </a:p>
          <a:p>
            <a:pPr marL="914400" lvl="1" indent="-514350" algn="just">
              <a:buFont typeface="+mj-ea"/>
              <a:buAutoNum type="circleNumDbPlain"/>
            </a:pPr>
            <a:r>
              <a:rPr lang="cs-CZ" dirty="0" smtClean="0"/>
              <a:t>ASNN</a:t>
            </a:r>
          </a:p>
          <a:p>
            <a:pPr marL="914400" lvl="1" indent="-514350" algn="just">
              <a:buFont typeface="+mj-ea"/>
              <a:buAutoNum type="circleNumDbPlain"/>
            </a:pPr>
            <a:r>
              <a:rPr lang="cs-CZ" dirty="0" smtClean="0"/>
              <a:t>MLR</a:t>
            </a:r>
          </a:p>
          <a:p>
            <a:pPr marL="914400" lvl="1" indent="-514350" algn="just">
              <a:buFont typeface="+mj-ea"/>
              <a:buAutoNum type="circleNumDbPlain"/>
            </a:pPr>
            <a:r>
              <a:rPr lang="cs-CZ" smtClean="0"/>
              <a:t>KNN</a:t>
            </a:r>
            <a:endParaRPr lang="cs-CZ" dirty="0" smtClean="0"/>
          </a:p>
          <a:p>
            <a:pPr marL="400050" lvl="1" indent="0" algn="just">
              <a:buNone/>
            </a:pPr>
            <a:r>
              <a:rPr lang="cs-CZ" dirty="0" smtClean="0"/>
              <a:t>a pomocí </a:t>
            </a:r>
            <a:r>
              <a:rPr lang="cs-CZ" dirty="0" err="1" smtClean="0"/>
              <a:t>OChemu</a:t>
            </a:r>
            <a:r>
              <a:rPr lang="cs-CZ" dirty="0" smtClean="0"/>
              <a:t> připravte podle této metody model predikující teplotu bodu tání. Porovnejte s uloženými modely.</a:t>
            </a:r>
          </a:p>
          <a:p>
            <a:pPr marL="514350" indent="-514350" algn="just">
              <a:buFont typeface="+mj-lt"/>
              <a:buAutoNum type="circleNumDbPlain"/>
            </a:pPr>
            <a:r>
              <a:rPr lang="cs-CZ" dirty="0" smtClean="0"/>
              <a:t>Připravte model predikující hodnotu </a:t>
            </a:r>
            <a:r>
              <a:rPr lang="cs-CZ" dirty="0" err="1" smtClean="0"/>
              <a:t>pKa</a:t>
            </a:r>
            <a:r>
              <a:rPr lang="cs-CZ" dirty="0" smtClean="0"/>
              <a:t> a diskutujte kvality modelu pomocí R2, RMSE a MAE.</a:t>
            </a:r>
          </a:p>
          <a:p>
            <a:pPr marL="514350" indent="-514350" algn="just">
              <a:buFont typeface="+mj-lt"/>
              <a:buAutoNum type="circleNumDbPlain"/>
            </a:pPr>
            <a:r>
              <a:rPr lang="cs-CZ" dirty="0" smtClean="0"/>
              <a:t>Porovnejte výsledky validace pomocí tréninkové + testovací sady a „</a:t>
            </a:r>
            <a:r>
              <a:rPr lang="cs-CZ" dirty="0" err="1" smtClean="0"/>
              <a:t>cross</a:t>
            </a:r>
            <a:r>
              <a:rPr lang="cs-CZ" dirty="0" smtClean="0"/>
              <a:t>“ validace.</a:t>
            </a:r>
          </a:p>
          <a:p>
            <a:pPr marL="514350" indent="-514350" algn="just">
              <a:buFont typeface="+mj-ea"/>
              <a:buAutoNum type="circleNumDbPlain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7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OChem</a:t>
            </a:r>
            <a:r>
              <a:rPr lang="cs-CZ" dirty="0" smtClean="0"/>
              <a:t> – databáze a</a:t>
            </a:r>
            <a:br>
              <a:rPr lang="cs-CZ" dirty="0" smtClean="0"/>
            </a:br>
            <a:r>
              <a:rPr lang="cs-CZ" dirty="0" smtClean="0"/>
              <a:t>modelovací nástroj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" y="1568349"/>
            <a:ext cx="9144000" cy="57771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50666" y="2366634"/>
            <a:ext cx="677334" cy="245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OChem</a:t>
            </a:r>
            <a:r>
              <a:rPr lang="cs-CZ" dirty="0" smtClean="0"/>
              <a:t> – přihlášení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81" y="1417638"/>
            <a:ext cx="6929887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6380" y="4205110"/>
            <a:ext cx="1161144" cy="330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OChem</a:t>
            </a:r>
            <a:r>
              <a:rPr lang="cs-CZ" dirty="0" smtClean="0"/>
              <a:t> – výběr vlastnosti a </a:t>
            </a:r>
            <a:br>
              <a:rPr lang="cs-CZ" dirty="0" smtClean="0"/>
            </a:br>
            <a:r>
              <a:rPr lang="cs-CZ" dirty="0" smtClean="0"/>
              <a:t>tréninkové sady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2" y="1245613"/>
            <a:ext cx="9144000" cy="6338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0856" y="2777872"/>
            <a:ext cx="1572382" cy="330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396" y="5228366"/>
            <a:ext cx="1069220" cy="238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OChem</a:t>
            </a:r>
            <a:r>
              <a:rPr lang="cs-CZ" dirty="0" smtClean="0"/>
              <a:t> – výběr vlastnosti a </a:t>
            </a:r>
            <a:br>
              <a:rPr lang="cs-CZ" dirty="0" smtClean="0"/>
            </a:br>
            <a:r>
              <a:rPr lang="cs-CZ" dirty="0" smtClean="0"/>
              <a:t>tréninkové sady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6161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81714" y="3503587"/>
            <a:ext cx="653144" cy="330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2299" y="3994651"/>
            <a:ext cx="5459795" cy="1375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OChem</a:t>
            </a:r>
            <a:r>
              <a:rPr lang="cs-CZ" dirty="0" smtClean="0"/>
              <a:t> – příprava modelu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" y="1329871"/>
            <a:ext cx="4024691" cy="188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693337" y="2269872"/>
            <a:ext cx="2140858" cy="330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18" y="2887788"/>
            <a:ext cx="5422292" cy="1947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63596" y="4239232"/>
            <a:ext cx="580572" cy="36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096" y="4735134"/>
            <a:ext cx="5175904" cy="211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56025" y="5994097"/>
            <a:ext cx="1028096" cy="470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OChem</a:t>
            </a:r>
            <a:r>
              <a:rPr lang="cs-CZ" dirty="0" smtClean="0"/>
              <a:t> – výběr metody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95" y="556381"/>
            <a:ext cx="7477932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1810" y="2619525"/>
            <a:ext cx="5878285" cy="285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30475" y="1937354"/>
            <a:ext cx="1596573" cy="23978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475" y="5534781"/>
            <a:ext cx="2842382" cy="7910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675190"/>
            <a:ext cx="747793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</a:t>
            </a:r>
            <a:r>
              <a:rPr lang="cs-CZ" dirty="0" err="1" smtClean="0"/>
              <a:t>preprocessing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8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OChem</a:t>
            </a:r>
            <a:r>
              <a:rPr lang="cs-CZ" dirty="0" smtClean="0"/>
              <a:t> – výběr deskriptorů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593"/>
            <a:ext cx="9144000" cy="66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66</Words>
  <Application>Microsoft Macintosh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Tutoriál OCHEM</vt:lpstr>
      <vt:lpstr>OChem – databáze a modelovací nástroj</vt:lpstr>
      <vt:lpstr>OChem – přihlášení</vt:lpstr>
      <vt:lpstr>OChem – výběr vlastnosti a  tréninkové sady</vt:lpstr>
      <vt:lpstr>OChem – výběr vlastnosti a  tréninkové sady</vt:lpstr>
      <vt:lpstr>OChem – příprava modelu</vt:lpstr>
      <vt:lpstr>OChem – výběr metody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Úkoly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</dc:creator>
  <cp:lastModifiedBy>Stanislav Geidl</cp:lastModifiedBy>
  <cp:revision>38</cp:revision>
  <dcterms:created xsi:type="dcterms:W3CDTF">2014-06-03T09:05:46Z</dcterms:created>
  <dcterms:modified xsi:type="dcterms:W3CDTF">2017-02-07T09:40:11Z</dcterms:modified>
</cp:coreProperties>
</file>