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EFC44B9-FCEE-42C5-BC72-5C8F56AABFD9}">
          <p14:sldIdLst>
            <p14:sldId id="256"/>
            <p14:sldId id="257"/>
            <p14:sldId id="258"/>
            <p14:sldId id="259"/>
            <p14:sldId id="260"/>
          </p14:sldIdLst>
        </p14:section>
        <p14:section name="Modelování" id="{7617788E-7993-4B54-A302-5F579E1BEE39}">
          <p14:sldIdLst>
            <p14:sldId id="261"/>
            <p14:sldId id="262"/>
            <p14:sldId id="263"/>
            <p14:sldId id="264"/>
            <p14:sldId id="265"/>
            <p14:sldId id="266"/>
            <p14:sldId id="267"/>
            <p14:sldId id="269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90" d="100"/>
          <a:sy n="90" d="100"/>
        </p:scale>
        <p:origin x="8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8006-18D8-4621-949A-DD7BE9D8E504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826-E971-435C-AA1B-2A832508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03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8006-18D8-4621-949A-DD7BE9D8E504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826-E971-435C-AA1B-2A832508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697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8006-18D8-4621-949A-DD7BE9D8E504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826-E971-435C-AA1B-2A832508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961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8006-18D8-4621-949A-DD7BE9D8E504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826-E971-435C-AA1B-2A832508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57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8006-18D8-4621-949A-DD7BE9D8E504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826-E971-435C-AA1B-2A832508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30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8006-18D8-4621-949A-DD7BE9D8E504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826-E971-435C-AA1B-2A832508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34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8006-18D8-4621-949A-DD7BE9D8E504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826-E971-435C-AA1B-2A832508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61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8006-18D8-4621-949A-DD7BE9D8E504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826-E971-435C-AA1B-2A832508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51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8006-18D8-4621-949A-DD7BE9D8E504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826-E971-435C-AA1B-2A832508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83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8006-18D8-4621-949A-DD7BE9D8E504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826-E971-435C-AA1B-2A832508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22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8006-18D8-4621-949A-DD7BE9D8E504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9826-E971-435C-AA1B-2A832508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92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F8006-18D8-4621-949A-DD7BE9D8E504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79826-E971-435C-AA1B-2A832508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58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Geochemie exogenních procesů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11. Modelování II.</a:t>
            </a:r>
          </a:p>
        </p:txBody>
      </p:sp>
    </p:spTree>
    <p:extLst>
      <p:ext uri="{BB962C8B-B14F-4D97-AF65-F5344CB8AC3E}">
        <p14:creationId xmlns:p14="http://schemas.microsoft.com/office/powerpoint/2010/main" val="1918114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Speciace</a:t>
            </a:r>
            <a:r>
              <a:rPr lang="cs-CZ" dirty="0"/>
              <a:t> v mořské vodě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5170" y="1600200"/>
            <a:ext cx="3813659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521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</a:t>
            </a:r>
            <a:r>
              <a:rPr lang="cs-CZ" dirty="0" err="1"/>
              <a:t>speciace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SOL</a:t>
            </a: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UTION 1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temp      	25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pH        	8.22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sz="3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</a:t>
            </a: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	8.451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sz="3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redox</a:t>
            </a: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 	</a:t>
            </a:r>
            <a:r>
              <a:rPr lang="cs-CZ" sz="3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</a:t>
            </a:r>
            <a:endParaRPr lang="cs-CZ" sz="3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sz="3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units</a:t>
            </a: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 	</a:t>
            </a:r>
            <a:r>
              <a:rPr lang="cs-CZ" sz="3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ppm</a:t>
            </a:r>
            <a:endParaRPr lang="cs-CZ" sz="3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sz="3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density</a:t>
            </a: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	1.023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Ca        	412.3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Mg        	1291.8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Na        	10768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K         	399.1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sz="3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</a:t>
            </a: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	0.002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sz="3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Mn</a:t>
            </a: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	0.0002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Si        	4.28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Cl        	19353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sz="3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Alkalinity</a:t>
            </a: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	141.682 as HCO3-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S(6)      	2712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N(5)      	0.29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N(3)      	0.03</a:t>
            </a:r>
          </a:p>
          <a:p>
            <a:pPr marL="0" indent="0">
              <a:buNone/>
            </a:pP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-</a:t>
            </a:r>
            <a:r>
              <a:rPr lang="cs-CZ" sz="3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water</a:t>
            </a:r>
            <a:r>
              <a:rPr lang="cs-CZ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   	1 # kg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994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Interakce fází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Voda v rovnováze s CO2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SOLUTION 1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temp      25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pH        7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4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redox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</a:t>
            </a:r>
            <a:endParaRPr lang="cs-CZ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units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mmol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kgw</a:t>
            </a:r>
            <a:endParaRPr lang="cs-CZ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density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1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-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water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1 # kg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EQUILIBRIUM_PHASES 1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CO2(g)    -3.4 10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SAVE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Solution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1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917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Interakce fází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Voda v rovnováze s CO2 a albitem</a:t>
            </a: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</a:rPr>
              <a:t>USE </a:t>
            </a:r>
            <a:r>
              <a:rPr lang="cs-CZ" sz="1400" dirty="0" err="1">
                <a:latin typeface="Courier New" panose="02070309020205020404" pitchFamily="49" charset="0"/>
              </a:rPr>
              <a:t>Solution</a:t>
            </a:r>
            <a:r>
              <a:rPr lang="cs-CZ" sz="1400" dirty="0">
                <a:latin typeface="Courier New" panose="02070309020205020404" pitchFamily="49" charset="0"/>
              </a:rPr>
              <a:t> 1</a:t>
            </a: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</a:rPr>
              <a:t>EQUILIBRIUM_PHASES 2</a:t>
            </a: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</a:rPr>
              <a:t>    Albite    0 10</a:t>
            </a: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</a:rPr>
              <a:t>    CO2(g)    -3.4 10</a:t>
            </a: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</a:rPr>
              <a:t>SAVE </a:t>
            </a:r>
            <a:r>
              <a:rPr lang="cs-CZ" sz="1400" dirty="0" err="1">
                <a:latin typeface="Courier New" panose="02070309020205020404" pitchFamily="49" charset="0"/>
              </a:rPr>
              <a:t>Solution</a:t>
            </a:r>
            <a:r>
              <a:rPr lang="cs-CZ" sz="1400" dirty="0">
                <a:latin typeface="Courier New" panose="02070309020205020404" pitchFamily="49" charset="0"/>
              </a:rPr>
              <a:t> 2</a:t>
            </a: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</a:rPr>
              <a:t>END</a:t>
            </a:r>
          </a:p>
          <a:p>
            <a:r>
              <a:rPr lang="cs-CZ" sz="2800" dirty="0"/>
              <a:t>Rovnováha s CO2, albitem, kaolinitem a </a:t>
            </a:r>
            <a:r>
              <a:rPr lang="cs-CZ" sz="2800" dirty="0" err="1"/>
              <a:t>gibsitem</a:t>
            </a:r>
            <a:endParaRPr lang="cs-CZ" sz="2800" dirty="0"/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USE Solution 2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EQUILIBRIUM_PHASES 3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CO2(g)    -3.4 10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Albite    0 10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Gibbsite  0 10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Kaolinite 0 10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cs-CZ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394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Mixování dvou typů 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Viz přiložené soubory v informačním systému</a:t>
            </a:r>
          </a:p>
        </p:txBody>
      </p:sp>
    </p:spTree>
    <p:extLst>
      <p:ext uri="{BB962C8B-B14F-4D97-AF65-F5344CB8AC3E}">
        <p14:creationId xmlns:p14="http://schemas.microsoft.com/office/powerpoint/2010/main" val="266540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Proberte ve dvojicích, co si představujete pod následujícími pojmy: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04214"/>
            <a:ext cx="8229600" cy="4221949"/>
          </a:xfrm>
        </p:spPr>
        <p:txBody>
          <a:bodyPr>
            <a:normAutofit fontScale="92500" lnSpcReduction="20000"/>
          </a:bodyPr>
          <a:lstStyle/>
          <a:p>
            <a:pPr fontAlgn="ctr"/>
            <a:r>
              <a:rPr lang="cs-CZ" dirty="0"/>
              <a:t>Korelace</a:t>
            </a:r>
          </a:p>
          <a:p>
            <a:pPr fontAlgn="ctr"/>
            <a:r>
              <a:rPr lang="cs-CZ" dirty="0" err="1"/>
              <a:t>Statistick</a:t>
            </a:r>
            <a:r>
              <a:rPr lang="en-US" dirty="0"/>
              <a:t>á</a:t>
            </a:r>
            <a:r>
              <a:rPr lang="cs-CZ" dirty="0"/>
              <a:t> chyba</a:t>
            </a:r>
          </a:p>
          <a:p>
            <a:pPr fontAlgn="ctr"/>
            <a:r>
              <a:rPr lang="cs-CZ" dirty="0"/>
              <a:t>Podobnost</a:t>
            </a:r>
          </a:p>
          <a:p>
            <a:pPr fontAlgn="ctr"/>
            <a:r>
              <a:rPr lang="cs-CZ" dirty="0" err="1"/>
              <a:t>Bl</a:t>
            </a:r>
            <a:r>
              <a:rPr lang="en-US" dirty="0"/>
              <a:t>í</a:t>
            </a:r>
            <a:r>
              <a:rPr lang="cs-CZ" dirty="0" err="1"/>
              <a:t>zkost</a:t>
            </a:r>
            <a:r>
              <a:rPr lang="cs-CZ" dirty="0"/>
              <a:t> hodnot</a:t>
            </a:r>
          </a:p>
          <a:p>
            <a:pPr fontAlgn="ctr"/>
            <a:r>
              <a:rPr lang="cs-CZ" dirty="0" err="1"/>
              <a:t>Mal</a:t>
            </a:r>
            <a:r>
              <a:rPr lang="en-US" dirty="0"/>
              <a:t>ý</a:t>
            </a:r>
            <a:r>
              <a:rPr lang="cs-CZ" dirty="0"/>
              <a:t> </a:t>
            </a:r>
            <a:r>
              <a:rPr lang="cs-CZ" dirty="0" err="1"/>
              <a:t>rozd</a:t>
            </a:r>
            <a:r>
              <a:rPr lang="en-US" dirty="0"/>
              <a:t>í</a:t>
            </a:r>
            <a:r>
              <a:rPr lang="cs-CZ" dirty="0"/>
              <a:t>l</a:t>
            </a:r>
          </a:p>
          <a:p>
            <a:pPr fontAlgn="ctr"/>
            <a:r>
              <a:rPr lang="cs-CZ" dirty="0" err="1"/>
              <a:t>Velk</a:t>
            </a:r>
            <a:r>
              <a:rPr lang="en-US" dirty="0"/>
              <a:t>ý</a:t>
            </a:r>
            <a:r>
              <a:rPr lang="cs-CZ" dirty="0"/>
              <a:t> </a:t>
            </a:r>
            <a:r>
              <a:rPr lang="cs-CZ" dirty="0" err="1"/>
              <a:t>rozd</a:t>
            </a:r>
            <a:r>
              <a:rPr lang="en-US" dirty="0"/>
              <a:t>í</a:t>
            </a:r>
            <a:r>
              <a:rPr lang="cs-CZ" dirty="0"/>
              <a:t>l</a:t>
            </a:r>
          </a:p>
          <a:p>
            <a:pPr fontAlgn="ctr"/>
            <a:r>
              <a:rPr lang="cs-CZ" dirty="0"/>
              <a:t>Vyhlazen</a:t>
            </a:r>
            <a:r>
              <a:rPr lang="en-US" dirty="0"/>
              <a:t>í</a:t>
            </a:r>
            <a:r>
              <a:rPr lang="cs-CZ" dirty="0"/>
              <a:t> dat</a:t>
            </a:r>
          </a:p>
          <a:p>
            <a:pPr fontAlgn="ctr"/>
            <a:r>
              <a:rPr lang="cs-CZ" dirty="0"/>
              <a:t>Odchylka</a:t>
            </a:r>
          </a:p>
          <a:p>
            <a:pPr fontAlgn="ctr"/>
            <a:r>
              <a:rPr lang="cs-CZ" dirty="0" err="1"/>
              <a:t>Selh</a:t>
            </a:r>
            <a:r>
              <a:rPr lang="en-US" dirty="0"/>
              <a:t>á</a:t>
            </a:r>
            <a:r>
              <a:rPr lang="cs-CZ" dirty="0"/>
              <a:t>n</a:t>
            </a:r>
            <a:r>
              <a:rPr lang="en-US" dirty="0"/>
              <a:t>í</a:t>
            </a:r>
            <a:r>
              <a:rPr lang="cs-CZ" dirty="0"/>
              <a:t> </a:t>
            </a:r>
            <a:r>
              <a:rPr lang="cs-CZ" dirty="0" err="1"/>
              <a:t>lidsk</a:t>
            </a:r>
            <a:r>
              <a:rPr lang="en-US" dirty="0"/>
              <a:t>é</a:t>
            </a:r>
            <a:r>
              <a:rPr lang="cs-CZ" dirty="0"/>
              <a:t>ho faktoru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45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Projděte si texty 1-3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Odpovídají na otázku </a:t>
            </a:r>
            <a:r>
              <a:rPr lang="cs-CZ" b="1" dirty="0">
                <a:solidFill>
                  <a:schemeClr val="dk1"/>
                </a:solidFill>
              </a:rPr>
              <a:t>„Co může způsobovat rozdíl mezi metodami určení hledaných parametrů?“</a:t>
            </a:r>
          </a:p>
          <a:p>
            <a:r>
              <a:rPr lang="cs-CZ" dirty="0"/>
              <a:t>Zaměřte se na to, co vnímáte jako slabiny.</a:t>
            </a:r>
          </a:p>
        </p:txBody>
      </p:sp>
    </p:spTree>
    <p:extLst>
      <p:ext uri="{BB962C8B-B14F-4D97-AF65-F5344CB8AC3E}">
        <p14:creationId xmlns:p14="http://schemas.microsoft.com/office/powerpoint/2010/main" val="1832274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Projděte si text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Odpovídá na stejnou otázku </a:t>
            </a:r>
            <a:r>
              <a:rPr lang="cs-CZ" b="1" dirty="0">
                <a:solidFill>
                  <a:schemeClr val="dk1"/>
                </a:solidFill>
              </a:rPr>
              <a:t>„Co může způsobovat rozdíl mezi metodami určení hledaných parametrů?“</a:t>
            </a:r>
          </a:p>
          <a:p>
            <a:r>
              <a:rPr lang="cs-CZ" dirty="0"/>
              <a:t>V čem je text lepší? A proč?</a:t>
            </a:r>
          </a:p>
          <a:p>
            <a:r>
              <a:rPr lang="cs-CZ" dirty="0"/>
              <a:t>Má také nějaká slabá místa?</a:t>
            </a:r>
          </a:p>
        </p:txBody>
      </p:sp>
    </p:spTree>
    <p:extLst>
      <p:ext uri="{BB962C8B-B14F-4D97-AF65-F5344CB8AC3E}">
        <p14:creationId xmlns:p14="http://schemas.microsoft.com/office/powerpoint/2010/main" val="2186116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Zkuste sepsat tři nejčastější chyby v textech s vyhodnocením kinetiky.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165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Geochemické modelovací nástroje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431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PHREEQC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Volně dostupný ve verzi pro Windows, Mac i Linux</a:t>
            </a:r>
          </a:p>
          <a:p>
            <a:r>
              <a:rPr lang="cs-CZ" dirty="0"/>
              <a:t>Kódování</a:t>
            </a:r>
          </a:p>
          <a:p>
            <a:r>
              <a:rPr lang="cs-CZ" dirty="0" err="1"/>
              <a:t>Speciace</a:t>
            </a:r>
            <a:r>
              <a:rPr lang="cs-CZ" dirty="0"/>
              <a:t>, interakce, mixování, kinetika, reakčně-transportní výpočty</a:t>
            </a:r>
          </a:p>
          <a:p>
            <a:r>
              <a:rPr lang="cs-CZ" dirty="0"/>
              <a:t>Možnost programování v </a:t>
            </a:r>
            <a:r>
              <a:rPr lang="cs-CZ" dirty="0" err="1"/>
              <a:t>Basicu</a:t>
            </a:r>
            <a:r>
              <a:rPr lang="cs-CZ" dirty="0"/>
              <a:t>, propojení s R</a:t>
            </a:r>
          </a:p>
          <a:p>
            <a:r>
              <a:rPr lang="cs-CZ" dirty="0"/>
              <a:t>Existuje GUI pro Windows</a:t>
            </a:r>
          </a:p>
        </p:txBody>
      </p:sp>
    </p:spTree>
    <p:extLst>
      <p:ext uri="{BB962C8B-B14F-4D97-AF65-F5344CB8AC3E}">
        <p14:creationId xmlns:p14="http://schemas.microsoft.com/office/powerpoint/2010/main" val="4279293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Geochemist‘s</a:t>
            </a:r>
            <a:r>
              <a:rPr lang="cs-CZ" dirty="0"/>
              <a:t> </a:t>
            </a:r>
            <a:r>
              <a:rPr lang="cs-CZ" dirty="0" err="1"/>
              <a:t>Workbench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Placený software (předplatné)</a:t>
            </a:r>
          </a:p>
          <a:p>
            <a:r>
              <a:rPr lang="cs-CZ" dirty="0"/>
              <a:t>Grafický interface – uživatelsky přívětivější</a:t>
            </a:r>
          </a:p>
          <a:p>
            <a:r>
              <a:rPr lang="cs-CZ" dirty="0" err="1"/>
              <a:t>Speciace</a:t>
            </a:r>
            <a:r>
              <a:rPr lang="cs-CZ" dirty="0"/>
              <a:t>, diagramy, reakce, kinetika, tabulkový procesor…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8009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 ohledu na použitý software je potřeba mít představu, co dělám a co zjišťuji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64463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3-4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mple3-4" id="{D94A6B00-76AA-4E9B-B6BF-CBAC299D0681}" vid="{10741EE3-0E3D-40D6-BE46-D27A3EB0D0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simple3-4</Template>
  <TotalTime>1406</TotalTime>
  <Words>327</Words>
  <Application>Microsoft Office PowerPoint</Application>
  <PresentationFormat>Předvádění na obrazovce (4:3)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simple3-4</vt:lpstr>
      <vt:lpstr>Geochemie exogenních procesů</vt:lpstr>
      <vt:lpstr>Proberte ve dvojicích, co si představujete pod následujícími pojmy:</vt:lpstr>
      <vt:lpstr>Projděte si texty 1-3</vt:lpstr>
      <vt:lpstr>Projděte si text 4</vt:lpstr>
      <vt:lpstr>Vyhodnocení</vt:lpstr>
      <vt:lpstr>Geochemické modelovací nástroje</vt:lpstr>
      <vt:lpstr>PHREEQC</vt:lpstr>
      <vt:lpstr>Geochemist‘s Workbench</vt:lpstr>
      <vt:lpstr>Modelování</vt:lpstr>
      <vt:lpstr>Speciace v mořské vodě</vt:lpstr>
      <vt:lpstr>Výpočet speciace</vt:lpstr>
      <vt:lpstr>Interakce fází</vt:lpstr>
      <vt:lpstr>Interakce fází</vt:lpstr>
      <vt:lpstr>Mixování dvou typů vod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Geochemie exogenních procesů</dc:title>
  <dc:creator>Pavel Pracný</dc:creator>
  <cp:lastModifiedBy>Pavel Pracný</cp:lastModifiedBy>
  <cp:revision>7</cp:revision>
  <dcterms:created xsi:type="dcterms:W3CDTF">2016-11-29T08:12:52Z</dcterms:created>
  <dcterms:modified xsi:type="dcterms:W3CDTF">2016-11-30T09:57:59Z</dcterms:modified>
</cp:coreProperties>
</file>