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96" r:id="rId3"/>
    <p:sldId id="264" r:id="rId4"/>
    <p:sldId id="265" r:id="rId5"/>
    <p:sldId id="266" r:id="rId6"/>
    <p:sldId id="267" r:id="rId7"/>
    <p:sldId id="257" r:id="rId8"/>
    <p:sldId id="295" r:id="rId9"/>
    <p:sldId id="294" r:id="rId10"/>
    <p:sldId id="258" r:id="rId11"/>
    <p:sldId id="261" r:id="rId12"/>
    <p:sldId id="259" r:id="rId13"/>
    <p:sldId id="262" r:id="rId14"/>
    <p:sldId id="260" r:id="rId15"/>
    <p:sldId id="263" r:id="rId16"/>
    <p:sldId id="268" r:id="rId17"/>
    <p:sldId id="279" r:id="rId18"/>
    <p:sldId id="269" r:id="rId19"/>
    <p:sldId id="271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3" r:id="rId29"/>
    <p:sldId id="280" r:id="rId30"/>
    <p:sldId id="281" r:id="rId31"/>
    <p:sldId id="282" r:id="rId32"/>
    <p:sldId id="284" r:id="rId33"/>
    <p:sldId id="285" r:id="rId34"/>
    <p:sldId id="283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AEA6816-BA97-4F81-B6AA-F456407A1E45}">
          <p14:sldIdLst>
            <p14:sldId id="256"/>
            <p14:sldId id="296"/>
            <p14:sldId id="264"/>
            <p14:sldId id="265"/>
            <p14:sldId id="266"/>
            <p14:sldId id="267"/>
            <p14:sldId id="257"/>
            <p14:sldId id="295"/>
            <p14:sldId id="294"/>
            <p14:sldId id="258"/>
            <p14:sldId id="261"/>
            <p14:sldId id="259"/>
            <p14:sldId id="262"/>
            <p14:sldId id="260"/>
            <p14:sldId id="263"/>
            <p14:sldId id="268"/>
            <p14:sldId id="279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Vyhodnocení experimentu" id="{9069ABA4-5ADC-49A1-ACDF-FB2A0F1F901A}">
          <p14:sldIdLst>
            <p14:sldId id="293"/>
            <p14:sldId id="280"/>
            <p14:sldId id="281"/>
            <p14:sldId id="282"/>
            <p14:sldId id="284"/>
            <p14:sldId id="285"/>
            <p14:sldId id="283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isk%20Google\V&#253;uka\G9811%20Geochemie%20exogenn&#237;ch%20proces&#367;\Materi&#225;ly\8_exp_lab\Data%20student&#367;\Moje%20&#250;pravy%20d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isk%20Google\V&#253;uka\G9811%20Geochemie%20exogenn&#237;ch%20proces&#367;\Materi&#225;ly\8_exp_lab\Data%20student&#367;\Moje%20&#250;pravy%20d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isk%20Google\V&#253;uka\G9811%20Geochemie%20exogenn&#237;ch%20proces&#367;\Materi&#225;ly\8_exp_lab\Data%20student&#367;\Moje%20&#250;pravy%20d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150mL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2.4094488188976377E-2"/>
                  <c:y val="-0.1435713764946048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Skupina_D!$T$4:$T$28</c:f>
              <c:numCache>
                <c:formatCode>General</c:formatCode>
                <c:ptCount val="25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420</c:v>
                </c:pt>
                <c:pt idx="7">
                  <c:v>480</c:v>
                </c:pt>
                <c:pt idx="8">
                  <c:v>540</c:v>
                </c:pt>
                <c:pt idx="9">
                  <c:v>600</c:v>
                </c:pt>
                <c:pt idx="10">
                  <c:v>660</c:v>
                </c:pt>
                <c:pt idx="11">
                  <c:v>720</c:v>
                </c:pt>
                <c:pt idx="12">
                  <c:v>780</c:v>
                </c:pt>
                <c:pt idx="13">
                  <c:v>840</c:v>
                </c:pt>
                <c:pt idx="14">
                  <c:v>900</c:v>
                </c:pt>
                <c:pt idx="15">
                  <c:v>960</c:v>
                </c:pt>
                <c:pt idx="16">
                  <c:v>1020</c:v>
                </c:pt>
                <c:pt idx="17">
                  <c:v>1080</c:v>
                </c:pt>
                <c:pt idx="18">
                  <c:v>1140</c:v>
                </c:pt>
                <c:pt idx="19">
                  <c:v>1200</c:v>
                </c:pt>
                <c:pt idx="20">
                  <c:v>1260</c:v>
                </c:pt>
                <c:pt idx="21">
                  <c:v>1320</c:v>
                </c:pt>
                <c:pt idx="22">
                  <c:v>1380</c:v>
                </c:pt>
                <c:pt idx="23">
                  <c:v>1440</c:v>
                </c:pt>
                <c:pt idx="24">
                  <c:v>1500</c:v>
                </c:pt>
              </c:numCache>
            </c:numRef>
          </c:xVal>
          <c:yVal>
            <c:numRef>
              <c:f>Skupina_D!$U$4:$U$28</c:f>
              <c:numCache>
                <c:formatCode>General</c:formatCode>
                <c:ptCount val="25"/>
                <c:pt idx="0">
                  <c:v>7.620705086838262</c:v>
                </c:pt>
                <c:pt idx="1">
                  <c:v>7.5822291942764615</c:v>
                </c:pt>
                <c:pt idx="2">
                  <c:v>7.5390270558239951</c:v>
                </c:pt>
                <c:pt idx="3">
                  <c:v>7.428333194190806</c:v>
                </c:pt>
                <c:pt idx="4">
                  <c:v>7.3401868353201154</c:v>
                </c:pt>
                <c:pt idx="5">
                  <c:v>7.2520539518528144</c:v>
                </c:pt>
                <c:pt idx="6">
                  <c:v>7.1561766374806153</c:v>
                </c:pt>
                <c:pt idx="7">
                  <c:v>7.0630481633881725</c:v>
                </c:pt>
                <c:pt idx="8">
                  <c:v>6.9856418176392081</c:v>
                </c:pt>
                <c:pt idx="9">
                  <c:v>6.8416154764775916</c:v>
                </c:pt>
                <c:pt idx="10">
                  <c:v>6.7190131543852596</c:v>
                </c:pt>
                <c:pt idx="11">
                  <c:v>6.5889264775335192</c:v>
                </c:pt>
                <c:pt idx="12">
                  <c:v>6.5581978028122689</c:v>
                </c:pt>
                <c:pt idx="13">
                  <c:v>6.4645883036899612</c:v>
                </c:pt>
                <c:pt idx="14">
                  <c:v>6.3595738686723777</c:v>
                </c:pt>
                <c:pt idx="15">
                  <c:v>6.2265366692874657</c:v>
                </c:pt>
                <c:pt idx="16">
                  <c:v>6.1463292576688975</c:v>
                </c:pt>
                <c:pt idx="17">
                  <c:v>6.0378709199221374</c:v>
                </c:pt>
                <c:pt idx="18">
                  <c:v>5.9454206086065753</c:v>
                </c:pt>
                <c:pt idx="19">
                  <c:v>5.857933154483459</c:v>
                </c:pt>
                <c:pt idx="20">
                  <c:v>5.7333412768977459</c:v>
                </c:pt>
                <c:pt idx="21">
                  <c:v>5.6167710976665717</c:v>
                </c:pt>
                <c:pt idx="22">
                  <c:v>5.4889377261566867</c:v>
                </c:pt>
                <c:pt idx="23">
                  <c:v>5.3752784076841653</c:v>
                </c:pt>
                <c:pt idx="24">
                  <c:v>5.2983173665480363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2B-47F7-B063-1B93E6C202A8}"/>
            </c:ext>
          </c:extLst>
        </c:ser>
        <c:ser>
          <c:idx val="1"/>
          <c:order val="1"/>
          <c:tx>
            <c:v>100mL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6956255468066492E-2"/>
                  <c:y val="8.908719743365413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Skupina_D!$K$4:$K$22</c:f>
              <c:numCache>
                <c:formatCode>General</c:formatCode>
                <c:ptCount val="19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420</c:v>
                </c:pt>
                <c:pt idx="7">
                  <c:v>480</c:v>
                </c:pt>
                <c:pt idx="8">
                  <c:v>540</c:v>
                </c:pt>
                <c:pt idx="9">
                  <c:v>600</c:v>
                </c:pt>
                <c:pt idx="10">
                  <c:v>660</c:v>
                </c:pt>
                <c:pt idx="11">
                  <c:v>720</c:v>
                </c:pt>
                <c:pt idx="12">
                  <c:v>780</c:v>
                </c:pt>
                <c:pt idx="13">
                  <c:v>840</c:v>
                </c:pt>
                <c:pt idx="14">
                  <c:v>900</c:v>
                </c:pt>
                <c:pt idx="15">
                  <c:v>960</c:v>
                </c:pt>
                <c:pt idx="16">
                  <c:v>1020</c:v>
                </c:pt>
                <c:pt idx="17">
                  <c:v>1080</c:v>
                </c:pt>
                <c:pt idx="18">
                  <c:v>1140</c:v>
                </c:pt>
              </c:numCache>
            </c:numRef>
          </c:xVal>
          <c:yVal>
            <c:numRef>
              <c:f>Skupina_D!$L$4:$L$22</c:f>
              <c:numCache>
                <c:formatCode>General</c:formatCode>
                <c:ptCount val="19"/>
                <c:pt idx="0">
                  <c:v>7.5283317667072467</c:v>
                </c:pt>
                <c:pt idx="1">
                  <c:v>7.4673710669175595</c:v>
                </c:pt>
                <c:pt idx="2">
                  <c:v>7.4324838079171194</c:v>
                </c:pt>
                <c:pt idx="3">
                  <c:v>7.2654297232539529</c:v>
                </c:pt>
                <c:pt idx="4">
                  <c:v>7.1777824161951971</c:v>
                </c:pt>
                <c:pt idx="5">
                  <c:v>6.9939329752231894</c:v>
                </c:pt>
                <c:pt idx="6">
                  <c:v>6.8351845861473013</c:v>
                </c:pt>
                <c:pt idx="7">
                  <c:v>6.6437897331476723</c:v>
                </c:pt>
                <c:pt idx="8">
                  <c:v>6.522092798170152</c:v>
                </c:pt>
                <c:pt idx="9">
                  <c:v>6.3456363608285962</c:v>
                </c:pt>
                <c:pt idx="10">
                  <c:v>6.1527326947041043</c:v>
                </c:pt>
                <c:pt idx="11">
                  <c:v>5.9914645471079817</c:v>
                </c:pt>
                <c:pt idx="12">
                  <c:v>5.8230458954830189</c:v>
                </c:pt>
                <c:pt idx="13">
                  <c:v>5.6489742381612063</c:v>
                </c:pt>
                <c:pt idx="14">
                  <c:v>5.4467373716663099</c:v>
                </c:pt>
                <c:pt idx="15">
                  <c:v>5.281679725395013</c:v>
                </c:pt>
                <c:pt idx="16">
                  <c:v>5.0632277442154265</c:v>
                </c:pt>
                <c:pt idx="17">
                  <c:v>4.8706066494925526</c:v>
                </c:pt>
                <c:pt idx="18">
                  <c:v>4.6830567246451622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2B-47F7-B063-1B93E6C20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94984"/>
        <c:axId val="348097280"/>
      </c:scatterChart>
      <c:valAx>
        <c:axId val="348094984"/>
        <c:scaling>
          <c:orientation val="minMax"/>
          <c:max val="16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097280"/>
        <c:crosses val="autoZero"/>
        <c:crossBetween val="midCat"/>
      </c:valAx>
      <c:valAx>
        <c:axId val="348097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ln</a:t>
                </a:r>
                <a:r>
                  <a:rPr lang="cs-CZ" baseline="0"/>
                  <a:t> C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09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150mL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4.4770935387249862E-3"/>
                  <c:y val="-0.2000584107330546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Skupina_D!$T$4:$T$28</c:f>
              <c:numCache>
                <c:formatCode>General</c:formatCode>
                <c:ptCount val="25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420</c:v>
                </c:pt>
                <c:pt idx="7">
                  <c:v>480</c:v>
                </c:pt>
                <c:pt idx="8">
                  <c:v>540</c:v>
                </c:pt>
                <c:pt idx="9">
                  <c:v>600</c:v>
                </c:pt>
                <c:pt idx="10">
                  <c:v>660</c:v>
                </c:pt>
                <c:pt idx="11">
                  <c:v>720</c:v>
                </c:pt>
                <c:pt idx="12">
                  <c:v>780</c:v>
                </c:pt>
                <c:pt idx="13">
                  <c:v>840</c:v>
                </c:pt>
                <c:pt idx="14">
                  <c:v>900</c:v>
                </c:pt>
                <c:pt idx="15">
                  <c:v>960</c:v>
                </c:pt>
                <c:pt idx="16">
                  <c:v>1020</c:v>
                </c:pt>
                <c:pt idx="17">
                  <c:v>1080</c:v>
                </c:pt>
                <c:pt idx="18">
                  <c:v>1140</c:v>
                </c:pt>
                <c:pt idx="19">
                  <c:v>1200</c:v>
                </c:pt>
                <c:pt idx="20">
                  <c:v>1260</c:v>
                </c:pt>
                <c:pt idx="21">
                  <c:v>1320</c:v>
                </c:pt>
                <c:pt idx="22">
                  <c:v>1380</c:v>
                </c:pt>
                <c:pt idx="23">
                  <c:v>1440</c:v>
                </c:pt>
                <c:pt idx="24">
                  <c:v>1500</c:v>
                </c:pt>
              </c:numCache>
            </c:numRef>
          </c:xVal>
          <c:yVal>
            <c:numRef>
              <c:f>Skupina_D!$U$4:$U$28</c:f>
              <c:numCache>
                <c:formatCode>General</c:formatCode>
                <c:ptCount val="25"/>
                <c:pt idx="0">
                  <c:v>7.620705086838262</c:v>
                </c:pt>
                <c:pt idx="1">
                  <c:v>7.5822291942764615</c:v>
                </c:pt>
                <c:pt idx="2">
                  <c:v>7.5390270558239951</c:v>
                </c:pt>
                <c:pt idx="3">
                  <c:v>7.428333194190806</c:v>
                </c:pt>
                <c:pt idx="4">
                  <c:v>7.3401868353201154</c:v>
                </c:pt>
                <c:pt idx="5">
                  <c:v>7.2520539518528144</c:v>
                </c:pt>
                <c:pt idx="6">
                  <c:v>7.1561766374806153</c:v>
                </c:pt>
                <c:pt idx="7">
                  <c:v>7.0630481633881725</c:v>
                </c:pt>
                <c:pt idx="8">
                  <c:v>6.9856418176392081</c:v>
                </c:pt>
                <c:pt idx="9">
                  <c:v>6.8416154764775916</c:v>
                </c:pt>
                <c:pt idx="10">
                  <c:v>6.7190131543852596</c:v>
                </c:pt>
                <c:pt idx="11">
                  <c:v>6.5889264775335192</c:v>
                </c:pt>
                <c:pt idx="12">
                  <c:v>6.5581978028122689</c:v>
                </c:pt>
                <c:pt idx="13">
                  <c:v>6.4645883036899612</c:v>
                </c:pt>
                <c:pt idx="14">
                  <c:v>6.3595738686723777</c:v>
                </c:pt>
                <c:pt idx="15">
                  <c:v>6.2265366692874657</c:v>
                </c:pt>
                <c:pt idx="16">
                  <c:v>6.1463292576688975</c:v>
                </c:pt>
                <c:pt idx="17">
                  <c:v>6.0378709199221374</c:v>
                </c:pt>
                <c:pt idx="18">
                  <c:v>5.9454206086065753</c:v>
                </c:pt>
                <c:pt idx="19">
                  <c:v>5.857933154483459</c:v>
                </c:pt>
                <c:pt idx="20">
                  <c:v>5.7333412768977459</c:v>
                </c:pt>
                <c:pt idx="21">
                  <c:v>5.6167710976665717</c:v>
                </c:pt>
                <c:pt idx="22">
                  <c:v>5.4889377261566867</c:v>
                </c:pt>
                <c:pt idx="23">
                  <c:v>5.3752784076841653</c:v>
                </c:pt>
                <c:pt idx="24">
                  <c:v>5.2983173665480363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51-4074-BFC3-1320ABE176E6}"/>
            </c:ext>
          </c:extLst>
        </c:ser>
        <c:ser>
          <c:idx val="1"/>
          <c:order val="1"/>
          <c:tx>
            <c:v>100mL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6956255468066492E-2"/>
                  <c:y val="8.908719743365413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xVal>
            <c:numRef>
              <c:f>Skupina_D!$K$4:$K$22</c:f>
              <c:numCache>
                <c:formatCode>General</c:formatCode>
                <c:ptCount val="19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  <c:pt idx="4">
                  <c:v>300</c:v>
                </c:pt>
                <c:pt idx="5">
                  <c:v>360</c:v>
                </c:pt>
                <c:pt idx="6">
                  <c:v>420</c:v>
                </c:pt>
                <c:pt idx="7">
                  <c:v>480</c:v>
                </c:pt>
                <c:pt idx="8">
                  <c:v>540</c:v>
                </c:pt>
                <c:pt idx="9">
                  <c:v>600</c:v>
                </c:pt>
                <c:pt idx="10">
                  <c:v>660</c:v>
                </c:pt>
                <c:pt idx="11">
                  <c:v>720</c:v>
                </c:pt>
                <c:pt idx="12">
                  <c:v>780</c:v>
                </c:pt>
                <c:pt idx="13">
                  <c:v>840</c:v>
                </c:pt>
                <c:pt idx="14">
                  <c:v>900</c:v>
                </c:pt>
                <c:pt idx="15">
                  <c:v>960</c:v>
                </c:pt>
                <c:pt idx="16">
                  <c:v>1020</c:v>
                </c:pt>
                <c:pt idx="17">
                  <c:v>1080</c:v>
                </c:pt>
                <c:pt idx="18">
                  <c:v>1140</c:v>
                </c:pt>
              </c:numCache>
            </c:numRef>
          </c:xVal>
          <c:yVal>
            <c:numRef>
              <c:f>Skupina_D!$L$4:$L$22</c:f>
              <c:numCache>
                <c:formatCode>General</c:formatCode>
                <c:ptCount val="19"/>
                <c:pt idx="0">
                  <c:v>7.5283317667072467</c:v>
                </c:pt>
                <c:pt idx="1">
                  <c:v>7.4673710669175595</c:v>
                </c:pt>
                <c:pt idx="2">
                  <c:v>7.4324838079171194</c:v>
                </c:pt>
                <c:pt idx="3">
                  <c:v>7.2654297232539529</c:v>
                </c:pt>
                <c:pt idx="4">
                  <c:v>7.1777824161951971</c:v>
                </c:pt>
                <c:pt idx="5">
                  <c:v>6.9939329752231894</c:v>
                </c:pt>
                <c:pt idx="6">
                  <c:v>6.8351845861473013</c:v>
                </c:pt>
                <c:pt idx="7">
                  <c:v>6.6437897331476723</c:v>
                </c:pt>
                <c:pt idx="8">
                  <c:v>6.522092798170152</c:v>
                </c:pt>
                <c:pt idx="9">
                  <c:v>6.3456363608285962</c:v>
                </c:pt>
                <c:pt idx="10">
                  <c:v>6.1527326947041043</c:v>
                </c:pt>
                <c:pt idx="11">
                  <c:v>5.9914645471079817</c:v>
                </c:pt>
                <c:pt idx="12">
                  <c:v>5.8230458954830189</c:v>
                </c:pt>
                <c:pt idx="13">
                  <c:v>5.6489742381612063</c:v>
                </c:pt>
                <c:pt idx="14">
                  <c:v>5.4467373716663099</c:v>
                </c:pt>
                <c:pt idx="15">
                  <c:v>5.281679725395013</c:v>
                </c:pt>
                <c:pt idx="16">
                  <c:v>5.0632277442154265</c:v>
                </c:pt>
                <c:pt idx="17">
                  <c:v>4.8706066494925526</c:v>
                </c:pt>
                <c:pt idx="18">
                  <c:v>4.6830567246451622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51-4074-BFC3-1320ABE17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94984"/>
        <c:axId val="348097280"/>
      </c:scatterChart>
      <c:valAx>
        <c:axId val="348094984"/>
        <c:scaling>
          <c:orientation val="minMax"/>
          <c:max val="16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097280"/>
        <c:crosses val="autoZero"/>
        <c:crossBetween val="midCat"/>
      </c:valAx>
      <c:valAx>
        <c:axId val="348097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ln</a:t>
                </a:r>
                <a:r>
                  <a:rPr lang="cs-CZ" baseline="0"/>
                  <a:t> C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094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Experimentální data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Skupina_A!$T$4:$T$28</c:f>
              <c:numCache>
                <c:formatCode>General</c:formatCode>
                <c:ptCount val="25"/>
                <c:pt idx="0">
                  <c:v>0</c:v>
                </c:pt>
                <c:pt idx="1">
                  <c:v>90</c:v>
                </c:pt>
                <c:pt idx="2">
                  <c:v>180</c:v>
                </c:pt>
                <c:pt idx="3">
                  <c:v>270</c:v>
                </c:pt>
                <c:pt idx="4">
                  <c:v>360</c:v>
                </c:pt>
                <c:pt idx="5">
                  <c:v>450</c:v>
                </c:pt>
                <c:pt idx="6">
                  <c:v>540</c:v>
                </c:pt>
                <c:pt idx="7">
                  <c:v>630</c:v>
                </c:pt>
                <c:pt idx="8">
                  <c:v>720</c:v>
                </c:pt>
                <c:pt idx="9">
                  <c:v>810</c:v>
                </c:pt>
                <c:pt idx="10">
                  <c:v>900</c:v>
                </c:pt>
                <c:pt idx="11">
                  <c:v>990</c:v>
                </c:pt>
                <c:pt idx="12">
                  <c:v>1080</c:v>
                </c:pt>
                <c:pt idx="13">
                  <c:v>1170</c:v>
                </c:pt>
                <c:pt idx="14">
                  <c:v>1260</c:v>
                </c:pt>
                <c:pt idx="15">
                  <c:v>1350</c:v>
                </c:pt>
                <c:pt idx="16">
                  <c:v>1440</c:v>
                </c:pt>
                <c:pt idx="17">
                  <c:v>1530</c:v>
                </c:pt>
                <c:pt idx="18">
                  <c:v>1620</c:v>
                </c:pt>
                <c:pt idx="19">
                  <c:v>1710</c:v>
                </c:pt>
                <c:pt idx="20">
                  <c:v>1800</c:v>
                </c:pt>
                <c:pt idx="21">
                  <c:v>1890</c:v>
                </c:pt>
                <c:pt idx="22">
                  <c:v>1980</c:v>
                </c:pt>
                <c:pt idx="23">
                  <c:v>2070</c:v>
                </c:pt>
                <c:pt idx="24">
                  <c:v>2160</c:v>
                </c:pt>
              </c:numCache>
            </c:numRef>
          </c:xVal>
          <c:yVal>
            <c:numRef>
              <c:f>Skupina_A!$Q$4:$Q$28</c:f>
              <c:numCache>
                <c:formatCode>General</c:formatCode>
                <c:ptCount val="25"/>
                <c:pt idx="0">
                  <c:v>2100</c:v>
                </c:pt>
                <c:pt idx="1">
                  <c:v>1994</c:v>
                </c:pt>
                <c:pt idx="2">
                  <c:v>1756</c:v>
                </c:pt>
                <c:pt idx="3">
                  <c:v>1538</c:v>
                </c:pt>
                <c:pt idx="4">
                  <c:v>1373</c:v>
                </c:pt>
                <c:pt idx="5">
                  <c:v>1204</c:v>
                </c:pt>
                <c:pt idx="6">
                  <c:v>1052</c:v>
                </c:pt>
                <c:pt idx="7">
                  <c:v>936</c:v>
                </c:pt>
                <c:pt idx="8">
                  <c:v>829</c:v>
                </c:pt>
                <c:pt idx="9">
                  <c:v>730</c:v>
                </c:pt>
                <c:pt idx="10">
                  <c:v>644</c:v>
                </c:pt>
                <c:pt idx="11">
                  <c:v>569</c:v>
                </c:pt>
                <c:pt idx="12">
                  <c:v>498</c:v>
                </c:pt>
                <c:pt idx="13">
                  <c:v>435</c:v>
                </c:pt>
                <c:pt idx="14">
                  <c:v>380</c:v>
                </c:pt>
                <c:pt idx="15">
                  <c:v>338</c:v>
                </c:pt>
                <c:pt idx="16">
                  <c:v>291</c:v>
                </c:pt>
                <c:pt idx="17">
                  <c:v>252</c:v>
                </c:pt>
                <c:pt idx="18">
                  <c:v>222</c:v>
                </c:pt>
                <c:pt idx="19">
                  <c:v>189</c:v>
                </c:pt>
                <c:pt idx="20">
                  <c:v>162</c:v>
                </c:pt>
                <c:pt idx="21">
                  <c:v>141.9</c:v>
                </c:pt>
                <c:pt idx="22">
                  <c:v>123.3</c:v>
                </c:pt>
                <c:pt idx="23">
                  <c:v>107.7</c:v>
                </c:pt>
                <c:pt idx="24">
                  <c:v>95.8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24-410E-8785-FF95F9A8E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94984"/>
        <c:axId val="348097280"/>
      </c:scatterChart>
      <c:scatterChart>
        <c:scatterStyle val="smoothMarker"/>
        <c:varyColors val="0"/>
        <c:ser>
          <c:idx val="3"/>
          <c:order val="1"/>
          <c:tx>
            <c:v>Teoretická funkce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Skupina_A!$T$4:$T$28</c:f>
              <c:numCache>
                <c:formatCode>General</c:formatCode>
                <c:ptCount val="25"/>
                <c:pt idx="0">
                  <c:v>0</c:v>
                </c:pt>
                <c:pt idx="1">
                  <c:v>90</c:v>
                </c:pt>
                <c:pt idx="2">
                  <c:v>180</c:v>
                </c:pt>
                <c:pt idx="3">
                  <c:v>270</c:v>
                </c:pt>
                <c:pt idx="4">
                  <c:v>360</c:v>
                </c:pt>
                <c:pt idx="5">
                  <c:v>450</c:v>
                </c:pt>
                <c:pt idx="6">
                  <c:v>540</c:v>
                </c:pt>
                <c:pt idx="7">
                  <c:v>630</c:v>
                </c:pt>
                <c:pt idx="8">
                  <c:v>720</c:v>
                </c:pt>
                <c:pt idx="9">
                  <c:v>810</c:v>
                </c:pt>
                <c:pt idx="10">
                  <c:v>900</c:v>
                </c:pt>
                <c:pt idx="11">
                  <c:v>990</c:v>
                </c:pt>
                <c:pt idx="12">
                  <c:v>1080</c:v>
                </c:pt>
                <c:pt idx="13">
                  <c:v>1170</c:v>
                </c:pt>
                <c:pt idx="14">
                  <c:v>1260</c:v>
                </c:pt>
                <c:pt idx="15">
                  <c:v>1350</c:v>
                </c:pt>
                <c:pt idx="16">
                  <c:v>1440</c:v>
                </c:pt>
                <c:pt idx="17">
                  <c:v>1530</c:v>
                </c:pt>
                <c:pt idx="18">
                  <c:v>1620</c:v>
                </c:pt>
                <c:pt idx="19">
                  <c:v>1710</c:v>
                </c:pt>
                <c:pt idx="20">
                  <c:v>1800</c:v>
                </c:pt>
                <c:pt idx="21">
                  <c:v>1890</c:v>
                </c:pt>
                <c:pt idx="22">
                  <c:v>1980</c:v>
                </c:pt>
                <c:pt idx="23">
                  <c:v>2070</c:v>
                </c:pt>
                <c:pt idx="24">
                  <c:v>2160</c:v>
                </c:pt>
              </c:numCache>
            </c:numRef>
          </c:xVal>
          <c:yVal>
            <c:numRef>
              <c:f>Skupina_A!$R$4:$R$28</c:f>
              <c:numCache>
                <c:formatCode>General</c:formatCode>
                <c:ptCount val="25"/>
                <c:pt idx="0">
                  <c:v>2100</c:v>
                </c:pt>
                <c:pt idx="1">
                  <c:v>1339.0191184057239</c:v>
                </c:pt>
                <c:pt idx="2">
                  <c:v>853.79628545525816</c:v>
                </c:pt>
                <c:pt idx="3">
                  <c:v>544.40454735637218</c:v>
                </c:pt>
                <c:pt idx="4">
                  <c:v>347.1276652653317</c:v>
                </c:pt>
                <c:pt idx="5">
                  <c:v>221.3383715799151</c:v>
                </c:pt>
                <c:pt idx="6">
                  <c:v>141.13157675347449</c:v>
                </c:pt>
                <c:pt idx="7">
                  <c:v>89.989466420784396</c:v>
                </c:pt>
                <c:pt idx="8">
                  <c:v>57.379817139314376</c:v>
                </c:pt>
                <c:pt idx="9">
                  <c:v>36.586986742936382</c:v>
                </c:pt>
                <c:pt idx="10">
                  <c:v>23.328892730308844</c:v>
                </c:pt>
                <c:pt idx="11">
                  <c:v>14.875158751009449</c:v>
                </c:pt>
                <c:pt idx="12">
                  <c:v>9.4848199794865984</c:v>
                </c:pt>
                <c:pt idx="13">
                  <c:v>6.0477882319853045</c:v>
                </c:pt>
                <c:pt idx="14">
                  <c:v>3.8562400317607048</c:v>
                </c:pt>
                <c:pt idx="15">
                  <c:v>2.4588472036614664</c:v>
                </c:pt>
                <c:pt idx="16">
                  <c:v>1.5678301975910263</c:v>
                </c:pt>
                <c:pt idx="17">
                  <c:v>0.99969267094676562</c:v>
                </c:pt>
                <c:pt idx="18">
                  <c:v>0.63743218996562023</c:v>
                </c:pt>
                <c:pt idx="19">
                  <c:v>0.40644470907199703</c:v>
                </c:pt>
                <c:pt idx="20">
                  <c:v>0.25916058858202706</c:v>
                </c:pt>
                <c:pt idx="21">
                  <c:v>0.16524808707076857</c:v>
                </c:pt>
                <c:pt idx="22">
                  <c:v>0.10536683231796809</c:v>
                </c:pt>
                <c:pt idx="23">
                  <c:v>6.7184858533147374E-2</c:v>
                </c:pt>
                <c:pt idx="24">
                  <c:v>4.2838957163461033E-2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A24-410E-8785-FF95F9A8E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94984"/>
        <c:axId val="348097280"/>
      </c:scatterChart>
      <c:valAx>
        <c:axId val="34809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097280"/>
        <c:crosses val="autoZero"/>
        <c:crossBetween val="midCat"/>
      </c:valAx>
      <c:valAx>
        <c:axId val="348097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 [uS/cm]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094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02995770388513"/>
          <c:y val="0.90958215223097116"/>
          <c:w val="0.56717358928264805"/>
          <c:h val="5.3010236220472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19:10.959"/>
    </inkml:context>
    <inkml:brush xml:id="br0">
      <inkml:brushProperty name="width" value="0.13333" units="cm"/>
      <inkml:brushProperty name="height" value="0.13333" units="cm"/>
      <inkml:brushProperty name="color" value="#57D200"/>
    </inkml:brush>
  </inkml:definitions>
  <inkml:traceGroup>
    <inkml:annotationXML>
      <emma:emma xmlns:emma="http://www.w3.org/2003/04/emma" version="1.0">
        <emma:interpretation id="{1A7A724A-C0B1-4B38-98B5-A9E7771D034C}" emma:medium="tactile" emma:mode="ink">
          <msink:context xmlns:msink="http://schemas.microsoft.com/ink/2010/main" type="writingRegion" rotatedBoundingBox="19700,6390 20365,6390 20365,7055 19700,7055"/>
        </emma:interpretation>
      </emma:emma>
    </inkml:annotationXML>
    <inkml:traceGroup>
      <inkml:annotationXML>
        <emma:emma xmlns:emma="http://www.w3.org/2003/04/emma" version="1.0">
          <emma:interpretation id="{F805838D-8DCD-43ED-B1F5-34BCEA1ED018}" emma:medium="tactile" emma:mode="ink">
            <msink:context xmlns:msink="http://schemas.microsoft.com/ink/2010/main" type="paragraph" rotatedBoundingBox="19700,6390 20365,6390 20365,7055 19700,7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5592F1-EAB0-4D10-99B5-98916B03427C}" emma:medium="tactile" emma:mode="ink">
              <msink:context xmlns:msink="http://schemas.microsoft.com/ink/2010/main" type="line" rotatedBoundingBox="19700,6390 20365,6390 20365,7055 19700,7055"/>
            </emma:interpretation>
          </emma:emma>
        </inkml:annotationXML>
        <inkml:traceGroup>
          <inkml:annotationXML>
            <emma:emma xmlns:emma="http://www.w3.org/2003/04/emma" version="1.0">
              <emma:interpretation id="{114B90AC-C329-485C-B9B9-8D027C8A7FD9}" emma:medium="tactile" emma:mode="ink">
                <msink:context xmlns:msink="http://schemas.microsoft.com/ink/2010/main" type="inkWord" rotatedBoundingBox="19700,6390 20365,6390 20365,7055 19700,7055"/>
              </emma:interpretation>
              <emma:one-of disjunction-type="recognition" id="oneOf0">
                <emma:interpretation id="interp0" emma:lang="cs-CZ" emma:confidence="0">
                  <emma:literal>O</emma:literal>
                </emma:interpretation>
                <emma:interpretation id="interp1" emma:lang="cs-CZ" emma:confidence="0">
                  <emma:literal>o</emma:literal>
                </emma:interpretation>
                <emma:interpretation id="interp2" emma:lang="cs-CZ" emma:confidence="0">
                  <emma:literal>°</emma:literal>
                </emma:interpretation>
                <emma:interpretation id="interp3" emma:lang="cs-CZ" emma:confidence="0">
                  <emma:literal>0</emma:literal>
                </emma:interpretation>
                <emma:interpretation id="interp4" emma:lang="cs-CZ" emma:confidence="0">
                  <emma:literal>Ó</emma:literal>
                </emma:interpretation>
              </emma:one-of>
            </emma:emma>
          </inkml:annotationXML>
          <inkml:trace contextRef="#ctx0" brushRef="#br0">342 26 2306,'4'-4'1794,"-4"2"-1089,4-1-33,-4 3-31,5 0-65,-5-3-127,0 3-97,0-3-96,0 3 97,0 0-97,0 0 0,0 0 0,0 0 97,0 0-1,0 0-96,0 0-31,0 0-1,0 0 0,0 0 32,-9-2-192,-3-1-64,-3 0 96,-5 3 32,8 0-63,-3 0-1,3 0 64,-1 0-64,2 0-32,-1 0 0,-7 0-32,2 0 0,3 0 32,-6 6 32,8 2 32,-7 1-32,6 0-32,-1 3 64,1-1-64,4 2-32,-5-1 0,5 1-32,-6 1 32,6 0 0,2 0 0,2-1 0,-1 3 0,2 1-32,-1 2-32,5 0 64,0 3 0,0 3 0,0-4 0,0 4 0,0 0 64,0-3-32,0 3-32,0-4 0,0-1 0,0-1 0,0-4-32,0 2-32,0 0 32,0-3 32,0-1-32,0-2 32,9 1 0,2-1 32,-4-2 0,2 0 32,2-1-32,-7 3 32,8-3-32,3 1 0,-6-3 0,0 2 0,1-3-32,2-2 0,-1 2 0,-7-1 32,5 0-32,3 2 0,-6-3 32,8-1 0,-7-2 0,8 0-32,-2 0 33,-8 0-33,9 0 32,-1 4 0,-3-4-32,3 0 0,1 0 0,0 1 0,0-1 0,-1 0-64,2 0-1,-3 4 33,1-4-32,2 0-32,-3 0 0,3 0 0,-2 0 32,-2 0-32,5 0 32,-5 0-32,2 0-96,-1 0-1,3 0 33,-3 0 64,3-4 0,-6-1 64,6 0 32,-8-3-32,2 0 0,6-3 32,-6 0 0,5-6 0,-5 3 0,-1-3 0,0 2 0,-1-2 0,1 1 32,1 0 0,-5-1 0,2-2 64,-1 0 0,-1 0-32,-4-7 32,0 2 97,0-1-65,0 1-64,0-1 160,0-2 0,0 3-96,0 1 65,0 2-65,-15-2-64,2 2 64,-2 1 64,3-1 0,-12-1-160,8 3 128,-7-3-64,-5 5-96,5-1 0,0 6 0,-5 1-64,-3 9-192,-5 2-641,-8 0-384,16 0-288,-6 13-802,9 7-1184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5T07:57:45.456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5551F058-2930-4C2B-AFDE-34E235DD8E68}" emma:medium="tactile" emma:mode="ink">
          <msink:context xmlns:msink="http://schemas.microsoft.com/ink/2010/main" type="writingRegion" rotatedBoundingBox="18638,4527 21504,4495 21513,5337 18647,5369"/>
        </emma:interpretation>
      </emma:emma>
    </inkml:annotationXML>
    <inkml:traceGroup>
      <inkml:annotationXML>
        <emma:emma xmlns:emma="http://www.w3.org/2003/04/emma" version="1.0">
          <emma:interpretation id="{966E342B-4E65-4982-A74B-5924DF8803BF}" emma:medium="tactile" emma:mode="ink">
            <msink:context xmlns:msink="http://schemas.microsoft.com/ink/2010/main" type="paragraph" rotatedBoundingBox="18638,4527 21504,4495 21513,5337 18647,5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04D3E-28BD-4220-A279-BE4F9639E451}" emma:medium="tactile" emma:mode="ink">
              <msink:context xmlns:msink="http://schemas.microsoft.com/ink/2010/main" type="line" rotatedBoundingBox="18638,4527 21504,4495 21513,5337 18647,5369"/>
            </emma:interpretation>
          </emma:emma>
        </inkml:annotationXML>
        <inkml:traceGroup>
          <inkml:annotationXML>
            <emma:emma xmlns:emma="http://www.w3.org/2003/04/emma" version="1.0">
              <emma:interpretation id="{F6C2DC7E-7EEF-454C-82CF-152242DAAB8C}" emma:medium="tactile" emma:mode="ink">
                <msink:context xmlns:msink="http://schemas.microsoft.com/ink/2010/main" type="inkWord" rotatedBoundingBox="18639,4526 19763,4515 19770,5174 18645,5185"/>
              </emma:interpretation>
              <emma:one-of disjunction-type="recognition" id="oneOf0">
                <emma:interpretation id="interp0" emma:lang="cs-CZ" emma:confidence="0">
                  <emma:literal>KE</emma:literal>
                </emma:interpretation>
                <emma:interpretation id="interp1" emma:lang="cs-CZ" emma:confidence="0">
                  <emma:literal>ke.</emma:literal>
                </emma:interpretation>
                <emma:interpretation id="interp2" emma:lang="cs-CZ" emma:confidence="0">
                  <emma:literal>ke</emma:literal>
                </emma:interpretation>
                <emma:interpretation id="interp3" emma:lang="cs-CZ" emma:confidence="0">
                  <emma:literal>Ke</emma:literal>
                </emma:interpretation>
                <emma:interpretation id="interp4" emma:lang="cs-CZ" emma:confidence="0">
                  <emma:literal>Ke.</emma:literal>
                </emma:interpretation>
              </emma:one-of>
            </emma:emma>
          </inkml:annotationXML>
          <inkml:trace contextRef="#ctx0" brushRef="#br0">185 10 673,'0'-4'1825,"0"4"-1120,0 0-289,7 0 385,-7 0 160,0 0-160,0-2-96,4 2-97,-4-3-95,0 3-33,0 0-64,5 0 1,-5 0 63,0 0-31,0 0-33,0 0-96,0 0 1,0 0-161,0 0-128,0 0-32,0 0-128,0 19-32,0 10 160,-5 3 96,-6 7-64,-2 4 32,0-1-64,-3 5 0,-4-1 32,8-1-32,-8-2 32,11-3-32,-4-7 0,2-4 32,6-5-32,1-7-32,0-3 32,4-6 0,0-2 0,0 0 32,0 0-32,-5-2 32,1 2-32,-2 3 0,-4 0 0,6-4 96,-1 1-96,2-3 0,3 1 0,0-4 0,0 0 64,0 0 32,0 0-32,0 0 32,0 0 64,0 0 33,0 0-65,0 0 32,0 0-32,0 0 0,0 0-128,0 0 0,0 0-96,0 0-352,0-4-1090,-8-5-1633,8 1-2947</inkml:trace>
          <inkml:trace contextRef="#ctx0" brushRef="#br0" timeOffset="1067">115 491 3235,'0'3'1762,"0"-3"-865,0 0-225,0 0-159,0 0-193,0 0-160,0 0-128,0 0 96,0 0 0,0 0 161,0 0 63,0 0 96,0 0 65,0 0-65,0 0-95,0 0-97,0 0-64,0 0 32,0-8-128,8-1-64,8-3 0,-7 4-32,2-4 33,2 4-33,-4 0 0,6-1 0,-6 3 0,0 0 0,1 0 0,0 2 0,-1-3 0,2-1 32,-3-1-32,1 1 64,2-1-32,-7-2 32,5 2-64,-5 1 32,7 2-32,-11-2 32,5 5-32,-1-4 0,1 5 32,-5 2-32,0-3 0,0 3 0,0 0 64,0 0-64,0 0 32,0 0 32,0 0 0,0 0-64,0 0 64,0 0-64,0 0 0,0 0 0,0 0-64,0 0-448,0 0-706,0 0-415,0 0-289,0 0-1057</inkml:trace>
          <inkml:trace contextRef="#ctx0" brushRef="#br0" timeOffset="2600">147 464 1121,'0'0'513,"0"0"-33,0 0-32,0 0 97,0 0-97,0 0 33,0 0 159,0 0 1,0 0-96,0 0-65,0 0-160,0 0-63,0 0-65,0 0 32,0 0-32,0 0-160,0 0-32,0 0-64,0 0-32,0 0 96,5 0 96,1 0-64,3 2 0,-1 2-32,1-2 32,2 4 0,-6-3-32,3 0 0,3 0 0,-2-1 64,-4 1-64,-1-3 0,1 3 0,6 3 0,-11-4 0,3 4 0,2 0 0,-1 0 0,1 3 0,-5-4 32,11 1 0,-11 2-32,4-2 32,5 3-32,-5-3 32,1-2 0,1 0 0,-1-4 0,-5 2-32,4-2 33,-4 0-33,0 0 64,0 0 32,0 4 160,0-4-32,0 0-64,0 3-64,0-3-96,0 0-32,0 0 32,0 0 32,0 0-32,0 0 32,0 0 32,0 0 65,0 0 31,0 0 0,0 0-32,0 0-64,0 0-64,0 0 0,0 0-32,0 0 32,0 0 0,0 0 32,0 0-32,0 0 64,0 0-32,0 0 0,0 0 0,0 0-32,0 0-32,0 0 32,0 0-64,0 0 64,0 0 0,0 0 0,0 0 32,0 0-32,0 0-32,0 0 0,0 0 0,0 0 0,0 0 32,0 0-32,0 0 32,0 2-64,0-2 64,0 0-64,0 3 32,0 0 32,0 0 32,0 0-32,0-1 0,0 1-32,0 0 32,0 0-32,0 1 0,5-3 32,-5 3 0,0-2 0,0-2 0,0 0 0,0 0 32,0 0 0,0 0-32,0 0 0,0 0 0,0 4-32,0-1 0,0 4 32,0 0-32,0-2 32,0 1 0,0-6 32,0 3-32,0-3 32,0 0 0,0 0 0,0 0 32,0 0 0,0 0-32,0 0 64,0 0 96,0 0 0,0 0 1,0 0-33,0 0 32,0 0-32,0 0-64,0 0-96,0 0-64,0 0-480,0 0-866,0 0-2209</inkml:trace>
          <inkml:trace contextRef="#ctx0" brushRef="#br0" timeOffset="12466">438 392 3331,'-5'3'1890,"5"-3"-705,0 0-64,0 0-192,0 0-288,0 0-225,0 0-192,0 0 0,0 0-31,0 0-1,0 0-64,0 0 0,0 0 32,0 0 32,0 0 97,0 0 95,0 0-128,5 0-32,4 0 97,10 0-65,-1 0 0,6 0-96,5 0-64,-1 0-31,5 0-33,0 0-32,4-3 0,-8-2 32,-5-1-32,-4 3-32,-7-2 32,-9 5 32,-4-3-32,5 3 0,-5 0 0,0 0 0,0 0-32,0-3 32,0 3 0,0 0 32,0 0-32,0 0 0,0 0 0,0 0-32,0 0 0,0 0 32,0 0-32,0 0-33,0 0 33,0 0-640,0 0-1026,0 0-864,-5 0-2275</inkml:trace>
          <inkml:trace contextRef="#ctx0" brushRef="#br0" timeOffset="13980">422 497 0,'0'0'801,"0"0"-289,0 0 65,0 0-65,0 0 65,0 0 127,0 0 33,0 0 0,0 0-64,0 0-1,0 0-31,0 0-1,0 0-95,0 0-1,0 0 97,0 0-64,0 0-33,0 0-128,0 0-127,0 0-129,0 0-32,0 0-128,0 0 0,0 0 0,11 0 0,3 0 64,-6 0-32,7 0 32,-5 0-64,5 0 0,-2 0 32,-4 0-32,6 0 32,-10 0-32,8 0 0,2 0 32,-6 0-32,2 0 32,-3 0-32,-3 0 32,0 0-32,-5 0 0,0 0 0,0 0 0,4 0-32,2 0 32,-1 0-32,0 0 0,3 0 32,1 0 0,-3 0 32,3 0-32,-9 0 0,0 0 0,5 0 0,-5 0 0,0 0 0,0 0 0,8 0 0,-1 0 0,2 0 0,-5 0 32,5 0 0,2-3-32,-7 0 0,0 3 0,6-3 32,-6 3-32,2-2 0,-1 2 0,-5 0 0,5 0 0,-5 0 0,0 0 0,0 0 0,0 0-32,0 0 32,0 0-64,0 0 0,0 0 32,0 0-64,0 0 64,0 0 32,0 0 0,0 0 32,0 0-32,-5 0-64,5 0-993,-5 0-1313,-5 0-3236</inkml:trace>
          <inkml:trace contextRef="#ctx0" brushRef="#br0" timeOffset="18672">995 456 737,'0'0'704,"0"0"-95,0 0 256,0 0-129,0 0-63,0 0-96,0 0-33,0 0 65,0 0-97,0 0-63,0 0-65,0 0 32,0 0-63,0 0 63,0 0 97,0 0-1,0 0-31,0 0-1,0 0-32,0 0-95,0 0-65,0-4-32,0 2-128,0 2-64,0 0-64,0 0 0,0-4-32,0 4 32,16-2 32,-7-1 0,4 0-32,2 0-32,-1 0 32,1 1-32,-2 2 0,-2 0-32,-2 0 32,-4 0-32,-2 0 32,-3 0-96,0 0 96,5 0 32,-5 0-32,0 0 32,0 0 32,0 0-32,0 0 96,0 0-32,0 0-32,0 0 32,0 0-32,0 0 32,0 0-32,0 0-32,0 0 0,0 0-64,0 0-544,0-3-834,0 0-1665</inkml:trace>
        </inkml:traceGroup>
        <inkml:traceGroup>
          <inkml:annotationXML>
            <emma:emma xmlns:emma="http://www.w3.org/2003/04/emma" version="1.0">
              <emma:interpretation id="{8A49A19B-A679-426D-9DDE-CF8F6B3E368B}" emma:medium="tactile" emma:mode="ink">
                <msink:context xmlns:msink="http://schemas.microsoft.com/ink/2010/main" type="inkWord" rotatedBoundingBox="20004,4777 21501,4740 21516,5323 20018,5360"/>
              </emma:interpretation>
              <emma:one-of disjunction-type="recognition" id="oneOf1">
                <emma:interpretation id="interp5" emma:lang="cs-CZ" emma:confidence="0">
                  <emma:literal>0,0017</emma:literal>
                </emma:interpretation>
                <emma:interpretation id="interp6" emma:lang="cs-CZ" emma:confidence="0">
                  <emma:literal>0,017</emma:literal>
                </emma:interpretation>
                <emma:interpretation id="interp7" emma:lang="cs-CZ" emma:confidence="0">
                  <emma:literal>010017</emma:literal>
                </emma:interpretation>
                <emma:interpretation id="interp8" emma:lang="cs-CZ" emma:confidence="0">
                  <emma:literal>0,00017</emma:literal>
                </emma:interpretation>
                <emma:interpretation id="interp9" emma:lang="cs-CZ" emma:confidence="0">
                  <emma:literal>0,0077</emma:literal>
                </emma:interpretation>
              </emma:one-of>
            </emma:emma>
          </inkml:annotationXML>
          <inkml:trace contextRef="#ctx0" brushRef="#br0" timeOffset="32997">1398 289 32,'0'0'1634,"0"0"-802,0 0-383,0 0-161,0-3-160,0 1 0,0-2 32,0 1 97,0-2 223,0 2 65,0 0-129,0 3 0,0 0-31,0 0 63,0 0-31,0 0-33,0 0 193,0 0-65,0 0 1,0 0-129,0 0-96,0 14-224,0 9-64,0 8-96,0 4 96,0-2 0,0 5 0,0-4 32,0-2-32,0-4 0,0-3 0,15 2-32,-2-5 0,3-1 32,7-5-64,-9-4 32,-1-1 32,2-7 0,-1-4 0,1 0 0,-11 0 0,5 0 0,2-21 192,-6-4 32,-1-10-95,1-5 31,-5-3-128,0 0 0,0 4 64,0 4-64,0 4-32,0 2 0,0 7 32,-9 4 0,-7 4-32,3 3 96,-2 3-96,-3 5 32,-2 3 64,2 0 96,-5 0 65,3 7-97,7 20-160,-7 3-96,11 8-65,-2-4-159,6-2-224,5-15-481,0-6-993,0-5-1634</inkml:trace>
          <inkml:trace contextRef="#ctx0" brushRef="#br0" timeOffset="33638">1715 481 2018,'0'0'1089,"0"0"-609,0 0 289,0 0 160,0 0 32,0 0 192,0 0-96,0 8 0,0 10-192,0 7-225,0 9-608,0 6 65,4 9-33,10 2 160,1-5-160,-6-6-64,6-15 0,-10-16-417,-5-9-1536,4 0-1859</inkml:trace>
          <inkml:trace contextRef="#ctx0" brushRef="#br0" timeOffset="34441">1871 335 801,'0'0'3235,"0"0"-1922,0 0-768,0 0-33,0 3-224,-4 15-224,-7 1-64,11 9 0,0 1-32,0 3 32,0 2 0,0 0 0,0-2 32,0-4 97,15-4 31,-2-5-64,3-8-96,-4-5-32,4-3 0,-2-3-32,5 0 32,1 0 32,-7-18 256,0-7-64,-2-7 288,-6-4-127,-1 1-129,-4 1-128,0 0 64,0 6-32,-24 4-64,2 5 65,-6 5-97,-2 0 64,7 7 96,-2 4 32,6 3-224,5 0-96,5 0-96,6 0-289,3 17-319,0 4-418,0-10-928,0-3-352</inkml:trace>
          <inkml:trace contextRef="#ctx0" brushRef="#br0" timeOffset="35266">2151 260 2947,'0'0'3075,"-4"0"-2210,4 0-353,0 0-192,0 0-320,0 0 0,0 0-96,-5 17 96,1 6 64,4 6-32,-5 2 160,5 0 129,0 4 63,0-2-128,0-4 1,0-3 63,0-3-224,0-3-32,5-8-32,4-4-32,3 1-64,4-7 64,4-2-32,-7 0 32,0 0 0,3 0 0,-3 0 32,2-9 96,-2-11 0,-2-5 64,-7-3-63,-4-4-1,0 1 0,0 0-64,0-4 32,-4 4-64,-20 2 32,-4 3 0,-1 7 32,5 5 128,-1 2 129,4 9-129,5 3 0,3 0-192,-2 17-32,6 21-256,4-13-673,1 3-1089,4 4-1986</inkml:trace>
          <inkml:trace contextRef="#ctx0" brushRef="#br0" timeOffset="36566">2453 429 512,'0'5'4933,"0"-2"-2499,0-3-1120,0 0-161,0 0-288,0 0-225,0 0-255,0 0-129,0-3-64,0-17-32,0-3 64,0-5-63,9-4-65,2 1 0,-2 5-64,-6 4 0,-3 7 0,5 7 0,-5 5-32,0 3 0,0 0 32,0 0-32,0 0 0,0 0 0,5 8-128,-5 16-64,6 9 63,3 10 129,-4 3 0,3 0 97,3-3-97,-2-6 0,0-6 64,2-11-64,-7-5 0,0-8 0,1-3-129,-1-1-415,-4-1-193,5 1-448,-5-3-641,0 0-320,0 0-832</inkml:trace>
          <inkml:trace contextRef="#ctx0" brushRef="#br0" timeOffset="37406">2596 287 2274,'0'0'4548,"0"0"-2690,0 0-577,0 0-224,0 0-352,0 0-353,0 0-223,0 0-97,0 0-32,0 0-129,0 0 1,12 0 64,4 0 64,6 0 32,-2-2 32,4-2 0,-11 1 33,3 3-65,1 0-32,-6 0 0,-2 0-161,0 0 33,7 0 96,-8 0 32,-4 0-32,1 0 32,-5 0-128,6 0 96,-6 0 32,0 0 0,0 0 0,0 12-64,0 14-64,5 5 96,-1 9 32,1 0 64,-1-1 32,0-4-96,3-4 32,2-11 0,-5-6-32,1-2 0,-2-6-64,2-3-32,-5-1 32,7 1 0,-7-3 64,0 3 0,0 0 0,0 0-192,0-1-193,0 1-319,0-3-289,0 0-257,0 0-191,0 0-545,0 0-512</inkml:trace>
          <inkml:trace contextRef="#ctx0" brushRef="#br0" timeOffset="37679">2682 455 2594,'0'-4'4965,"0"4"-3171,0 0-929,0 0-353,0 0-416,18 0-96,6-6 0,4 1-64,5-4 64,-4-5-128,-16 5-1441,-6-1-1090,2-2-3459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3:33.454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2FC3298A-3692-449D-9D87-61B98B361BB1}" emma:medium="tactile" emma:mode="ink">
          <msink:context xmlns:msink="http://schemas.microsoft.com/ink/2010/main" type="inkDrawing" rotatedBoundingBox="17,198 1597,-400 2036,755 455,1354" hotPoints="1746,512 1019,1239 293,512 1019,-213" semanticType="enclosure" shapeName="Circle"/>
        </emma:interpretation>
      </emma:emma>
    </inkml:annotationXML>
    <inkml:trace contextRef="#ctx0" brushRef="#br0">901 0 1666,'0'0'1217,"-4"0"-417,4 0 33,-3 0 96,-1 0-128,0 0-225,-1 0-127,5 0-129,-4 0 0,0 0 33,0 0-1,1 0-32,-1 0-31,1 0-161,-7 0 32,3 0-64,-1 0-32,-8 0-32,2 0-32,-4 0 0,1 0 32,-7 0 32,3 0 96,-3 2-128,1 5 0,-7 1-32,2 2 33,1-1-1,-5 4-32,0-1 0,4 0-32,-9 2 32,8 0 0,2-1 0,3 1 32,0 1-32,-1-4 0,5 2 0,4-1 0,0 0 0,-5 3 0,6-1 0,-2 1 0,3 0 0,-7 4 32,4 0-32,-3 1 32,5 2-32,-6-1 0,10 2 0,-6-2 0,4-2 0,-2 2-32,8-1 32,-3 0 0,-1-1 0,2 3 0,1-3 0,5 5 0,-1 1-32,-3 3 32,7 3-32,-6-3 32,6 4 0,0-4 0,0-1 0,0 0 0,0 0 0,0-3 0,0 0 0,0 1 64,0-2-64,6 4 32,5-3-32,-4 1 0,6 1 128,2-2-32,6-2 0,-5 0-64,0 1 64,0-5 32,5 2 0,-1-4-96,-1 2 96,5-4-96,-4-2 161,5 3 31,-1-6-32,8 1-160,-8 0 96,5-6 0,2 2 0,6-4-64,-1-2 1,1 0 31,6 0-64,2 0 32,0 0-32,3 0-32,-5 0 32,6 0 0,-4-10-32,-4 3 32,1-3-32,3-2 0,-6-3 32,2 3-32,1 1 32,-4-5-32,3 0 0,-5-1 32,5 0 32,-6-5-64,1 1 0,-3-1 0,-1 0 32,-4-2 0,-3 0 64,-1-3-32,0-5 32,-3-1-32,3-7 0,-9-4-32,5 1 0,-8-6 1,4 1-33,-3 5 0,-5 1 32,-1 4-32,-3 2 0,-4 1 32,0 7-32,0-4 0,0 0 0,-19 4 0,-5-2 0,-4 1 160,-6 3-64,6-3-64,-7 2-32,-10 0-32,-3 1 32,-5 1 0,-10 1-96,-6 5 64,-8 7-193,-2 7 1,-10 5-288,-3 0 63,-9 26-383,48-4-674,1 8-832,4-2-865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3:36.359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41350B32-C415-4647-A8DE-D634E837BEEE}" emma:medium="tactile" emma:mode="ink">
          <msink:context xmlns:msink="http://schemas.microsoft.com/ink/2010/main" type="inkDrawing" rotatedBoundingBox="20230,607 22169,517 22234,1930 20295,2019" hotPoints="22143,1293 21289,2147 20435,1293 21289,438" semanticType="enclosure" shapeName="Circle"/>
        </emma:interpretation>
      </emma:emma>
    </inkml:annotationXML>
    <inkml:trace contextRef="#ctx0" brushRef="#br0">1364 158 1217,'0'0'1954,"-4"-5"-1057,4 0 0,0 0 64,-4 1-33,-1-1-159,1 2-128,4-2-1,-7 1 33,3-1-32,-4-2-193,-5 2-224,2-2-224,-2 0 32,-11-1 0,3 1-32,-6-1-64,-5 4 64,-8 1 32,-1-2-32,-4 5 0,-3 0 0,2 0-32,-7 0 32,5 0 0,0 0 0,-1 0 0,0 12-32,4 0 32,-3 3 0,1 0 0,3-1 0,3 3-32,5-2 32,1-1 0,1 4 0,3-2 0,2-2 0,1 3 0,0 1-64,4-1 64,0 0 0,4 3-32,-4 1 0,8 0 0,0 4 0,-1 1 0,5 1 0,0-1-32,0 4 64,-1-4 0,2 3-32,-2 1 32,1-4 0,5 3 0,-2-3-32,5 1 0,-3-2 32,7 2-32,-4-1 32,1 1 0,-4-1 0,4 1 0,-1-3 0,4 0 0,0 1-32,0-3-32,0-1 32,0 3-32,0 1 64,0-3 0,14 2 0,-4 0 192,11 3 0,-6-5-64,5-1 32,1 1-64,-1 0-32,5-2 33,-1-1 31,0 1-32,8-4 64,-1 1-32,7-2-32,-3 2 128,10-5-96,-2 0-64,2 0-31,-1-5 31,5 3 0,-6-5 0,5-1 0,-3 2 32,8-5-64,-5 2 32,1 0 0,-1-1-64,-1-2 32,2 3 0,2-3-32,-6 1 32,0-1-32,4 0 0,-10 0 0,6 4 0,-6-4 0,-2 0 0,3 0 0,-3 0 64,2 0-64,-5 0 32,-3 0 0,5 0-32,-3-4 32,-5-8 0,4-4 0,3-4 96,-1-4-31,-6-2-33,0-6 32,0-4-64,0 2 32,-4-5-32,-3 3 0,-3-1-32,-4 1 0,-4-1 64,-6 1-32,2-2 0,-3-1 32,-3-2-32,0-3 64,0-2 32,0-2-128,0-1 32,-3-2-32,-17 3-64,-1-3-64,-7 3 128,-4-1 0,-1 6 32,-7-1-32,-1 3 0,-1 2-32,-7 2 32,-7 4-96,-13-2-320,-4 4 95,-11 2-800,-9 0 481,1 5-1250,40 12-384,8 1-833,12 5-833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3:54.321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4AED805A-63F8-4B11-A532-75A6668C7EFB}" emma:medium="tactile" emma:mode="ink">
          <msink:context xmlns:msink="http://schemas.microsoft.com/ink/2010/main" type="inkDrawing" rotatedBoundingBox="2674,11014 3739,11015 3738,11928 2673,11927" hotPoints="3664,11567 3172,12059 2681,11567 3172,11076" semanticType="enclosure" shapeName="Circle"/>
        </emma:interpretation>
      </emma:emma>
    </inkml:annotationXML>
    <inkml:trace contextRef="#ctx0" brushRef="#br0">430 98 96,'-4'0'641,"4"0"-33,0 0 161,0 0-64,0 0-1,0 0 97,-3 0 32,3 0-64,-4 0-33,4-3-95,-4 3-65,-5-2 1,5 2-161,-4-3 65,1 3-1,-6 0-159,-2 0-193,2 0 160,-4 0 0,-5 0-160,1 0-32,-3 3 1,0 7 31,-4 3-32,7 0 128,-3 5-192,3-2 32,2 4-64,-1 4-32,3 2 0,3 6 32,-3 2-32,3 2 32,0 3 0,4 3 0,3-4 0,3 3-64,1-4 64,-1-3 0,4-3 64,0-4-64,0-3 32,0 0-32,0-3 0,4-1 0,10 2 0,7 0 64,3-3-64,0 3 96,4-3-96,0 1 64,1-3-64,0-1 32,3-4 0,0 1 0,-1-6 0,1 0 32,5-4-64,-5-1 32,6-2 0,1 0 1,2 0-1,-2 0 0,6 0 32,-6-7-32,2-7 0,0-4 0,-2-3 32,-2-4-32,-1-3 32,-4-4 0,-1 0 96,0-4 32,-4 1-96,-3 0 97,-5-2-129,6-1 32,-9 3 0,1-1 32,-13 2 32,3-1 160,-7-2 1,0 1-193,0-6 96,-20-4-96,-16-2-128,-13-3-32,-20 3-32,-7 6-128,-25 8-289,-7 13-287,-7 11-257,42 10-417,4 0-928,5 0-1570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4:01.869"/>
    </inkml:context>
    <inkml:brush xml:id="br0">
      <inkml:brushProperty name="width" value="0.13333" units="cm"/>
      <inkml:brushProperty name="height" value="0.13333" units="cm"/>
      <inkml:brushProperty name="color" value="#ED1C24"/>
    </inkml:brush>
    <inkml:brush xml:id="br1">
      <inkml:brushProperty name="width" value="0.13333" units="cm"/>
      <inkml:brushProperty name="height" value="0.13333" units="cm"/>
      <inkml:brushProperty name="color" value="#00CCFF"/>
    </inkml:brush>
    <inkml:brush xml:id="br2">
      <inkml:brushProperty name="width" value="0.13333" units="cm"/>
      <inkml:brushProperty name="height" value="0.13333" units="cm"/>
      <inkml:brushProperty name="color" value="#FFA6CC"/>
    </inkml:brush>
  </inkml:definitions>
  <inkml:traceGroup>
    <inkml:annotationXML>
      <emma:emma xmlns:emma="http://www.w3.org/2003/04/emma" version="1.0">
        <emma:interpretation id="{F8ED99B0-1474-43CD-9DEA-98C2B44B6E6C}" emma:medium="tactile" emma:mode="ink">
          <msink:context xmlns:msink="http://schemas.microsoft.com/ink/2010/main" type="writingRegion" rotatedBoundingBox="2622,2199 10088,2199 10088,5651 2622,5651"/>
        </emma:interpretation>
      </emma:emma>
    </inkml:annotationXML>
    <inkml:traceGroup>
      <inkml:annotationXML>
        <emma:emma xmlns:emma="http://www.w3.org/2003/04/emma" version="1.0">
          <emma:interpretation id="{7FDF007F-DA7F-4F60-92A2-0525A06175CA}" emma:medium="tactile" emma:mode="ink">
            <msink:context xmlns:msink="http://schemas.microsoft.com/ink/2010/main" type="paragraph" rotatedBoundingBox="2622,2199 10088,2199 10088,5651 2622,5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05B329-2237-4BE6-8E91-870DD7399654}" emma:medium="tactile" emma:mode="ink">
              <msink:context xmlns:msink="http://schemas.microsoft.com/ink/2010/main" type="line" rotatedBoundingBox="2622,2199 10088,2199 10088,5651 2622,5651"/>
            </emma:interpretation>
          </emma:emma>
        </inkml:annotationXML>
        <inkml:traceGroup>
          <inkml:annotationXML>
            <emma:emma xmlns:emma="http://www.w3.org/2003/04/emma" version="1.0">
              <emma:interpretation id="{AC48590C-32C2-4313-ACB9-C04D9EBB4F0C}" emma:medium="tactile" emma:mode="ink">
                <msink:context xmlns:msink="http://schemas.microsoft.com/ink/2010/main" type="inkWord" rotatedBoundingBox="6249,2199 10088,2199 10088,4208 6249,4208"/>
              </emma:interpretation>
              <emma:one-of disjunction-type="recognition" id="oneOf0">
                <emma:interpretation id="interp0" emma:lang="cs-CZ" emma:confidence="0">
                  <emma:literal>či</emma:literal>
                </emma:interpretation>
                <emma:interpretation id="interp1" emma:lang="cs-CZ" emma:confidence="0">
                  <emma:literal>tou</emma:literal>
                </emma:interpretation>
                <emma:interpretation id="interp2" emma:lang="cs-CZ" emma:confidence="0">
                  <emma:literal>kol</emma:literal>
                </emma:interpretation>
                <emma:interpretation id="interp3" emma:lang="cs-CZ" emma:confidence="0">
                  <emma:literal>ač</emma:literal>
                </emma:interpretation>
                <emma:interpretation id="interp4" emma:lang="cs-CZ" emma:confidence="0">
                  <emma:literal>oč</emma:literal>
                </emma:interpretation>
              </emma:one-of>
            </emma:emma>
          </inkml:annotationXML>
          <inkml:trace contextRef="#ctx0" brushRef="#br0">4058-2179 1121,'-12'0'2402,"3"0"-1473,5 0-352,-3 0 224,3 0-97,-5 0-223,1 0-97,1 0-192,-10 0 96,-4 0-31,-1 0-129,-11 8-96,1 7 64,-4-1 128,-5 3-32,6 0 1,-2 0-97,9-2 0,0 1-32,3 1-64,5 0 0,1 3 32,2 2-32,0 4-32,7 3 32,-4 5 32,7 2-32,-4 1 0,5 2 0,3-1 0,-1 1 32,4 0-32,0-3 0,0 3 0,0-5 32,13-1 0,5 2 32,10-6 0,2-1-32,9-1 0,2 0 0,8 0 32,4-5-32,-2 2 32,5-5 0,1 1-64,-2-4 64,5 2-32,-2-6-32,9 0 96,-2-3-31,3-4-65,4-2 32,1-3 0,-4 0-32,4 0 96,-10 0 0,-3-3 0,2-11 32,-14 2-96,-1-5 64,2-1-32,-8-1 321,-3 2-321,-4-4 32,-6 1 64,0-2 0,-4-2 32,-3-3 64,-2-1-95,-2-4 95,-7-4-64,4-3 0,-11-3-128,-3-1 160,0-6-63,0-4-33,-20-5-64,-16 2-64,-5-1 0,-2 0-64,-15 4-64,-5 5-193,-14 7-255,-6 6-161,-14 9-128,-11 12 225,39 8-1250,-1 6 96,0 0-1281</inkml:trace>
          <inkml:trace contextRef="#ctx0" brushRef="#br1" timeOffset="78457">6143-3193 1153,'0'-3'1570,"0"0"-642,0 3-31,0 0 32,0 0 96,0 0-128,0-2-160,0 2-65,0 0 65,0 0-128,0 0-33,0 0-127,0 0-65,0 0-64,0 0-64,-4 0-31,4 0-129,-4 0-96,4 0 0,0 0-64,0 2-32,-5 14 0,5 5 96,0 6 0,0 6 128,0 9-128,-4 2 32,0 4-32,0 5 0,-3 0 64,-2 1-32,1-6 32,1 1-32,-3-6 32,6-4 0,1-3-32,3-2 0,0-2 0,0-8 32,0 0-32,0-5-32,0 0 32,0-3-32,0-2 0,0 1 32,0-3-32,0 0 0,0-3 32,0 2-32,0-4 0,0-3 0,0 1 0,0-2 0,0-1-32,0-2 32,0 0 0,0 2 32,0-2-32,0 0 32,0 0 0,0 0 0,0 0-32,0 0 32,0 0-32,0 0 0,0 0-64,0 0 64,0 0-64,0 0 64,0 0 0,3 0 0,11 0 0,4 0 32,3 0 64,7 0-32,0 0 1,9 0-33,2 0-32,2 0 0,4 0 0,2 0 0,11 0 32,-2-4-64,0-1 32,4-1 0,-2 2 32,-3 0-32,1 4 0,-3 0 0,-5 0 0,0 0 0,1 0 0,-2 0 0,-2 2-32,-1 4 32,1 2 0,-6-1 32,2-3-32,-9 0 32,-4-2-32,-7 0 0,-11 1 0,0-3 64,-6 2-128,-4 1 64,0-3 0,0 2 64,0-2 96,0 3 32,0-3-96,0 0-32,0 0 0,0 0-32,0 0-32,0 0 0,0 0 0,0 2 64,0-2-32,0 0 96,0 0-63,0 0-65,0 0 32,0 0-32,0 0-545,0 0-1153,0 0-1441,0 0-5605</inkml:trace>
          <inkml:trace contextRef="#ctx0" brushRef="#br2" timeOffset="88903">-104-592 192,'0'0'1121,"-4"0"0,4 0-32,0 0-64,0 0-160,-4 0-128,4 0-193,0 0-127,0 0-33,0 0-32,0 0 1,0 0-97,0 0 32,0 0 65,0 0 95,0 0 32,0 0-31,0 0-1,0 0 1,0 0-33,0 0-128,0 0-31,0 0-161,0 0-96,0 0-96,0 12-64,0 14 63,0 10 97,0 11 64,0 6-31,8 5-33,3 3 32,-2 0-32,3-4 0,-8-4 32,9-4 32,-6-6-64,-3-3 32,9-7 0,-6-3-32,0-6 0,3-2 32,-3-3-32,-3-2 0,0 0 0,2-3 0,-6-1 32,4-1-32,-4-3 0,3-2 0,0 4 0,-3-7 32,0 4-32,4-6 0,-4 0 0,0 1 0,4-3 0,0 0 0,-4 0 64,0 0 32,0 0 0,0 0 64,0 0-96,0 0 64,0 0-64,0 0 0,0 0-31,0 0-1,0 0 32,0 0 0,0 0 0,0 0 0,0 0-32,6 0 0,-3 0 0,1 0-32,3 0 0,6 0 32,-1 0-32,8-7 0,4-4 0,5 5 0,2-4-32,10 2 32,2 4 0,15-3-32,6 2 32,8 2 0,9-2 0,6 0 0,6 1 0,5-1 0,2-3 0,-12-2 32,5 1-32,-13-3 0,-3 0 0,-10 0 32,-2 0-32,-12-1 0,-5 4 0,-13 4 0,-10-2-32,-9 4 32,-4 3 0,-8-3 0,1 3 0,-5 0-32,0 0 32,0 0-32,0 0 32,0 0 32,0 0-32,0 0 96,0 0 32,0 0 32,0 0-96,0 0 0,0 0-32,0 0 0,0 0-32,0 0 64,0 0-32,0 0-32,0 0 33,0 0 31,0 0-64,0 0-64,0 0-961,0 0-993,0 0-2787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4:15.279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2BA147D2-B8FF-4680-B877-434EA6BEB4E3}" emma:medium="tactile" emma:mode="ink">
          <msink:context xmlns:msink="http://schemas.microsoft.com/ink/2010/main" type="inkDrawing" rotatedBoundingBox="12097,15512 13379,16269 12781,17283 11499,16526" hotPoints="13051,16409 12364,17095 11678,16409 12364,15722" semanticType="enclosure" shapeName="Circle"/>
        </emma:interpretation>
      </emma:emma>
    </inkml:annotationXML>
    <inkml:trace contextRef="#ctx0" brushRef="#br0">943 146 3619,'-9'-10'2563,"1"1"-1602,1 4-96,3 2-129,-5-2-31,5-4 0,-4 2-129,1-4-127,-6 3-129,5-2 64,-5-3 65,-7 4-97,5 1-96,-9-1-128,-4-1-96,-4 3 0,-13 0-32,0 2 161,0 5-129,-1 0-32,-6 0-32,3 0 32,5 0 0,-5 7 0,10 10-32,-2 5 32,0 2-65,5 10 65,1 2 0,-2 8-64,5 4 32,7 3 0,5 0 0,5 1 0,2-4 0,2-3 0,1-4 32,10 1 0,-4 1 0,4 1-32,0 2 32,0 0 0,0 3 0,14-3-64,10-3 0,4-1 32,8-6 0,12 3 64,4-1-32,4-1 32,9-3 64,-1-1-32,5-1-64,-2-3 0,3-3 32,-2-4 0,0-4-32,1-9 32,-4-5-32,2-4 0,-2 0 32,-5-1 0,-4-26 64,0-10-31,-4-3 127,-4-9 96,1-4-32,-4-1-128,-9-4 33,1-3-129,-13-1 96,-9-2 128,-12 1-96,-3 1 64,0 6-128,-7 3 0,-28 5-31,-18 4-65,-16 2-193,-10 5-223,-23 6-321,-5 2-576,-7 5-545,50 15-704,4-2-1154,8 5 417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5:24.288"/>
    </inkml:context>
    <inkml:brush xml:id="br0">
      <inkml:brushProperty name="width" value="0.13333" units="cm"/>
      <inkml:brushProperty name="height" value="0.13333" units="cm"/>
      <inkml:brushProperty name="color" value="#00CCFF"/>
    </inkml:brush>
    <inkml:brush xml:id="br1">
      <inkml:brushProperty name="width" value="0.13333" units="cm"/>
      <inkml:brushProperty name="height" value="0.13333" units="cm"/>
      <inkml:brushProperty name="color" value="#FFA6CC"/>
    </inkml:brush>
  </inkml:definitions>
  <inkml:traceGroup>
    <inkml:annotationXML>
      <emma:emma xmlns:emma="http://www.w3.org/2003/04/emma" version="1.0">
        <emma:interpretation id="{D0705BBC-8886-4F34-B4E4-A0CC336EDE21}" emma:medium="tactile" emma:mode="ink">
          <msink:context xmlns:msink="http://schemas.microsoft.com/ink/2010/main" type="writingRegion" rotatedBoundingBox="22098,17624 24017,17624 24017,18904 22098,18904"/>
        </emma:interpretation>
      </emma:emma>
    </inkml:annotationXML>
    <inkml:traceGroup>
      <inkml:annotationXML>
        <emma:emma xmlns:emma="http://www.w3.org/2003/04/emma" version="1.0">
          <emma:interpretation id="{F602F8DC-D0F1-404A-B7C2-AB1FE673CB96}" emma:medium="tactile" emma:mode="ink">
            <msink:context xmlns:msink="http://schemas.microsoft.com/ink/2010/main" type="paragraph" rotatedBoundingBox="22098,17624 24017,17624 24017,18904 22098,18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8E1DD4-E6B9-4E4D-8045-E16A668BC6BB}" emma:medium="tactile" emma:mode="ink">
              <msink:context xmlns:msink="http://schemas.microsoft.com/ink/2010/main" type="line" rotatedBoundingBox="22098,17624 24017,17624 24017,18904 22098,18904"/>
            </emma:interpretation>
          </emma:emma>
        </inkml:annotationXML>
        <inkml:traceGroup>
          <inkml:annotationXML>
            <emma:emma xmlns:emma="http://www.w3.org/2003/04/emma" version="1.0">
              <emma:interpretation id="{006480C4-3D50-4E36-823E-E33225D9C695}" emma:medium="tactile" emma:mode="ink">
                <msink:context xmlns:msink="http://schemas.microsoft.com/ink/2010/main" type="inkWord" rotatedBoundingBox="22098,17624 24017,17624 24017,18904 22098,18904"/>
              </emma:interpretation>
              <emma:one-of disjunction-type="recognition" id="oneOf0">
                <emma:interpretation id="interp0" emma:lang="cs-CZ" emma:confidence="0">
                  <emma:literal>=</emma:literal>
                </emma:interpretation>
                <emma:interpretation id="interp1" emma:lang="cs-CZ" emma:confidence="0">
                  <emma:literal>w</emma:literal>
                </emma:interpretation>
                <emma:interpretation id="interp2" emma:lang="cs-CZ" emma:confidence="0">
                  <emma:literal>°</emma:literal>
                </emma:interpretation>
                <emma:interpretation id="interp3" emma:lang="cs-CZ" emma:confidence="0">
                  <emma:literal>u</emma:literal>
                </emma:interpretation>
                <emma:interpretation id="interp4" emma:lang="cs-CZ" emma:confidence="0">
                  <emma:literal>#</emma:literal>
                </emma:interpretation>
              </emma:one-of>
            </emma:emma>
          </inkml:annotationXML>
          <inkml:trace contextRef="#ctx0" brushRef="#br0">1 1 1505,'0'0'3492,"0"0"-1538,0 0-1090,0 0-223,0 0-161,4 0-159,0 0-65,-4 0-64,3 0-64,-3 0 0,0 0 65,0 0 63,0 0 64,0 0 161,0 0-33,0 0 0,0 0-95,0 12-129,0 6 0,9 6-128,-5 2 0,4 8-64,-1 5-32,-1 0 32,1 4-32,-3 3 0,-4 0 0,3-2 0,-3-6 0,0-1 0,4-3 0,-4-7 0,6-6-32,-2-1 0,0-6-32,-4-4 32,3-2-32,-3-7-96,3 2-32,-3-1 64,0-2-32,0 0 64,0 3-1,0 1-63,4 7 32,-4-2 96,0 3-64,0 5 96,0-2 0,0 0 32,0-2-32,0 3-32,0-9 0,0 0-96,0-5 0,0 1-64,0-3 63,0 0 65,0 0 32,0 0 32,0 0 0,0 0-32,0 0-64,0 2-32,0 0 64,0 1 32,0-1 32,0-2-32,0 0 0,0 0-32,0 0 64,0 0 0,0 0 64,0 0-64,0 0 64,0 0-32,0 0 0,0 0 0,0 0-32,0 0 0,0 0 0,0 0 0,0 0 0,0 0 0,0 0 96,0 0 96,0 0-31,0 0-1,0 0-64,0 0 0,0 0-96,0 0 0,0 0 0,0 0 0,4 0 0,5 0 96,-5 0-96,4 0 0,1 0 0,-2 0 0,1 0 0,0 0 0,1 0 0,2 0 0,-2 0 32,3 5-32,-1 0 0,2 0 0,-2-2 0,-2 1 0,3-1 0,-3-1 0,2 0 32,-4 1-32,7-1 0,-4-2 0,4 0 0,-3 0 0,6 0 0,-6 0 32,6 0-32,-6 0 64,6 0-64,-6-2 0,6-3 0,4 3 0,-7-1 0,3 3 0,-4-2 0,2 2 0,-2-2 0,-6 2-64,5 0 32,1 0 32,-2 0 0,-2 0-64,3 0-32,0 0 64,-8 0 0,8 0 32,-3 0 0,2 0 0,-3 0 0,1 0 0,6 0 0,-6 0 0,-1 0 0,2 0 0,0 0 0,-6 0-32,3 0 32,1 0-32,1 2 32,-2-2 0,7 0 0,-7 0-32,4 0-96,2 0 32,-1 0 64,0 0 32,0 0-33,-4 0 33,4 0 0,-4 0 0,5 0 0,-2 0 0,2 0 0,-2 0 0,-4 0 0,7 2 0,-7-2 33,3 3-33,-3-1 0,0 0-33,1 1 1,-3-1 32,3 1 0,-1 0 32,2-2-32,-1 2 0,4-3 0,-3 3 33,2-1-33,-7-2 0,9 0 0,-6 3 32,1-3-32,1 0-32,3 0 32,-5 0 0,2 0 32,2 0-32,-1 0-32,-6 1 32,3 2-33,-4 2 33,1-2-32,0-3 32,2 1 0,1 2 32,-4-3-32,5 0 0,1 0-32,3 0 32,-5 0-64,6 0-32,-9 0 64,9 0-96,-2 0-32,-3 0-32,1 0 160,-1 0-32,-1 0 64,2 0 0,3-3 0,-5 2 0,2-2 0,3-2 0,-5 1-32,6-1 0,-6 2 0,3-1 0,1 1 32,-4 3 0,3-3 0,-3 1 0,1-1 0,4-1 0,0-1-96,1 0-129,-2 0-95,2-2-96,-1 2 95,1 0 97,-6 0 64,1 0 128,-1 3 32,2-3 0,-5 3 0,3 0 0,3-3 32,-2 2 32,2-1-32,3-1 32,-2-1-32,2 2 32,-1-1-32,1 0-32,-2 0 0,-3 3 0,5 2 0,-10 0-32,5 0 0,1 0 32,-1 0 96,-1 0-64,3 0 0,1 0 0,-7 0-32,5 0 64,-5 0-32,3 0-32,-7 0 0,4 0 32,-4 0-32,0 0 0,0 0-64,0 0-416,0 0-289,0 0-928,0 0-1218</inkml:trace>
          <inkml:trace contextRef="#ctx0" brushRef="#br1" timeOffset="63333">-2 889 3107,'0'0'1409,"0"0"-960,0 0-129,0 0 225,0 0 95,0 0-223,0 0-193,0 0 64,0 0 64,0 0 33,0 0-33,0 0 64,0 0-31,0 0 31,0 0 65,0 0-33,0 0-64,0 0-63,0 0-33,0 0-64,0 0 0,0 0 1,0 0-129,0 0-96,0 0-32,0 0 0,0 7 0,0 3-96,0 4 128,0 1 32,4 5-32,-4-2 32,8 4-32,-5 0 0,-3 2 64,9-1-64,-5 0 0,0-3 32,-4-1-32,4-1 0,-4-6 0,0 0 0,0-5 0,0-2 0,0-1 32,0 1-32,0 0 0,0 0 0,0 0 0,0-3 0,0 3 0,0-5 0,0 3 0,0-1-64,0 3-161,0 0 161,0-1 32,0 2 32,0-1 0,0-4 0,0-1 0,0 0 0,0 0 0,0 0 0,0 0 0,0 0 32,0 0 161,0 0-33,0 0-96,0 0-64,0 0 0,0 0 0,0 0-32,0 0 32,0 0 0,0 0 0,0 0 0,0 0 0,0 0 0,0 0 0,0 0 0,0 0 0,0 6-32,0-1-96,0-1-65,0 1 97,0 2 96,0-2 0,0 0 0,0-5-32,0 2 0,0-2 32,0 0 0,0 0 0,0 0 0,0 0 0,0 0-32,0 0 32,0 0 32,0 0 0,0 0 32,0 0-64,0 0 0,0 0-32,3 0 32,7 0 0,-3 0 32,10 0 32,-6 0-32,9 0 0,-5 0 0,6 0 161,-4 0-65,3 0-64,-5 0-32,2 0 32,-2 0-64,6 0 64,-8 0-64,1 0 0,3 0 64,0 0-32,-6 0-32,6 0 0,-2 0 0,2 0 0,-6 0 0,2 0 64,-2 0-64,2 0 0,-1 0 32,1 0-32,-2 0 0,2 0 0,2 0 0,-6 0-32,2 0 32,0 0 0,-1 0 0,1 0 0,2 0 0,-2 0 0,-2 0 32,-1 0-32,3 0-32,2 0 32,-1 0 32,1 0-32,2 0 0,2-2 32,3-3-32,-9 0 0,6 0 32,-6 1-64,2 4 32,-6-3 0,1 0-32,1 3 0,2 0-32,-3 0 64,5 0 0,-2-1 0,2-3 64,3 3-64,-4-2 0,0 3-64,-3-3 64,2 2 0,-4-3-32,3 4 32,-3 0 0,7-1 0,-7 1-32,0 0 32,3-3 0,-3 3-32,4 0 32,-2 0 0,-1 0 0,3 0 0,-2 0 0,3-3 0,-5 1 0,2 2 0,3-2 0,-3 0 0,2 2-64,-7 0 64,5-3-32,-1 3 32,0 0 0,-5 0-32,1 0 32,1 0 0,-1 0 0,0 0 0,-4 0 0,7 0 0,-3 0 0,6 0 0,0 0-32,4 0 32,-4 0 0,4 0 0,-7 0-32,1 0 32,4 0-64,-4 0 32,0 0 32,1 0 0,-2 0-32,-3 0 32,4 0 0,-3 0 0,3 0 0,-4 0 0,3 0-32,-3 0 32,5 0 0,-1 0 0,-4 0 0,8 0 0,-4 0 0,3 0 0,-1 0 0,0 0-96,0 0 32,1 0-1,-4 0 1,3-3 32,-3 3 32,1 0-32,4 0 0,-8 0 32,8 0-32,-3 0 32,-2 0 0,1 0 0,1 0 0,-1 0 0,-4 0-32,3 0 0,-1 0 0,-3 0 32,5 0-96,-1 0 64,-3 0 0,5 0 32,2 0-32,-1 0 32,-2 0 0,2 0 0,3 0 0,-2 0 0,2 0 0,-1 0-64,1 0 64,-6 0-32,1 0 32,-4 0 0,5 0-32,-5 0 32,3 0 0,2 0 0,-1 0 0,3 0 0,-1-2 0,1 2 0,-4 0 0,7-2 0,-7 2-32,6 0 32,-6 0-64,-3 0-32,3 0 0,-1 0 64,-2 0 0,-1 0 0,-3 0 32,0 0-33,4 0-63,-4 0 0,0 0 64,7 0 0,-1 0 32,1 0 0,-3 0 0,4 0 0,-4 0 32,5 0-32,-5 0 0,-1 0-32,1 0 32,0 0-96,1 0 64,-1 0 0,0 0-32,4 0 32,-5 2 32,1 0 0,1-2 0,-1 0 0,0 3 0,0-3 0,0 3 0,-4-1 0,9-2-96,-9 2 0,4-2-64,-1 0-65,1 0-31,-4 0 96,4 0-64,0 0 96,-4 0 64,0 0 64,0 0-32,0 0 32,5 2 0,-5-2 0,0 0 0,0 3 0,0 0-32,0-3 32,0 0 0,0 0 32,0 0-32,0 0 32,0 0 0,0 0-32,0 0 0,4 0 0,-4 0 0,0 0 0,0 0 0,0 0 32,0 0-32,0 0 0,0 0 32,0 0 0,0 0 128,0 0-32,0-6-128,0-6-32,0-2 32,0-3 0,0 2 32,0-1-32,0-2 0,0 4 0,0-3 32,0 0-32,0 0 0,0 3 0,0-4 0,0 4 0,0-1 0,0-2 0,0 5 0,0-3 0,0 2 0,0 0 0,0 1 0,4 0 0,-4 0 0,0 2-32,4 1 32,-4 2-32,0-4-64,0 5 32,0-2 32,0 1 32,0 2-64,0 0 64,0 0-32,0 3 32,0-3 0,0 2 0,0 1 0,0 0 0,0-1 0,0 1 0,0-1 0,0 3 0,0 0-64,0 0 64,0 0 0,0 0 32,0 0 32,0 0-64,0 0 32,0 0-32,0 0 32,0 0-32,0 0 32,0 0-32,0 0 0,0 0-32,0 0 32,0 0-352,0 0-930,0 0-1985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7:53.795"/>
    </inkml:context>
    <inkml:brush xml:id="br0">
      <inkml:brushProperty name="width" value="0.13333" units="cm"/>
      <inkml:brushProperty name="height" value="0.13333" units="cm"/>
      <inkml:brushProperty name="color" value="#3165BB"/>
    </inkml:brush>
  </inkml:definitions>
  <inkml:traceGroup>
    <inkml:annotationXML>
      <emma:emma xmlns:emma="http://www.w3.org/2003/04/emma" version="1.0">
        <emma:interpretation id="{10DD7A33-171F-41B6-9BFB-ABB88B253286}" emma:medium="tactile" emma:mode="ink">
          <msink:context xmlns:msink="http://schemas.microsoft.com/ink/2010/main" type="writingRegion" rotatedBoundingBox="12107,1508 19058,1062 19211,3438 12259,3884"/>
        </emma:interpretation>
      </emma:emma>
    </inkml:annotationXML>
    <inkml:traceGroup>
      <inkml:annotationXML>
        <emma:emma xmlns:emma="http://www.w3.org/2003/04/emma" version="1.0">
          <emma:interpretation id="{46489AF6-FF82-44E6-A24B-BA5F2E1E5AB3}" emma:medium="tactile" emma:mode="ink">
            <msink:context xmlns:msink="http://schemas.microsoft.com/ink/2010/main" type="paragraph" rotatedBoundingBox="12107,1508 19058,1062 19211,3438 12259,3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95E158-D955-4A30-BB77-84F370A67099}" emma:medium="tactile" emma:mode="ink">
              <msink:context xmlns:msink="http://schemas.microsoft.com/ink/2010/main" type="line" rotatedBoundingBox="12107,1508 19058,1062 19117,1977 12166,2423"/>
            </emma:interpretation>
          </emma:emma>
        </inkml:annotationXML>
        <inkml:traceGroup>
          <inkml:annotationXML>
            <emma:emma xmlns:emma="http://www.w3.org/2003/04/emma" version="1.0">
              <emma:interpretation id="{7F9C3FA5-58CA-4771-94C2-705A034271AB}" emma:medium="tactile" emma:mode="ink">
                <msink:context xmlns:msink="http://schemas.microsoft.com/ink/2010/main" type="inkWord" rotatedBoundingBox="12065,2322 12267,1584 12907,1759 12705,2498"/>
              </emma:interpretation>
              <emma:one-of disjunction-type="recognition" id="oneOf0">
                <emma:interpretation id="interp0" emma:lang="cs-CZ" emma:confidence="0">
                  <emma:literal>#</emma:literal>
                </emma:interpretation>
                <emma:interpretation id="interp1" emma:lang="cs-CZ" emma:confidence="0">
                  <emma:literal>#i</emma:literal>
                </emma:interpretation>
                <emma:interpretation id="interp2" emma:lang="cs-CZ" emma:confidence="0">
                  <emma:literal>#t</emma:literal>
                </emma:interpretation>
                <emma:interpretation id="interp3" emma:lang="cs-CZ" emma:confidence="0">
                  <emma:literal>#I</emma:literal>
                </emma:interpretation>
                <emma:interpretation id="interp4" emma:lang="cs-CZ" emma:confidence="0">
                  <emma:literal>#U</emma:literal>
                </emma:interpretation>
              </emma:one-of>
            </emma:emma>
          </inkml:annotationXML>
          <inkml:trace contextRef="#ctx0" brushRef="#br0">-745 273 2434,'0'-5'2627,"0"0"-1186,0 2-384,0 1-224,0 0-192,0 2-65,0-3-127,0 3-129,0 0-32,0 0-32,0 0-63,0 0-65,0 0 128,0 0 32,0 0-64,0 0 161,0 0-65,0 0-320,0 3 0,0 26-160,0 9 32,0 14 128,0 8 32,0 8 0,4 2 32,4-4-64,-2-9 64,-3-4-64,1-6 0,0-10 64,-4-11-64,3-9 0,1-5 0,-4-10-256,6-2 160,-6 0 96,0 0 32,3 0 0,1 0-32,-4 0-64,0 0-257,0 0-383,0-5-481,0 1-1058,4-5-2401</inkml:trace>
          <inkml:trace contextRef="#ctx0" brushRef="#br0" timeOffset="1101">-970 567 1153,'0'3'961,"0"-3"-320,0 0-33,0 0-31,0 0-1,0 0-31,0 0 159,0 0-127,0 0 0,0 0 95,0 0 65,0 0 32,0 0-65,0 0-223,3-5-161,14-5-192,11-5-32,4 1-32,13-3 0,4-2-32,2 2 0,2-2-32,-4 4 0,-5 0-64,-5 4-288,-7 0 0,-2 4 31,-7 0-159,-3 2 32,1 3-289,-10-4-128,6 1-352,-4 4-321,-10-2 65,1 0-193,0-1 161</inkml:trace>
          <inkml:trace contextRef="#ctx0" brushRef="#br0" timeOffset="1811">-922 876 1666,'0'2'2178,"0"1"-1025,0-3-128,0 0-481,0 0-191,0 0-289,0 0 96,8-3 224,9-11 193,7 2 63,0-7-127,12-1-161,1 0-128,-2-1-32,14 1-127,-4 1-65,3 0 32,-1 0-32,-2 1-32,-1 4 32,-4 2 0,-3 5 0,-9-4-32,0 2-33,-4-1-287,-16 5-224,-5-2-706,3-3-2241</inkml:trace>
          <inkml:trace contextRef="#ctx0" brushRef="#br0" timeOffset="527">-480 223 3331,'0'-5'3299,"4"0"-1889,-4 5-578,5-2-191,-5 2-225,0 0-191,0 0-33,0 0 96,0 0 160,0 0-63,0 12-161,0 15-224,0 9 32,0 8 224,0 12-63,4 1-33,-1 2-32,1-3-64,0-6-32,5-2-32,-1-6 64,-4-5-64,3-6 0,2-5 0,-1-1-32,0-2 32,-5-3 32,6-3-32,-5-2 0,-4-3-160,4-7-128,0-3-193,-4-2-288,0 0-320,0 0-128,0 0-320,0 0-321,0-12-1826</inkml:trace>
        </inkml:traceGroup>
        <inkml:traceGroup>
          <inkml:annotationXML>
            <emma:emma xmlns:emma="http://www.w3.org/2003/04/emma" version="1.0">
              <emma:interpretation id="{308E5751-B87E-4D8B-A1A4-79954A603058}" emma:medium="tactile" emma:mode="ink">
                <msink:context xmlns:msink="http://schemas.microsoft.com/ink/2010/main" type="inkWord" rotatedBoundingBox="16229,1320 19063,1138 19110,1869 16276,2051"/>
              </emma:interpretation>
              <emma:one-of disjunction-type="recognition" id="oneOf1">
                <emma:interpretation id="interp5" emma:lang="cs-CZ" emma:confidence="0">
                  <emma:literal>Matematika</emma:literal>
                </emma:interpretation>
                <emma:interpretation id="interp6" emma:lang="cs-CZ" emma:confidence="0">
                  <emma:literal>Matematiku</emma:literal>
                </emma:interpretation>
                <emma:interpretation id="interp7" emma:lang="cs-CZ" emma:confidence="0">
                  <emma:literal>Matematiko</emma:literal>
                </emma:interpretation>
                <emma:interpretation id="interp8" emma:lang="cs-CZ" emma:confidence="0">
                  <emma:literal>Matematikou</emma:literal>
                </emma:interpretation>
                <emma:interpretation id="interp9" emma:lang="cs-CZ" emma:confidence="0">
                  <emma:literal>Matematikám</emma:literal>
                </emma:interpretation>
              </emma:one-of>
            </emma:emma>
          </inkml:annotationXML>
          <inkml:trace contextRef="#ctx0" brushRef="#br0">3341 149 0,'0'-3'6342,"0"3"-4100,-7 0-1089,-14 0-320,-3 0-577,-8 23-64,4 2 129,0 7-193,4 0 32,7 1-96,10-1-64,7-3-160,0-2 128,0-8 0,16-3-64,13-7-257,-2-9-159,1 0 128,4 0 255,-4-3-159,-4-19 160,1 0 128,-9 1 32,-4 4-32,-5 5 0,-1 4 32,-6 6 64,0 2 225,0 0-33,0 0-64,0 0-224,4 5 32,3 5 128,0 2 193,10 3-161,7-6-160,0-1 32,4-7-64,8-1-256,1 0-769,-16 0-641,-3 0-512,3-5-1249</inkml:trace>
          <inkml:trace contextRef="#ctx0" brushRef="#br0">3731 293 1313,'-15'-4'4549,"2"1"-2532,13 3-1184,0 0-320,0 0-481,13 0-32,11 0 0,12 0 384,9 0 0,6-8-127,6-3-97,-5-1-160,4-1-160,-8 1-193,-3 5-191,-9 0 448,-8 2 96,-4 3-32,-3 2 32,-11 0 0,0 0-64,-3 0 64,1 0 128,1 7 352,2 12-95,-3 1-65,9 3 32,-5 2-224,4-1-64,4-2-64,-3-5-416,-6-9-993,0-7-1570,-1-1-2562</inkml:trace>
          <inkml:trace contextRef="#ctx0" brushRef="#br0">3817-153 4260,'0'-4'2370,"4"4"-1441,0 0-544,-1 31 159,4 11 289,3 6-321,-3 3 1,4 2-97,2 3-31,-1-3-33,-3 0-64,2-1-128,2-4-128,2-4-32,2-5 0,0-6 0,-2-6 0,2-6-32,-3-9-288,0-2-385,-4-7-159,0-3-258,-10 0 1,0 0-64,0-10 481,0-7-1923</inkml:trace>
          <inkml:trace contextRef="#ctx0" brushRef="#br0">4249-106 4260,'-10'-9'4580,"2"4"-3362,8 5-1122,0 0-96,0 0-1282,0 0-2273</inkml:trace>
          <inkml:trace contextRef="#ctx0" brushRef="#br0">4489-236 4004,'0'-3'3235,"0"-2"-1890,0 5-416,0 0-417,0 0-255,0 0-193,0 8-64,0 26-192,3 12 192,4 12 672,1 10-127,1 4-33,-1 1-191,-1-5-97,6-8-160,-1-6-64,1-15 0,2-15-32,-2-8 0,-6-10-192,6-6 31,-1-3 193,1-26 96,1-3 289,3-7-193,-2-1-96,5 0-32,-7 7-32,-1 1-32,1 0-416,-2 9-161,2-2-191,-2 6-97,-3 5 64,1 2 32,-5 7 353,0 3 96,-4 2 255,0 0-95,0 0 160,0 14 160,0 11 193,0 1 159,-8 1-127,3 1 95,5 1-256,0-2 33,0 0 95,0-1-224,5-1-128,14-3 128,5-3 128,10 0 1,1-7-129,10-2 96,-2-5 32,6-5-192,2 0 64,-2 0-128,-8 0-128,-5 0-256,-16 0-609,-9-5-1281,-5-5-1954</inkml:trace>
          <inkml:trace contextRef="#ctx0" brushRef="#br0">5570-65 3171,'0'0'2626,"0"0"-832,-15 0-1153,-13 14-609,-4 18 64,-5 4 96,1 8 32,8 0 193,4 1 319,7-3-319,9-6-289,8-7-96,0-4-32,0-9-64,16-4 32,12-7-96,-4-5-225,10 0 33,-2 0-64,-1-25 160,1-6-321,-8-3 129,0-1 63,-3 0-159,-8 4 191,-6 4 321,-7 10 65,0 5 1056,0 5 64,0 7 224,0 0-320,0 0-384,0 0-705,4 12-128,13 8 64,11 1 64,7 3 96,10 3-96,7-2 32,1-6 0,3 0-32,-33-12-1185,6-2-961,-13-3-2435</inkml:trace>
          <inkml:trace contextRef="#ctx0" brushRef="#br0">32 867 5285,'4'5'1762,"-4"-5"-994,0 0-127,3 0 32,-3 0-129,0 0-192,6 0 1,-6 0 191,0 0 193,0-9 64,0-8-129,0-8-127,0-8-353,0-13-160,-9-13-32,5-8-32,0-6-160,4-3-256,-3 2-65,3 6 1,0 7 287,-10 13 129,10 6 96,-3 11 64,-1 7-64,0 2 32,0 10 0,4 5-32,0 2 0,0 5-32,0 0 0,0 0-128,0 0-288,0 17-321,0 7 577,12 5 192,4-2 64,-5-4 0,7-3-64,-2-10 64,-1-8-64,5-2-64,4 0-160,5-12 224,3-16 64,5-9 0,-5 1-64,-5 2-64,-3 2 0,-3 10 64,-14 7 64,1 9-32,-8 4-32,9 2 0,-5 0-192,4 19-225,-1 17 161,6 9 256,-1 14 32,4 6 160,-8 6 129,5-1 31,-2 0-128,2-7-32,-2-7-128,3-10 0,-7-12-32,0-10-32,3-12 0,-7-5 0,1-7 0,-4 0 32,3 0 129,-3 0 543,0 0 129,0 0-160,0 0-225,0 0-224,0 0-224,0 0-32,0 0-1089,0 0-1409,4-4-3684</inkml:trace>
          <inkml:trace contextRef="#ctx0" brushRef="#br0">985 403 5862,'-20'-9'1889,"-1"-3"-1280,3 6-65,-3 1 1,-3 5-481,0 0-64,0 0 64,3 5-64,1 20-32,0 4 0,0 0-32,7 3 0,2-3 0,7-1 64,4-5-32,0-7-64,0-1-32,0-3-129,11-5 65,2-2 32,2 0 160,6-5-96,-8 0 0,2 0 96,-2 0-128,-2 0-32,-2-17-1,3-5 161,-8-2 96,-1-3 1,1 1 95,-4 2-96,0 4 288,0 5-63,0 6-161,0 2 192,6 7-288,-3 0-64,8 0-256,6 12-385,7 10 417,4 7 224,12 0 128,-3-1-96,8-3 32,-6-1 32,5-2-96,-12-8 0,-4-2 32,-3-4-32,-12-3 32,-6-3 193,-3-2 63,0 0 192,-4 0 65,0 0-161,4-7-224,-4-14-160,0 6-832,0-2-1763,0-4-3651</inkml:trace>
          <inkml:trace contextRef="#ctx0" brushRef="#br0">1326-116 4132,'-7'0'2690,"3"0"-2369,4 2-225,0 23 64,0 6 224,0 13-223,4 4 351,6 8 161,7 4-1,0 6-31,-6 2-225,6-3-31,-2-1-1,-2-7-160,2-6-32,-2-7-160,-1-13 0,0-7-32,-4-12 0,-4-4 32,-1-8-32,-3 0 33,6 0 127,-6 0 32,0 0-32,0 0 256,0-5-416,0-5-192,0-4-384,0 6-577,0-1-1122,0-1-2017</inkml:trace>
          <inkml:trace contextRef="#ctx0" brushRef="#br0">1130 317 2883,'-13'0'4292,"6"0"-3075,7 0-865,0 0 65,0 0-65,0 0-352,0 0-128,0 0-96,7 0-1,6 0 97,5 0 128,3 0 225,7 0 191,4 0-64,1 0-95,7 0-129,1 0-96,-2 0 0,2 0-32,-5 0 96,-3 0-96,-9 0-288,-12 0-129,-2-2 1,-10-8-161,0 3 321,0-1 128,0 2-2787</inkml:trace>
          <inkml:trace contextRef="#ctx0" brushRef="#br0">1882 371 3651,'11'0'2339,"2"0"-1250,-1 0-289,-9-16-415,10-6-257,-5-1-64,-5-2-32,1 0 32,-4 4 0,0 1 0,0 3 0,-4 6-64,-10 1 32,-7 2 96,-3 8 225,3 0-97,1 0-256,1 0 0,-2 14-64,4 6 0,6 2 0,-2 5 64,6 0-32,7 0 0,0 3 32,0 0 192,0 1 32,0-2 193,3 0-1,9-2-160,4-3-96,1-2 0,4-3 1,1-2 127,3-2-32,-1-6 0,4-2-63,-1-2-33,-2-2-64,5-3 32,-2 0 32,0 0-64,-4-5-64,4-14-32,0 0-160,-3-6-192,-1 1-257,-10-3-160,3 1-224,-5-1-96,0-2-32,-8 2-288,4 3-128,-4 0-65,1 4 481,-1 3 737,0 2 384,-4 4 352,0 3 449,0-1 352,0 4 160,0 0-160,0 0-352,0 3-128,3 2-193,-3 0-224,0 0-128,0 0 1,0 0-97,4 0-32,0 0-129,9 17-95,-5 2 224,4 8 96,0 2-32,5 0-32,-7 3 0,4-4 97,0-1-129,-1-2 32,-1-6 0,-3-7-32,2-5-96,-3-5-161,-4-2 97,1 0-128,-1 0 288,-1-21 512,1-9-63,0-8-257,0-4-96,1 2-64,-1 1 0,-4 5-32,0 7 0,0 5 64,0 7 64,4 9-32,-4-1-32,0 7-64,0 0-32,4 0-160,-1 0 0,6 1-352,3 19 287,-1 7 257,2-1 64,-2 4-32,6-2 0,-6-3 0,2-1-32,-2-4 32,2-9-32,-5-1-192,-4-4 64,5-6 0,-6 0-64,1 0 64,4 0 128,1-11 288,2-8-96,2-3-96,-1-4-32,-1 1-64,6 4 0,-4 1 0,-6 6 0,1 1 0,-4 9 0,-4 1 32,0 3 129,9 0-33,-5 0 64,3 7-64,6 13-128,2 4 192,2 3 0,3-1-64,-1-2-96,5-1-32,4-7-32,-11-9-1153,-6-3-993,6-4-1473</inkml:trace>
        </inkml:traceGroup>
      </inkml:traceGroup>
      <inkml:traceGroup>
        <inkml:annotationXML>
          <emma:emma xmlns:emma="http://www.w3.org/2003/04/emma" version="1.0">
            <emma:interpretation id="{C15C2A09-86AB-4203-82E8-2967DD3A9C98}" emma:medium="tactile" emma:mode="ink">
              <msink:context xmlns:msink="http://schemas.microsoft.com/ink/2010/main" type="line" rotatedBoundingBox="14946,2701 17592,2234 17771,3251 15125,3718"/>
            </emma:interpretation>
          </emma:emma>
        </inkml:annotationXML>
        <inkml:traceGroup>
          <inkml:annotationXML>
            <emma:emma xmlns:emma="http://www.w3.org/2003/04/emma" version="1.0">
              <emma:interpretation id="{EF01A124-5889-422C-845C-56A1F759EE86}" emma:medium="tactile" emma:mode="ink">
                <msink:context xmlns:msink="http://schemas.microsoft.com/ink/2010/main" type="inkWord" rotatedBoundingBox="14946,2701 17592,2234 17771,3251 15125,3718"/>
              </emma:interpretation>
              <emma:one-of disjunction-type="recognition" id="oneOf2">
                <emma:interpretation id="interp10" emma:lang="cs-CZ" emma:confidence="0">
                  <emma:literal>FTVS</emma:literal>
                </emma:interpretation>
                <emma:interpretation id="interp11" emma:lang="cs-CZ" emma:confidence="0">
                  <emma:literal>FT</emma:literal>
                </emma:interpretation>
                <emma:interpretation id="interp12" emma:lang="cs-CZ" emma:confidence="0">
                  <emma:literal>FATU</emma:literal>
                </emma:interpretation>
                <emma:interpretation id="interp13" emma:lang="cs-CZ" emma:confidence="0">
                  <emma:literal>Etu</emma:literal>
                </emma:interpretation>
                <emma:interpretation id="interp14" emma:lang="cs-CZ" emma:confidence="0">
                  <emma:literal>FETU</emma:literal>
                </emma:interpretation>
              </emma:one-of>
            </emma:emma>
          </inkml:annotationXML>
          <inkml:trace contextRef="#ctx0" brushRef="#br0">1869 1423 3651,'0'-12'3492,"21"-2"-2916,3 0-191,4-6 351,13-2-415,2-2-289,5 0-32,1-1 32,2 1 0,-6 5-32,-5 1 0,-12 5 0,-7 5-32,-9 3-96,-8 5-33,-4 0 97,0 0 64,0 0 289,0 0-257,0 0-32,-4 2-513,-5 4-768,2 0-1570</inkml:trace>
          <inkml:trace contextRef="#ctx0" brushRef="#br0">1978 1431 6406,'0'0'3171,"0"0"-2530,0 29-641,0 21 128,6 19 96,5 11 256,2 9 257,6 0-545,5-6 161,0-5-161,1-13-96,-5-10 0,1-13-32,-7-15 0,0-11-64,-11-9 32,1-3-32,-4-4 96,0 0 128,0-5 321,0-15 160,0-2-705,0-7-289,-4 0-800,1 10-736,-7 2-1186,3-5-2851</inkml:trace>
          <inkml:trace contextRef="#ctx0" brushRef="#br0">2074 1721 3844,'0'3'3395,"0"-3"-2626,0 0-193,0 0 65,4 0-257,13 0-256,7 0 321,4 0 319,3-12-415,1 2-129,5 0-128,-5-2-96,0 3 32,6-2-32,-7 0-769,-20 3-1185,6-1-1249,-10-1-2050</inkml:trace>
          <inkml:trace contextRef="#ctx0" brushRef="#br0">2851 1173 3171,'0'-3'1602,"0"1"-545,0 0-33,0 2-31,0 0-128,0 0-32,0 0 0,0 0-161,0 0-31,0 0-32,0 0-161,0 0 0,0 0-127,0 0-225,0 0-96,0 27-160,9 11-64,3 17 224,8 21 64,5 9-32,-1-1 64,8-1-32,-8-3-64,3-15 0,-2-16 32,-5-13-32,-1-12-256,-6-9-417,-1-15-32,-7 0-256,3-8 64,-8-11 129,0-2-1154,0-4-3107</inkml:trace>
          <inkml:trace contextRef="#ctx0" brushRef="#br0">2666 1174 2146,'0'0'4773,"0"-3"-2852,0-1-607,0-6-289,8 0-385,16-4-223,5-5 31,15-4-256,4 4-160,5-1 0,-5 6 0,1 5-32,-7-2-64,-4 10 64,-10-2-32,-11 3-320,-6 0 64,-3 0 191,-3-2-31,-5 2-32,0-3-32,0-2-256,0 3-834,0-1-1056,0 3-1505</inkml:trace>
          <inkml:trace contextRef="#ctx0" brushRef="#br0">3362 1026 3299,'-4'0'3620,"4"0"-2243,-4 0-544,4 0-225,0 0-384,0 0-224,0 7-160,0 12 160,12 11 0,8 9 160,-3 9 33,5 5 223,8 5-128,-3 5 33,5 8 127,0-3-192,0-3 33,6-5-33,-7-7-160,1-6-64,1-11-32,-5-10 0,-13-8 0,6-11 0,-8-2 0,-9-5 0,-1 0 128,-3 0 384,0 0 449,0 0-288,0 0-353,0 0-127,0 0-161,0 0-32,4 0 0,-4 0-32,0 0-1,4-12 1,-4-10 0,7-7 32,-1-12 0,2-7 0,-2-13 0,-2-10-96,2-1-128,-6-3 0,0 0-257,0 7 1,0 10 64,0 5-129,0 11 353,0 11 192,0 8 0,0 9 96,0 5-96,0 6 0,0 1 0,0 2 0,0-3-64,0 3 32,0 0 0,0 0 0,0 0 0,0 0 32,0 0-128,0 0 0,0 0 31,0 8 33,0 9-96,0 7 128,11 7 32,9 8 32,8 4 0,4 9 32,13-2 0,-6 4 33,10 1 63,-5-1-64,1-6-64,-5-4 0,-3-5-32,-2-8 0,-3-8 0,-8-10-32,-3-5 32,-4-8 0,-6 0 0,2-3 160,-2-28 224,0-13 257,7-4-417,-6-8-96,0-4-64,1-1-64,-6 0 32,0-1-32,-3 1 0,6-5 0,-7 5-544,1 3-97,-4 10-448,0 26-640,0 5-1282,0 5-2851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7:40.543"/>
    </inkml:context>
    <inkml:brush xml:id="br0">
      <inkml:brushProperty name="width" value="0.13333" units="cm"/>
      <inkml:brushProperty name="height" value="0.13333" units="cm"/>
      <inkml:brushProperty name="color" value="#3165BB"/>
    </inkml:brush>
  </inkml:definitions>
  <inkml:traceGroup>
    <inkml:annotationXML>
      <emma:emma xmlns:emma="http://www.w3.org/2003/04/emma" version="1.0">
        <emma:interpretation id="{D372E48D-6FDC-488E-AC23-D3CAA27D54D3}" emma:medium="tactile" emma:mode="ink">
          <msink:context xmlns:msink="http://schemas.microsoft.com/ink/2010/main" type="writingRegion" rotatedBoundingBox="18409,2154 18719,3212 18367,3315 18057,2257"/>
        </emma:interpretation>
      </emma:emma>
    </inkml:annotationXML>
    <inkml:traceGroup>
      <inkml:annotationXML>
        <emma:emma xmlns:emma="http://www.w3.org/2003/04/emma" version="1.0">
          <emma:interpretation id="{6F12AEAF-8B89-4FEA-9596-4315640C560A}" emma:medium="tactile" emma:mode="ink">
            <msink:context xmlns:msink="http://schemas.microsoft.com/ink/2010/main" type="paragraph" rotatedBoundingBox="18409,2154 18719,3212 18367,3315 18057,2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A73678-0008-4EDE-ACCD-240BDF824349}" emma:medium="tactile" emma:mode="ink">
              <msink:context xmlns:msink="http://schemas.microsoft.com/ink/2010/main" type="line" rotatedBoundingBox="18409,2154 18719,3212 18367,3315 18057,2257"/>
            </emma:interpretation>
          </emma:emma>
        </inkml:annotationXML>
        <inkml:traceGroup>
          <inkml:annotationXML>
            <emma:emma xmlns:emma="http://www.w3.org/2003/04/emma" version="1.0">
              <emma:interpretation id="{7F6B4381-0C87-4DBD-B418-9FF176886DEC}" emma:medium="tactile" emma:mode="ink">
                <msink:context xmlns:msink="http://schemas.microsoft.com/ink/2010/main" type="inkWord" rotatedBoundingBox="18409,2154 18719,3212 18367,3315 18057,2257"/>
              </emma:interpretation>
              <emma:one-of disjunction-type="recognition" id="oneOf0">
                <emma:interpretation id="interp0" emma:lang="cs-CZ" emma:confidence="0">
                  <emma:literal>a o</emma:literal>
                </emma:interpretation>
                <emma:interpretation id="interp1" emma:lang="cs-CZ" emma:confidence="0">
                  <emma:literal>a do</emma:literal>
                </emma:interpretation>
                <emma:interpretation id="interp2" emma:lang="cs-CZ" emma:confidence="0">
                  <emma:literal>al o</emma:literal>
                </emma:interpretation>
                <emma:interpretation id="interp3" emma:lang="cs-CZ" emma:confidence="0">
                  <emma:literal>as do</emma:literal>
                </emma:interpretation>
                <emma:interpretation id="interp4" emma:lang="cs-CZ" emma:confidence="0">
                  <emma:literal>re o</emma:literal>
                </emma:interpretation>
              </emma:one-of>
            </emma:emma>
          </inkml:annotationXML>
          <inkml:trace contextRef="#ctx0" brushRef="#br0">4963 781 3331,'0'0'3491,"0"0"-2369,0 0-738,0 15-384,0 4-32,0 7-64,12 11 96,8 10 128,5 3 0,-1 4 256,4 1-63,-4-2-225,0-4 0,-4-3 64,5-7 32,-5-5-128,-5-5 64,6-5-32,-10-7 1,2-5 63,-9-4 64,3-6-96,-7 0 32,6-2 289,-6 0 383,0 0-31,0 0-192,0 0 31,0 0-127,0 0-289,0 0-96,0 0-128,0-4-256,0-12-769,0 7-1185,0-3-577,0-3-2049</inkml:trace>
          <inkml:trace contextRef="#ctx0" brushRef="#br0" timeOffset="1056">4988 779 2178,'-4'0'4228,"4"0"-2306,0-3-801,0 3-384,0 0-321,0 0-416,0-2-32,0 0-64,0 2 32,4-3-64,12 1 0,3-1 128,15 1 96,1 0 32,6-3-32,-2-1 0,-3 2-64,1 2-32,-12 0-96,-5-2-128,-9 4 0,-4 0-33,0 0 161,-7 0 32,0 0 64,0 0 32,0 0 32,0 0 0,0 0 64,0 0 1,0 0-97,0 0-32,0 0-32,0 0-1,0 0-63,0 0 0,0 6 0,0 11 32,0 7 64,0 7 32,0 13 0,0 5 0,0 1 0,0 4 64,0-4 0,0-2-64,3-4 33,4-9-65,-3-5 32,0-7 0,-1-4-32,-3-7 0,0-7 0,0 0 32,0-2-32,0-2 32,0-1-32,0 6-32,0-1 32,0-1 0,0 1 0,0 0 0,0 0 32,0-3-32,0 1 0,0-3 0,0 0 0,6 0 128,-6 0 96,0 0-96,0 0 64,0 0-32,3 0 97,-3 0-33,0 0-64,0 0 0,0 0-64,0 0-32,0 0-64,0 0-320,4 0-545,-4 0-448,0 0-609,0-3-2818</inkml:trace>
          <inkml:trace contextRef="#ctx0" brushRef="#br0" timeOffset="2450">5060 873 2659,'-4'-1'2081,"4"1"-1216,0-4-448,0 2-97,0 0-96,0-1-96,0 1 32,0-1 161,0-1-97,0-1 128,0 3-192,0-2 129,0 3 255,0 1 65,0 0-33,0 0-223,0 0-353,0 0-128,0 1-193,0 17 161,4 4 160,7 5 64,2 2-64,1 2 32,3-2 0,4 3-32,-6-4 32,5-1 64,-3-2-32,2-6 1,-6-2-65,-2-5 32,2-2-32,-9-6 0,0-1 0,-1-3 0,-3 0 0,6 0 32,-6 0 96,0 0 256,0 0 321,0-10 63,0-12-351,0-4-385,0-6-32,0 0 0,0 2-64,0 0-32,-6 6 64,3 2-32,-1 1-32,0 4 96,-3 2 0,1 0 0,3 1 0,-1 2 0,4 1-97,0 5-127,0 0-32,0 5 96,0 1 96,0 0 64,0 0 0,0 0 0,0 0-32,-4 0-128,4 1-129,0 19-63,0 7 192,0 7 160,0 4 64,0 4-32,0-2-32,0 2 64,0-8-64,11-3 0,-5-4 0,1-10 32,-3-3-32,-4-8 0,7-6 0,-7 0 32,0 0 64,0 0 417,0-10 351,0-12 33,0-7-737,0-8-160,-7-1 0,-10 2 0,6-1-288,-10 3 96,6 5 32,-2 2-64,1 6 128,4-1 64,-1 4-33,-1 2-191,0 1 96,7 3 32,0 5 32,1 2 0,2 3-32,1 2 96,3 0 32,0 0-129,0 0-223,0 5 32,0 19 64,0 8 256,0 4 0,13 8 0,5-4 128,-5 1 32,8 2-32,-10-5-96,6-4 0,-6-1 32,2 2 128,2-5-64,2-3-64,-6-2 1,2-6 31,-5-2-32,1-7 64,-5-5-96,0-1-32,-1-4 32,-3 0 0,0 0 64,0 0 64,0 0 192,0 0 33,0 0-65,0 0-64,0 0 97,0 0-129,4 0-128,-4 0-96,3 0-96,1 0-1217,-4 0-33,6-2-2273</inkml:trace>
          <inkml:trace contextRef="#ctx0" brushRef="#br0" timeOffset="3665">5409 1652 1730,'0'0'2626,"0"-2"-1056,0 2-449,0 0-257,0 0-319,0 0-225,0 0-63,0 0 159,0 0 225,0 0-1,0 0 1,0 0-65,-7 0-95,-6 0-481,-2 0-224,-2 0-129,2 0 129,-2 0-96,0 0 128,7 13 127,6-1 33,-6-1-32,10 1 32,0-2-128,0 0 96,0-3-32,0 0 96,0-1-32,10-4 32,0 0 32,4-2 0,-3 0 0,5 0 0,0 0 0,0 0 0,5-10 64,-6 1-64,2-6-32,-4 5-64,-5 1-64,-1 2 64,-3 2 32,-1-1 32,-3 2 64,0 0 32,0-7 353,0-1-193,0-2-160,-7-1-32,-8 3-64,-2 3-96,0-2 96,2 10 0,-2 1-32,6 0 0,-2 0 0,-4 0-64,6 0 0,4 14 32,-7 3 32,8 0-33,2 3 1,4-2 32,0 0-32,0-2 0,0-1 32,0 0-32,0-3 32,0 0 0,4 0 32,2-5 0,8 1 64,4-4 64,-5-1-64,8-3-32,-2 0 0,-2 0-32,-1 0-32,0 0 32,0-12 0,-8-3 64,1-2 65,-5 0-1,-4-2 192,0-1-32,0 1-64,0 2 65,-17 3-257,2 1 32,-2 6 256,0 5-160,-3 2-160,5 0-32,2 0-256,-6 7-609,6 3-256,9 2-480,-3 0-1667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8:24.136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8B72B55A-9300-4A9F-9ED6-CD1FAEE8CE14}" emma:medium="tactile" emma:mode="ink">
          <msink:context xmlns:msink="http://schemas.microsoft.com/ink/2010/main" type="writingRegion" rotatedBoundingBox="10168,14502 11495,14502 11495,15583 10168,15583"/>
        </emma:interpretation>
      </emma:emma>
    </inkml:annotationXML>
    <inkml:traceGroup>
      <inkml:annotationXML>
        <emma:emma xmlns:emma="http://www.w3.org/2003/04/emma" version="1.0">
          <emma:interpretation id="{81A569B8-FEDE-4AF0-8047-2799941D6462}" emma:medium="tactile" emma:mode="ink">
            <msink:context xmlns:msink="http://schemas.microsoft.com/ink/2010/main" type="paragraph" rotatedBoundingBox="10168,14502 11495,14502 11495,15583 10168,15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9EE729-9369-43D2-946D-8CCB89321413}" emma:medium="tactile" emma:mode="ink">
              <msink:context xmlns:msink="http://schemas.microsoft.com/ink/2010/main" type="line" rotatedBoundingBox="10168,14502 11495,14502 11495,15583 10168,15583"/>
            </emma:interpretation>
          </emma:emma>
        </inkml:annotationXML>
        <inkml:traceGroup>
          <inkml:annotationXML>
            <emma:emma xmlns:emma="http://www.w3.org/2003/04/emma" version="1.0">
              <emma:interpretation id="{D6EE0BAB-40B1-441C-BE30-668EC22F4113}" emma:medium="tactile" emma:mode="ink">
                <msink:context xmlns:msink="http://schemas.microsoft.com/ink/2010/main" type="inkWord" rotatedBoundingBox="10168,14502 11495,14502 11495,15583 10168,15583"/>
              </emma:interpretation>
              <emma:one-of disjunction-type="recognition" id="oneOf0">
                <emma:interpretation id="interp0" emma:lang="cs-CZ" emma:confidence="0">
                  <emma:literal>O</emma:literal>
                </emma:interpretation>
                <emma:interpretation id="interp1" emma:lang="cs-CZ" emma:confidence="0">
                  <emma:literal>o</emma:literal>
                </emma:interpretation>
                <emma:interpretation id="interp2" emma:lang="cs-CZ" emma:confidence="0">
                  <emma:literal>0</emma:literal>
                </emma:interpretation>
                <emma:interpretation id="interp3" emma:lang="cs-CZ" emma:confidence="0">
                  <emma:literal>°</emma:literal>
                </emma:interpretation>
                <emma:interpretation id="interp4" emma:lang="cs-CZ" emma:confidence="0">
                  <emma:literal>Ó</emma:literal>
                </emma:interpretation>
              </emma:one-of>
            </emma:emma>
          </inkml:annotationXML>
          <inkml:trace contextRef="#ctx0" brushRef="#br0">912 30 1345,'0'0'1826,"0"0"-1185,0 0-193,0 0 32,0 0-31,0 0-65,0 0-127,0 0 31,0 0-64,0 0-160,0 0-64,0 0 0,0 0 64,0 0 64,0 0 289,0 0 191,0 0 33,0 0-97,0 0-31,-3-5-257,-8 2-64,-2-4-32,1 2 65,-8 2-33,-1-1-64,-3 1-32,-4 3-96,-4 0 0,-6 0 32,0 0-32,-7 0 0,0 5 0,-7 12 0,0 5 64,-8 3-64,0 3 64,-2 1-32,3 6 32,7 1 32,7 0 0,6 0-96,11 2 0,0 6 0,7 3-32,8-2 32,2 8 0,11 4-32,0-2-32,0 4 64,11-3 0,17 4 64,10-7 0,0-1 129,11-4-33,0-7-128,10-5 32,-1-9 0,-2-9 64,4-3 0,5-7-128,2-8 128,6 0 64,7 0-95,-3-8-1,3-15 32,-4-4 128,-3-5-192,-9-2-32,-6-2 96,-10-1-32,-12-3 0,-1-4 257,-10-5 159,-9-4-95,-8-8-1,-8-7-160,0-2-160,-8-5 0,-33-3-32,-7 6-64,-20 9-32,-12 7-224,-9 18-96,-6 13-417,-7 18-64,-2 7-96,3 12-160,5 39-256,47-15-961,4 7-1153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19:13.593"/>
    </inkml:context>
    <inkml:brush xml:id="br0">
      <inkml:brushProperty name="width" value="0.13333" units="cm"/>
      <inkml:brushProperty name="height" value="0.13333" units="cm"/>
      <inkml:brushProperty name="color" value="#57D200"/>
    </inkml:brush>
  </inkml:definitions>
  <inkml:traceGroup>
    <inkml:annotationXML>
      <emma:emma xmlns:emma="http://www.w3.org/2003/04/emma" version="1.0">
        <emma:interpretation id="{C8351524-DAF0-4D56-91FF-53EED5A1945A}" emma:medium="tactile" emma:mode="ink">
          <msink:context xmlns:msink="http://schemas.microsoft.com/ink/2010/main" type="inkDrawing" rotatedBoundingBox="4977,6455 19390,4510 19656,6479 5243,8424" semanticType="callout" shapeName="Other"/>
        </emma:interpretation>
      </emma:emma>
    </inkml:annotationXML>
    <inkml:trace contextRef="#ctx0" brushRef="#br0">14399 1020 1794,'0'-3'2466,"0"0"-1441,0 3-192,0-3 64,0 3-129,0 0-351,0 0-225,0 0 64,0 0 32,0 0-31,0 0 63,0 0-160,0-6 64,-9 4 33,-1-3-65,-4-3-128,-4-4 128,1 4 192,-2-3 1,-4-3-97,-5 1 32,3-1-192,-13 1 97,-2 2-33,-6-1-192,-9 2 0,-4-1 0,-9-4 0,1 5 0,-7-4 0,-2-5 32,-2 1-32,-4-5 0,0 2 0,-5-7 32,-4 1 0,1-4 64,-9 2-32,-11-5 32,-12 1 32,-7 1-64,-1-1-64,-12 0 0,-3 0 32,-1 0 32,5 1-64,-5 2 65,1-4-65,0 2 32,-1 2-32,-4 3 0,-8-1 64,-2 3 0,2 1-64,-7 1 32,-11 4 96,2 0-96,1 2 0,-3 4-32,-2-1 0,6 4 0,5 3 32,7 0-32,10 4 32,-4 3 32,9 0-32,3 0 0,1 0-32,0 0 0,-1 5 0,12 7 0,-3-2 0,6-1 0,9 1 0,0-2 0,9 3 0,-5 1 0,11-1 0,-12-3 0,10 3 0,2-4 0,2 5 0,-2-4 0,1 7-32,8-6 32,-8 6 0,18 1 0,-9-2-32,13 2 32,-2-2 0,4-1 0,-4 1 0,-5-3-64,-4 0 32,0 0 32,1 0 0,-5-1 0,-10 4 0,5 0 0,-5 0 0,-4-1-32,-3 2 32,2 1 0,1 1 0,3-2-32,-1 5 32,1 1-32,-3 2 32,5-2 0,-5 2 0,-1-2 0,3 2 0,1-2 0,7 4 0,-2-3 0,11-1 0,7 1 0,0 0 0,16-3 0,0 3 0,8-3-32,4 4 32,9-4 0,-3 6-32,-1-4 32,3 3 0,-2 4-32,3-3 32,-5 2 0,11-5 0,1 0 0,0 0-32,8-4 32,4 5 0,-5-4-32,0 3 32,-4 5 0,-3 1 0,-8-1 0,1 3 0,-7 6 0,-2 0 0,-4 2 0,4 0 0,-8 1 0,4 1 0,0-1 0,8-4 32,0 1-32,8-3 0,-4 0-32,7-3 32,-2 0 0,-3 1 0,-1-2 32,2 2-32,-7 1-32,-8 1-32,4 2 64,1-2 0,-1 0 0,4 2 0,3-4-32,2 1 32,1 2 0,3 1 0,2 0 0,-7 5 0,3-3 32,-3 5-32,4-2 0,-4 1 0,7-2-32,-2-3 32,6-1 0,4-1-32,5-7 0,4 0 32,-5-2 0,5 0 0,2-5 0,-7 6 0,6-4 0,-6 5 0,-4-3 0,5 4 0,-4-1 0,-1 3 0,0 1 0,-4-3 0,9-1 0,-7-3 0,13-5 0,-2 0 0,4-5 0,7-3 0,-3-1-33,6-1 33,0-1-32,-1 0 32,2-2 32,-1 3-32,-6-1 33,7-3-33,-5 1 32,3-4-32,5 1 0,5-3 32,-4 3 0,4-3 32,0 0 0,-4 0-32,4 0 0,0 0 32,0 0-32,0 0 128,0 0-32,0 0 0,0 0-32,0 0 0,0 0-31,0 0-33,0 0-32,0 0 32,0 0-32,0 0 32,0 0 0,0 0-32,0 0-32,0 0-64,0 0-353,0 0-159,0 0-289,0 0-256,0 0-385,0 0-1120,0 0-2756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48:53.044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Group>
    <inkml:annotationXML>
      <emma:emma xmlns:emma="http://www.w3.org/2003/04/emma" version="1.0">
        <emma:interpretation id="{B4CE70DC-44A8-44E4-9CDC-82D26CE06CFC}" emma:medium="tactile" emma:mode="ink">
          <msink:context xmlns:msink="http://schemas.microsoft.com/ink/2010/main" type="writingRegion" rotatedBoundingBox="7597,17130 9541,17130 9541,18276 7597,18276"/>
        </emma:interpretation>
      </emma:emma>
    </inkml:annotationXML>
    <inkml:traceGroup>
      <inkml:annotationXML>
        <emma:emma xmlns:emma="http://www.w3.org/2003/04/emma" version="1.0">
          <emma:interpretation id="{DF019866-E7F3-4961-AC95-94DFDC0E5D1A}" emma:medium="tactile" emma:mode="ink">
            <msink:context xmlns:msink="http://schemas.microsoft.com/ink/2010/main" type="paragraph" rotatedBoundingBox="7597,17130 9541,17130 9541,18276 7597,18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18EC3E-9A89-4075-9DBF-0FF988461495}" emma:medium="tactile" emma:mode="ink">
              <msink:context xmlns:msink="http://schemas.microsoft.com/ink/2010/main" type="line" rotatedBoundingBox="7597,17130 9541,17130 9541,18276 7597,18276"/>
            </emma:interpretation>
          </emma:emma>
        </inkml:annotationXML>
        <inkml:traceGroup>
          <inkml:annotationXML>
            <emma:emma xmlns:emma="http://www.w3.org/2003/04/emma" version="1.0">
              <emma:interpretation id="{3E111249-3ECB-4BDB-B14D-E96E078CCC66}" emma:medium="tactile" emma:mode="ink">
                <msink:context xmlns:msink="http://schemas.microsoft.com/ink/2010/main" type="inkWord" rotatedBoundingBox="7597,17130 9541,17130 9541,18276 7597,18276"/>
              </emma:interpretation>
              <emma:one-of disjunction-type="recognition" id="oneOf0">
                <emma:interpretation id="interp0" emma:lang="cs-CZ" emma:confidence="0">
                  <emma:literal>*</emma:literal>
                </emma:interpretation>
                <emma:interpretation id="interp1" emma:lang="cs-CZ" emma:confidence="0">
                  <emma:literal>„</emma:literal>
                </emma:interpretation>
                <emma:interpretation id="interp2" emma:lang="cs-CZ" emma:confidence="0">
                  <emma:literal>w</emma:literal>
                </emma:interpretation>
                <emma:interpretation id="interp3" emma:lang="cs-CZ" emma:confidence="0">
                  <emma:literal>#</emma:literal>
                </emma:interpretation>
                <emma:interpretation id="interp4" emma:lang="cs-CZ" emma:confidence="0">
                  <emma:literal>W</emma:literal>
                </emma:interpretation>
              </emma:one-of>
            </emma:emma>
          </inkml:annotationXML>
          <inkml:trace contextRef="#ctx0" brushRef="#br0">0 13 32,'0'-2'2210,"4"2"-929,-4 0-544,0 0 64,5-3-32,-5 3-33,4 0-127,-4-2-1,0-1-95,0 3-65,0 0-31,3 0-65,-3 0-96,4 0 0,0 0-63,5 0-33,-1 0-96,3-3-32,2 3 0,-1 0-32,4 0 0,1 0 0,-6 0 0,6 0 0,-2 0 0,-2 0 64,2 0-64,-2 0 0,-2 0 32,2 0-32,-6 0 0,1 0-32,1 0 32,-1 0 0,-1 0 0,2 0 0,3 0 0,-4 0 0,4 0 0,0 0 0,1 0 0,-2 0 0,2 0 0,-6 0 0,4 0 32,-5 0-32,1 0 0,-3 0 32,0 0-32,0 0-32,5 0 32,-2 0 0,1 0 32,5 0-32,-2 0 0,2 0 0,-1 0 32,0 0-32,0 0-32,1 0 32,-6 0 0,1 0 0,5 0-32,-5 0 64,-1 0-64,2 0 32,-1 0 0,-1 0 0,3 0 0,-3 0 0,4 0 0,-2 0-32,2 0 32,2 0-64,-5 0 64,-1 0-64,6 0 0,-5 0 64,0 0 0,1 0 0,-5 0-32,-1 0 32,1 0-64,0 0-32,0 0 32,9 0 32,-6 0 32,6 0 0,-1 0 0,1 0 0,-2 0-32,-4 0 32,3 0 0,0 0 0,-2 0-33,-2 0 33,1 0 0,0 0 33,3 0-33,-3 0-33,1 0 33,5 0-32,-2 0 0,2 0-32,-5 0-64,3 0 64,2 0 0,-2 0-64,-2 0 128,-5 0-64,4 0 0,-1 0 32,3 0 32,-7 3 0,8-3 0,-7 0 0,9 0 0,-6 0 0,7 0 0,-3 0 0,-4 0 0,2 0-32,-1 0 32,0 0 0,1 0 0,-6 0-32,5 0 32,-4 0-32,5 3 32,-1-3 0,3 2 0,-6-2 0,7 3 0,1-3 0,-6 0 0,4 2 0,-1-2 0,1 0 0,-4 0 0,3 0 0,-3 0 0,-4 0 0,11 0 0,-3 0 0,-4 0 0,6 2 0,-1-2-32,1 3 0,-6-3-64,1 2 32,1-2-33,-1 3 65,-1-3 0,2 0 32,3 2 0,-5-2 0,6 2 0,4-2 32,-6 0-32,-4 0 0,7 0 0,-4 0-32,4 0 32,-7 0 0,1 0 0,1 0 0,-2 0 32,1 0-32,1 0 0,-1 0 0,-1 0 32,2 0-32,-5 0 0,4 0 0,3 0 0,-6 0 65,3 0-33,-4 0 32,4 0-64,-3 0 32,2 0 0,1 0 0,1 0-32,-1 0 0,-1 0 0,-3 0 32,9 0-32,-6 0 0,0 0 0,3 0 0,-3 0 0,1 0 0,1 0 0,-2 0 32,-3 0-32,4 0 32,5 0 0,-6 0-32,6 0 32,-5 0-32,3 0 0,2 0 0,4 0 0,-6 0 0,-3 0 32,1 0-32,3 0-32,-6 0 32,4 0 0,-3 0 32,1 0-32,2 0 0,-4 0 0,2 0 0,-4 0 0,5 0 0,-2 0 0,-3 0-32,0 0 32,5 0 0,-5 0 0,-4 0 0,4 0 0,0 0 0,-4 0 0,3 0 0,-3 0 0,10 0 0,-10 0 0,3 0 0,5 0 32,-4 0-32,-4 0 0,9 0 0,-9 0 0,0 0 0,0 0 64,0 0 0,0 0 96,0 0-32,0 0 32,0 0-31,0 0-97,0 0 0,0 0-32,0 0-32,0 0 32,0 0 32,0 0-32,0 0 0,0 0-577,0 0-1089,0 0-2562</inkml:trace>
          <inkml:trace contextRef="#ctx0" brushRef="#br0">20-167 1698,'-4'-3'2466,"4"1"-1281,0 2-416,0 0-33,0-3-191,0 3-97,0-2-127,0 2-97,0 0-32,0 0 64,0-2 97,0 2 63,0 0 0,0-3 33,0 3-33,0 0 33,0 0-65,0 0 32,0 0 1,0 0-129,0 0-32,0 0-95,0 0-1,0 0-96,0 0-64,0 0 0,0 0-32,0 0 0,8 0 0,-4 0 32,5-3 0,-5 3 32,3 0-32,-3 0 0,5 0 0,-5 0 0,4 0 0,-4 0 0,5 0 0,-2 0 0,1 0 0,1 0 32,-5 0-32,3 0 0,1 0 0,1 0 0,-1 0 0,-1 0 0,6 0 32,-6 0-32,1 0 0,1 0 0,-5 0 0,3 0 0,-3 0 0,5 0 0,-5 0 32,0 0-32,3 0 0,2 0 0,-5 0 0,4 0 0,-1 0-32,-3 0 32,1 0 32,3 0-32,-4 0-32,4 0 32,-8 0 0,9 0 0,-2 0 0,1 0 0,1 0 0,2 0 0,-4 0 0,3 0 0,1 0 0,-4 0 0,6 0 0,-9 0 0,10 0 0,-8 0 0,-2 0 0,4 0 0,1 0 0,-1 0 0,-1 3 0,6-3 0,-1 0 0,-3 3 0,2-3 0,-3 2-32,5-2 32,-6 2 32,6-2-32,-9 0 0,4 0 32,-1 0-64,-4 0 32,7 0 0,-6 0 0,3 0 0,-4 0 0,11 0 0,-7 0 0,-3 0 0,5 0 0,-5 0 0,3 0 0,-3 0 0,5 0-32,-5 3 0,0-3-96,3 2 96,3 1 0,-3-3 32,1 2 0,5-2 0,-6 2 0,1-2-33,1 0 1,-1 0 0,-5 0 0,5 3 0,-8-3 32,5 0 0,3 0 0,-8 0 0,4 2-32,0-2 32,3 0 32,2 0-32,-1 0 0,-1 0 0,6 0 0,-6 0-32,1 0 32,1 0-32,-2 0 32,-7 0-64,8 0 32,-2 0 0,-3 0 32,1 0 0,0 0-32,3 0-32,6 0 64,-9 0 64,8 0-64,1 0 0,-6 0 32,6 0-64,-5 0-32,-1 0 0,2 0 32,3 0-64,-5 0 64,-1 0 32,1 0 0,1 0 0,-1 0 0,3 0 0,-4 0-32,2 0 32,5 0 0,-5 0 0,5 0 0,-2 0 0,2 0 0,-2 0 0,-7 0-32,9 0 32,-5 0 0,3 0 0,-2 0 0,-1 0-32,-1 0 32,2 0 0,-1 0 0,-1 0 0,3 0 0,1 0 32,-4 0-32,3 0 0,-3 0-32,6 0 32,-6 0-32,1 0 32,-1 0 32,2 0-32,-1 0 0,0 0-32,-3 0 64,3 0-32,-1 0 0,1 0 0,1 0 0,-1 0-32,4 0 32,-4 0 0,4 0 0,0 0 0,3 0 0,-1 0 0,-4 0 0,0 0 32,1 0-32,-4 0 0,3 0 0,-3 0 32,1 0 32,1 0 0,2 0 0,2 0-64,-2 0 0,2 0 32,3-5-32,-4 1 0,0-1 32,1 0-32,2 3 32,-6-1-32,-1 3 0,-1-3 0,0 3 0,3 0 0,-3 0 0,-3-1 64,9-3-128,-6 3 64,5-2 0,0 0 0,-4 2 0,1 1 0,-1-4-32,-4 4 32,3 0 0,-2 0 32,3-1-32,-4 1 0,4 0 0,1 0 0,-2 0 0,5 0 64,-3 0-64,2 0 0,2 0-64,-5 0 128,2 0-128,0 0 128,-3 0-64,1 0 0,2 0 0,-7 0 0,4 0 0,-3 0 0,0 0 0,5 0 0,-5 0 0,-4 0 0,3 0 0,1 0 32,-4 0-32,0 0 0,0 0 0,0 0 0,0 0 0,0 0 32,0 0-32,0 0 0,0 0-769,0 0-704,0 1-929,-11 4-1474</inkml:trace>
          <inkml:trace contextRef="#ctx0" brushRef="#br0" timeOffset="1737">1938-1090 448,'0'-3'2146,"0"1"-800,0-1-257,0 1 96,0 2-96,0 0-256,0 0-193,0 0-63,0 0-33,0 0-95,0 0-97,0 0-128,0 0-96,0 0-63,0 0-33,0 0 0,0 0 0,0 0-32,0 0-64,0 0-1,0 0-63,0 7 64,0 3 64,0 4 0,0 6 96,0-4-64,0 4-32,0-1 32,0 1 33,0-1 31,0 3 0,0-2-32,0 1 0,0 1-64,0 0 32,0 0 0,0-3 32,0 3 0,0-2-32,0-3 32,0 2 0,0-3-32,0 2 0,0-2 32,0 2-32,-4-4 0,0 3-32,-4 0 32,5-2-32,-7 1 0,7-1 32,-1 0-32,0-1 0,0 0 0,1 1 0,3-3 0,0-2-32,0 2 64,-6-3-64,6 4 32,0-6 0,0 3 0,0 2 0,0-2 0,0-3 0,0 2 32,0 2-32,0-3 0,-4 5 32,4-3-32,0-1 0,-7 3 0,7 1 32,-4-1-32,4 3 0,-9-2 0,9 2 0,-4 2 0,4-2 0,0-1 0,-4 1 0,0 0 0,4-3 0,0 0 0,-3 0 0,3 0 0,0-2 0,0-1 0,0 1 0,0-1 0,0 2 0,0-4 0,0 2 0,0 1 0,0 0 0,0-3 0,0 0 0,0 3 0,0-5 0,0 2 32,0 1-32,0-1 0,0-1 0,0 2 0,0-1 0,0-2 0,0 2 0,0-2 0,0-2 0,0-1 0,0 1 0,0-3-32,0 0 32,0 2 0,0-2 0,0 0 0,0 0 32,0 0-32,0 3 0,0-3 0,0 0 0,0 0 0,0 0 0,0 0 0,0 0-288,0 0-801,0 0-1409,0 2-2115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19:15.296"/>
    </inkml:context>
    <inkml:brush xml:id="br0">
      <inkml:brushProperty name="width" value="0.13333" units="cm"/>
      <inkml:brushProperty name="height" value="0.13333" units="cm"/>
      <inkml:brushProperty name="color" value="#57D200"/>
    </inkml:brush>
    <inkml:brush xml:id="br1">
      <inkml:brushProperty name="width" value="0.13333" units="cm"/>
      <inkml:brushProperty name="height" value="0.13333" units="cm"/>
      <inkml:brushProperty name="color" value="#FFF200"/>
    </inkml:brush>
  </inkml:definitions>
  <inkml:traceGroup>
    <inkml:annotationXML>
      <emma:emma xmlns:emma="http://www.w3.org/2003/04/emma" version="1.0">
        <emma:interpretation id="{E99A4163-7669-4B58-B087-231B6D080DEE}" emma:medium="tactile" emma:mode="ink">
          <msink:context xmlns:msink="http://schemas.microsoft.com/ink/2010/main" type="writingRegion" rotatedBoundingBox="4898,8778 5223,8117 8123,9543 7798,10204"/>
        </emma:interpretation>
      </emma:emma>
    </inkml:annotationXML>
    <inkml:traceGroup>
      <inkml:annotationXML>
        <emma:emma xmlns:emma="http://www.w3.org/2003/04/emma" version="1.0">
          <emma:interpretation id="{F0B0DABF-1556-4F19-924F-D58AC33D7056}" emma:medium="tactile" emma:mode="ink">
            <msink:context xmlns:msink="http://schemas.microsoft.com/ink/2010/main" type="paragraph" rotatedBoundingBox="4954,8432 5373,8191 5487,8389 5069,86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4E97D9-EF48-48AE-A788-F9CEF71F5FA9}" emma:medium="tactile" emma:mode="ink">
              <msink:context xmlns:msink="http://schemas.microsoft.com/ink/2010/main" type="line" rotatedBoundingBox="4954,8432 5372,8190 5487,8389 5069,8630"/>
            </emma:interpretation>
          </emma:emma>
        </inkml:annotationXML>
        <inkml:traceGroup>
          <inkml:annotationXML>
            <emma:emma xmlns:emma="http://www.w3.org/2003/04/emma" version="1.0">
              <emma:interpretation id="{364246A2-1110-45F3-BC54-6B0C70B834C3}" emma:medium="tactile" emma:mode="ink">
                <msink:context xmlns:msink="http://schemas.microsoft.com/ink/2010/main" type="inkWord" rotatedBoundingBox="4954,8432 5372,8190 5487,8389 5069,8630"/>
              </emma:interpretation>
              <emma:one-of disjunction-type="recognition" id="oneOf0">
                <emma:interpretation id="interp0" emma:lang="cs-CZ" emma:confidence="0">
                  <emma:literal>°</emma:literal>
                </emma:interpretation>
                <emma:interpretation id="interp1" emma:lang="cs-CZ" emma:confidence="0">
                  <emma:literal>o</emma:literal>
                </emma:interpretation>
                <emma:interpretation id="interp2" emma:lang="cs-CZ" emma:confidence="0">
                  <emma:literal>.</emma:literal>
                </emma:interpretation>
                <emma:interpretation id="interp3" emma:lang="cs-CZ" emma:confidence="0">
                  <emma:literal>%</emma:literal>
                </emma:interpretation>
                <emma:interpretation id="interp4" emma:lang="cs-CZ" emma:confidence="0">
                  <emma:literal>0</emma:literal>
                </emma:interpretation>
              </emma:one-of>
            </emma:emma>
          </inkml:annotationXML>
          <inkml:trace contextRef="#ctx0" brushRef="#br0">351 0 4516,'-5'7'1089,"-2"-2"-1057,2-2 0,-5 2 225,1 1-193,-3 4-64,1-2 0,-2 6 0,-2 0 0,-6 2 32,-2 4-32,4 2 64,-8 2 64,-1-2 192,1 5-32,0-4-31,5-2-65,4 2-32,-2-7-32,12 0-64,-5-5 0,7 2-64,2-4 0,4-1 0,0-3 64,0 1 161,0-3-193,0 0 96,0-3 96,0 0 64,23 0 0,5 0 225,3 0 31,5-8-159,6-9-129,-2-2-128,2 0-32,-6 2-64,-9 7 32,6-4-32,-11 2 0,-5 2 0,7 4 0,-12-2 1,3 0 31,-7 5-32,3 1 64,-7-2-64,1 4 64,-5 0 96,0 0-96,0 0 32,0 0-96,0 0 32,0 0-64,0 0-32,0 0 0,0 0 32,0 0 0,0 0 0,0 0 0,0 0 32,0 0 0,0 0-32,0 0 32,0 0 32,0 0-32,0 0 0,0 0 33,0 0-1,0 0 32,0 0-64,0 0-32,0 0 0,0 0 32,0 0-32,0 0 0,0 0 32,0 0-32,0 0 32,0 0 0,-5 0-32,1-2 0,-7-1 0,3-3 0,0-2 0,-3 0 0,3-1-32,-5-1 0,2 1 32,-1 1 0,7 0 0,-5 3 0,1 0 0,1 1 0,-2-1 0,5 0 0,-3 1 0,3-1 0,-5 3 0,10-1 0,-4 0-32,0 0 0,-1 1-32,1 2-64,0-3 128,-2 3 0,6-3 0,0 3-33,-5 0 33,5 0-32,0 0 32,0 0-32,0 0-64,0-2-32,0-1-96,0 0-64,0 1-1,0 2 1,0-3 224,0 3 0,0 0 64,0 0 0,0 0 0,0 0-32,0 0 0,0 0-96,0 0-64,0 0-65,0 0-63,0 0 256,-8 5 64,0 9 0,3-1 0,-10 4-64,-3-1 32,0 0-32,4 1 64,-3-3 0,2-3 0,3 0 0,-3-5 0,6-1 0,5 0 0,0-5 0,4 0 0,0 0 0,0 0-64,0 3 64,0-3 0,0 0 0,0 0 0,0 2 0,0-2 0,0 0 64,0 4-64,0-4-64,0 2 32,0 1 0,0 0 32,0-1-64,0 1 64,0-3 0,0 0 0,0 4 0,0-4 0,0 0 32,-4 0 0,4 0 32,0 0 0,0 0-64,0 0 0,0 0 64,0 0-64,0 0 0,0 0-64,0 0-513,0 0-896,0 0-1698</inkml:trace>
        </inkml:traceGroup>
      </inkml:traceGroup>
    </inkml:traceGroup>
    <inkml:traceGroup>
      <inkml:annotationXML>
        <emma:emma xmlns:emma="http://www.w3.org/2003/04/emma" version="1.0">
          <emma:interpretation id="{31F4E0AB-2B92-4DEE-AF68-9B692439CF9B}" emma:medium="tactile" emma:mode="ink">
            <msink:context xmlns:msink="http://schemas.microsoft.com/ink/2010/main" type="paragraph" rotatedBoundingBox="7471,10043 7780,9415 8106,9576 7798,10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534738-EE24-41B8-89A9-81F557A0A6F5}" emma:medium="tactile" emma:mode="ink">
              <msink:context xmlns:msink="http://schemas.microsoft.com/ink/2010/main" type="line" rotatedBoundingBox="7471,10043 7780,9415 8106,9576 7798,10204"/>
            </emma:interpretation>
          </emma:emma>
        </inkml:annotationXML>
        <inkml:traceGroup>
          <inkml:annotationXML>
            <emma:emma xmlns:emma="http://www.w3.org/2003/04/emma" version="1.0">
              <emma:interpretation id="{54586623-76D4-4B41-A973-093138AC1195}" emma:medium="tactile" emma:mode="ink">
                <msink:context xmlns:msink="http://schemas.microsoft.com/ink/2010/main" type="inkWord" rotatedBoundingBox="7471,10043 7780,9415 8106,9576 7798,10204">
                  <msink:destinationLink direction="with" ref="{EE467ACC-A27B-4DBF-AD5E-77840CC7CFE2}"/>
                </msink:context>
              </emma:interpretation>
              <emma:one-of disjunction-type="recognition" id="oneOf1">
                <emma:interpretation id="interp5" emma:lang="cs-CZ" emma:confidence="0">
                  <emma:literal>s</emma:literal>
                </emma:interpretation>
                <emma:interpretation id="interp6" emma:lang="cs-CZ" emma:confidence="0">
                  <emma:literal>A</emma:literal>
                </emma:interpretation>
                <emma:interpretation id="interp7" emma:lang="cs-CZ" emma:confidence="0">
                  <emma:literal>a</emma:literal>
                </emma:interpretation>
                <emma:interpretation id="interp8" emma:lang="cs-CZ" emma:confidence="0">
                  <emma:literal>x</emma:literal>
                </emma:interpretation>
                <emma:interpretation id="interp9" emma:lang="cs-CZ" emma:confidence="0">
                  <emma:literal>t</emma:literal>
                </emma:interpretation>
              </emma:one-of>
            </emma:emma>
          </inkml:annotationXML>
          <inkml:trace contextRef="#ctx0" brushRef="#br1" timeOffset="24346">2726 1877 3331,'0'5'1698,"0"0"-1058,0-5-63,0 0 96,0 0-65,0 0-256,0 0-127,5 0-161,-5 0 0,3 0 0,-3 0 224,0 0 32,0 0 225,0 0-33,0 0 1,0 0-33,0 0-191,0-8 95,0 0-32,0-1 33,0 1 31,0-2-160,0-4-31,0 2 63,0-1 32,0 0-128,-3-1-160,-8 3 64,11-3-96,-4 3 32,4-3-32,-5 0 32,1 1-32,0-3 0,4 0 0,-8 1 0,8-1 97,-7 2-65,7 4-32,0-4 32,-4 6-32,0-3 32,4 3 0,0-1 0,0 1 32,0 2-32,-5 1-32,5 2 0,0-2 0,0 2 0,0 0-32,0 1 32,0-1 0,0 3 0,0-3 0,0 0 32,0 3 0,0-2-32,0 2 0,0-4 0,0 3 0,0-3 0,0 1 0,0-2 32,-4 2-32,4-2 0,0-1 0,0 1 0,0 2 0,-4-2 0,4 0 0,0-1 0,0 0 0,0 4 0,0-3-32,0-1 0,0 0 0,0 3 32,0 1 0,0-1 0,0 0 0,0 3 0,0-2 0,0 2 0,0-3-64,0 3 32,0-3 0,0 3 0,0-3 0,0 1 0,0 2-32,0-4 64,8 3 0,-3 1-33,3 0 1,2 0-32,-1 0 0,0 0 64,6 0-32,-3 0 32,3 0 0,-3 0 0,3 0 0,2 0 0,2 0 0,-6 0 32,5 0-32,1 0 0,-2 0 0,-2-4 0,2 4 0,-3-3 0,4 1 0,-3-1 0,1 1-32,-1 2 0,-3-3 0,-1 3 0,-2-3 32,-1 3-96,-4 0 64,6 0-32,-5 0 32,-1-3-32,-4 3 64,4 0 0,-4-3-32,0 3 64,0 0-32,0 0 0,0 0 0,0 0 0,0 0 0,0 0 0,0 0 0,0 0-64,0 0 0,0 0 32,0 0 32,0 0-32,0 0-32,0 0-64,0 0-33,0 0-63,0 0 0,5 0 96,1 0 64,-6 0 32,4 0-32,-4 0 32,0 0-32,0 0 64,0 0 0,0 0 0,0 0 0,0 0 0,0 0 0,0 0 0,0 0 0,0 0 0,0 0-64,0 0 32,0 0 0,0 0 32,0 0 0,0 0 0,0 0 0,0 0 0,0 3 0,0 6 0,-10 1 0,1 4 32,-3 2 0,-7 1 32,5 2-64,0-3 0,-5 3 32,3 1-32,-4-4 0,4 3 0,1-2 0,-9 2 32,12-2-32,-7 2 0,7-3 0,-3 0 32,2 1-32,-6-1 32,6 0-32,-2-2 0,3 3 0,-3-4 0,6 2 0,2-2 0,-4-2 0,2 0 0,5-1-32,0-1 32,-4 1-32,8-1 32,-7 3 0,3-5 0,0 5 0,-1 1 0,1-2 32,0 1-32,-2-5 0,1 1-32,1 1 32,4-5 0,-4 0 0,4-1 0,0-1-32,0-2 0,0 0-64,0 0 31,0 0 65,0 0-32,0 0 32,0 0 65,0 0 223,0 0-32,0-5-32,0 0-96,0-4-32,0 0-31,0 1-65,8-5 0,-3 2 0,1-6 0,2 2 0,1-2 32,-5 0-32,6 1 0,-5 0 32,-1-2-32,0 2 0,1 3 0,-1-4 32,7 3-32,-8-2 0,1 3 0,1-1-32,5 0 32,-5 1-32,-1 4 32,4-2 0,-4 3 0,-4 2 0,5 1 0,-5 0 0,6 2-32,-6 0 32,0 1 0,0 2-33,0 0-63,0-3 0,0 0-32,4 0-32,0 1 128,1-5 32,-1 2 0,0 3 32,3-1-32,-7-2 32,0 2 0,0 3-32,0-2 0,3 2 0,-3 0 0,0 0-32,0 0 0,0 0 32,5-4 0,-5-1 0,4 2 32,-4-2-32,9-1 32,-9 1-32,0 2 0,0 0 96,0 3-64,4 0 0,-4 0 0,0 0 0,0 0-32,0 0 0,0 0-32,0 0 32,0 0-128,0 0-288,0 0-545,0 0-1249,0 0-2050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19:32.111"/>
    </inkml:context>
    <inkml:brush xml:id="br0">
      <inkml:brushProperty name="width" value="0.13333" units="cm"/>
      <inkml:brushProperty name="height" value="0.13333" units="cm"/>
      <inkml:brushProperty name="color" value="#FFF200"/>
    </inkml:brush>
  </inkml:definitions>
  <inkml:traceGroup>
    <inkml:annotationXML>
      <emma:emma xmlns:emma="http://www.w3.org/2003/04/emma" version="1.0">
        <emma:interpretation id="{38E10823-1DF6-40D1-9732-BB736AD2E9D2}" emma:medium="tactile" emma:mode="ink">
          <msink:context xmlns:msink="http://schemas.microsoft.com/ink/2010/main" type="inkDrawing" rotatedBoundingBox="22257,6213 23566,6286 23520,7097 22212,7024" hotPoints="23622,6715 22898,7020 22287,6526 23011,6221" semanticType="enclosure" shapeName="Ellipse">
            <msink:destinationLink direction="with" ref="{EE467ACC-A27B-4DBF-AD5E-77840CC7CFE2}"/>
          </msink:context>
        </emma:interpretation>
      </emma:emma>
    </inkml:annotationXML>
    <inkml:trace contextRef="#ctx0" brushRef="#br0">2587 163 416,'0'0'1089,"-4"3"-576,4-3 192,0 0 288,0 0-97,0 0-223,0 0 32,0 0 63,0 0-191,0 0-129,0 0-63,0 0 31,0 0 65,0 0-33,0 0-192,0 0 65,0 0-33,0 0-192,0 0 0,0 0-64,0-6 64,0-2 32,0 0-32,0-4 0,0 5-64,0-2 33,0-1-65,0 1 0,0-2-33,0 3 33,0 1-32,0-5 32,0 4 0,0-3 0,4 6 0,-4-3 0,5-1 0,-1 3 0,0-2 0,1 3 0,1-1-32,2-2 32,-8 3-32,8-1 32,1 0-32,2 1 0,-3 0 0,0 2 32,7-2 0,-6-1 0,-1 1 0,7 2 0,-7-2-32,3 1 32,-3 2 0,1-1 0,1 0 0,-1 1-96,-5-1 64,0 1 0,4-2 0,3 2 32,2-1 0,1-3 0,-1 4 0,2-4-32,-3 4 64,3-1-32,-6-3 0,3 6-32,-8-2 32,7 2 0,-11 0 0,4-4 0,5 4-32,-5 0 0,6-2 32,3 2 0,2-3 0,-3 3 32,-3-3-32,6 3-32,-7 0 32,7 0 0,-7 0 0,5 0 0,-3 0 0,-1 0 0,0 0-64,1 0 64,2 0 0,-1 0-32,2 0 32,-1 0 0,3 0 32,-2 0-32,-2 0 64,1 0-64,3 0 0,-3 0 0,3 0 32,-6 0-32,3 0 32,-1 0 0,1 0 0,3 3 0,-6 0 64,3-3-32,-1 2-32,1 2 64,-3-2-32,6 1-31,-7 0-33,3 0 64,1-1-32,-3 0 64,6 2-32,-11-2-32,8 1 32,-1 0-64,2 2 32,-5-1 32,2-4 0,-1 2-32,-1 1 0,-1-3 64,-3 0-32,0 2 0,0 1-32,5-3 0,-3 3 0,3-1 0,3 2 0,-8-3 0,11 3-32,-6-1 32,2-3-32,-4 2 33,2-2-1,6 3 0,-11-3-32,4 2 64,-3 2-32,-1-4-32,2 2 32,-1 1-32,3-3 0,-4 0 32,0 3-32,2-3 32,3 2-32,-5 1-32,1-3 32,-1 4 0,0-3-32,3 3 32,1-2 0,0 0 0,-3 2 0,1 1-32,2 1 32,0-1 0,1-2 0,-3 2 0,3 1 0,-1-4 0,-4 1-32,2 3-32,-1-4 64,-5 2-32,8-3 32,-8 6 0,5-6 0,-5 6 32,8-2-32,-8 1-32,7-1 32,-7 0-32,3 2-33,2-2 65,-5 3 0,4-1 0,-4-1 0,4 5 0,1 0 32,-5-3 1,6 4-66,-6-5 33,0 5 0,0-2 33,0-2-33,4 3 32,-4-3 0,0 4-32,0-4 64,0 3-64,0 0 0,0-3 0,0 1 0,0 1 0,0 1 32,0-2-32,0-2 0,0 5 0,0-4 0,0 0 0,0 3 0,-4-2 0,-2 2-32,1-3-32,1 0-33,0 2 33,-1-2 0,2 1 0,-4 1 32,-1-1 32,3 5 0,-3-3 0,3 0 0,-5-1-32,6 2 0,-4-2 32,3-1-32,-5 1-64,5 2 32,-3-1 32,0-1-32,2 1 0,-3 0 32,5-2 0,-4 2 0,-3-6 32,2 0 0,5-1 0,-5-2 32,-1 3-32,6-2 32,-4 6-32,3-7 0,-5 7 0,-3-5 0,-1 0 0,5-2 0,-3 1-32,-3 3 32,-5-4 0,4 2 0,1 0 0,-6-1-32,6 0-32,-8 0 32,10-1 32,-2 2 0,7-3 0,0 3 0,-7-4-64,6 0 32,-3 0 32,-3 0 32,2 0-32,-2 3 0,7-3 64,-7 0-64,7 0 0,-5 0-64,-2 0 64,3 0 0,1 0-32,-1 0-64,3 0 31,-6 0 65,12 0 0,-6 0 0,-2 0 0,3 0 0,0 0 32,-7 0-32,6 0 0,-6 0 0,3-3 0,3-2 0,-6-1 33,3-3-33,-3 1-33,2 3 33,-1-3-32,5 2 32,-3-2-32,-3-1 0,6 4 32,-5 0 0,5-4 0,1 4 0,-2 0 0,-4-2 0,7 3 0,-4-5 0,2 4 0,-6-3 0,7 2 0,0-2 0,-1-3 0,-6 6 0,11-3 0,-10 2 0,5 0 0,0 1 0,1-1 0,-2 4 0,1-4 0,0 1 32,-1 0-32,2-1 0,-1 0 0,5 1 0,-6 3 0,1-7 0,5 4 32,0-1-32,-2 1 0,-3-1 0,5-3 0,-5 1 0,3 3 0,-2-3 65,-1 0-65,0 0 0,-1 0 0,6 2 32,-4 0 0,3-1 0,-5-2 96,5 3-96,-3-2-32,4 0 32,-11-1-32,11 1 0,-5-3 32,5 3 0,-2 0 32,1 0-64,2 2 32,-2 1-32,5 0 0,0 0 0,-4-1-32,0 3-256,4-3-353,-5 4-576,-1-1-993,-3 0-3107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19:36.769"/>
    </inkml:context>
    <inkml:brush xml:id="br0">
      <inkml:brushProperty name="width" value="0.13333" units="cm"/>
      <inkml:brushProperty name="height" value="0.13333" units="cm"/>
      <inkml:brushProperty name="color" value="#FFF200"/>
    </inkml:brush>
  </inkml:definitions>
  <inkml:traceGroup>
    <inkml:annotationXML>
      <emma:emma xmlns:emma="http://www.w3.org/2003/04/emma" version="1.0">
        <emma:interpretation id="{EE467ACC-A27B-4DBF-AD5E-77840CC7CFE2}" emma:medium="tactile" emma:mode="ink">
          <msink:context xmlns:msink="http://schemas.microsoft.com/ink/2010/main" type="inkDrawing" rotatedBoundingBox="7775,9671 22547,7035 22923,9144 8152,11779" semanticType="callout" shapeName="Other">
            <msink:sourceLink direction="with" ref="{54586623-76D4-4B41-A973-093138AC1195}"/>
            <msink:sourceLink direction="with" ref="{38E10823-1DF6-40D1-9732-BB736AD2E9D2}"/>
          </msink:context>
        </emma:interpretation>
      </emma:emma>
    </inkml:annotationXML>
    <inkml:trace contextRef="#ctx0" brushRef="#br0">14759 0 1377,'0'0'1282,"0"3"-514,0-3-127,0 0-97,0 0 161,0 0-96,0 0-97,0 0 1,0 3-65,0-3 0,0 3-63,0-3-161,0 0 0,0 2-128,0 2-64,-6 1 0,-3 0 0,-4 3 129,2 3 31,-1 0-64,-7 0 32,7 2-96,-7 2 96,6-2 32,-6 0-128,6 1-32,-5 3-32,-2-4 33,4 7-33,-8-4 32,1 3 32,0 4 32,2-5 64,1 1-64,-7 1 64,5-4 32,-6 3 0,7-2-31,-2 2 63,-5-2-32,1-1-32,-5 0-64,4 1 32,-3-1-32,4-2-31,-5 3-1,1-1 32,-2-3-32,2 4-32,-2 0 0,-3-4 0,4 6 0,-3-2 32,2-1-32,6 4-32,-4-5 0,3 2 0,1-3 0,-1 3 0,0-4 64,6 3-64,-2-2 0,0 0 0,0-1 32,-3 4-32,3-3 0,-3-1 32,4 1-32,2-1 32,-2 2-32,4 1 0,-5-3 0,7 3 0,-5 1 0,2-3 0,-1 5 0,-7-2 0,6 2 0,-5-1 0,-1 2 64,0-4-64,5 1 0,2-1 32,-2 1-32,4-3 32,7-1-32,-8 1 32,7-1-32,-5 6 0,-1-2 0,2 2 0,-7 3 0,6-3 0,-6 4 0,3-2 32,-6-2 0,-1 1-32,1-1 32,-4 0-32,-1 0 0,-6 4 64,6-5-64,-4 4 64,5-3 1,-5 1-33,0-2 0,-6-1 0,6 0 96,1-1-96,-4 0-32,0 0 32,3 1 0,-7 0-32,7-2 0,-3 5 32,-4-4-32,3 3 0,-7 1 0,8-1 0,-7 0 0,1 0 32,-6 0-32,7 1 0,-6-4 64,4 4 0,-3-4-64,7 3 32,-9 0 96,11 0-32,4-3-64,-6 6 0,6-2 64,0-1-96,0 0 0,-1 3 0,-4 2 0,6-4 0,-7-1 0,6 2 0,-4-4 0,4 0 32,9-2-32,-8-3 0,10 4 0,-9-4 32,9 1-32,-9 1 65,3-1-65,-1 3 0,0 1 0,-3 0 0,3-1 0,0 3 0,1-3 0,-7 1 0,2-1 0,0 4 0,-10-1 0,6-4 0,-7 6 32,-1-2-32,1 2 0,-7-2 0,5 4 0,-6-4 0,5 3 32,-5-3-32,0 3 0,1 0 0,-1-1 32,2 1-32,-2 0 0,-5 3 0,2-3 0,3-1 32,-8 2-32,8-4 0,-4 2 32,4-1 0,0 0-32,1-5 96,-1 5-96,7-4 0,-3 1 32,-4-1-32,0 0 0,4 1 0,-2-1 0,3 0 0,-1 1 0,12-4-32,-4 1 32,3 0 0,0-1 0,6-1 0,-6 1 0,4 1 0,5 0 0,-7 0 0,6-1 0,-3 1 0,-1 0 0,4-4 0,-4 1 0,-6 0 0,6 1 0,-6-1 0,-2-1 0,-3 4 0,3-3 32,-7 3-64,7-1 64,-11 4-32,-4-3 0,5 2 0,-6-3 0,-3 4 0,-7-3 0,3 2 0,0-2 0,-8 0 0,4 2 32,-3 0-32,2 0 0,-5 1 0,3 0 32,-2-1-32,-2-3 0,2 1 0,-6 0 32,8-1-32,-2 1 0,-2 0 32,4 0 32,7-1-32,3 1 0,-3-3 0,2 3 32,1 0 0,1-4-64,0 4 0,4 0 32,-4-3-32,3 0 0,2 0 0,-2 0 32,6-1-32,-5-2 32,4 1-32,0-4 32,0 4-32,-3-4 0,7 3 0,2-4 32,-2-2-32,5 3 128,-2-2 1,6-3-97,-3 3 0,-1 3-32,1-4 32,-1 4-32,0-4 0,-7 1 0,2-1 0,-4 2 0,1-2 0,-10 1 0,6 0 0,-5 2 0,-1 0 0,-1-2 0,1 0-32,-3-1 32,4 2 0,-1-4 0,4 0 0,-4 0 0,5 0 32,0 0-32,0 0 0,0 0 0,0 0-32,-5 0 32,1 0 0,0 0 0,-2 0 32,2 0-32,-1 0 0,5 0 0,4 0 0,0-6 32,7-1-32,-3-2 0,11 1 32,-2-1-32,2 1 32,-2 0-32,6-1 0,-4 5 0,2-5 32,2 1 32,-4-1-64,4 1 0,-1 1 0,-3-2 32,-2-2-32,-3 0 0,-1 0 32,-3 0-32,-1 3 64,-1-3-64,2-1 32,-1 2-32,3 1 0,-1-1 0,2-1 0,-1 0 32,-2 0-32,-1 0 0,4 0 0,-3 0 0,3 0 0,-5 1 64,11-2-64,-7 1 0,8 0 32,-6 2-32,8-1 0,-3 0 0,8 1 32,-4 1-32,2 0 64,3-3 0,4 2 96,5 1-160,-5-3 0,4 0 32,-1 1 1,8-1 63,-8-1 64,6 1 0,5 1-128,-7-1-32,2-1 0,5 5 0,-2-5 0,3 3 0,-1 0-32,-1 0 32,5-1 0,-6-2 32,3 1-32,-3 1 0,2-4 0,-6 2 0,6-1 64,-6 0-64,2-4 0,-5 3 0,-2-2 0,0 2 0,-3 0 0,0-2 0,-1 3 0,4-2 0,-4 5 0,1-4 0,3 1 0,-3 1 0,3-2 0,2 4 0,1-4 0,-3 3 0,6-3 0,-10 1 64,5-2 0,-2 0-64,-3 1-32,0 0 32,1 3 0,8 1 32,-4 1-32,10-2 0,-6 3 32,2-4 0,2 5-32,3-1 0,2-1-32,1 4 32,0-1 0,-5 1 0,10-1 0,-5-2 0,5 2 0,-11-2 0,7 3 0,-1-3 0,-1 0 0,1 2 32,6-2-32,-8 5 32,7-2-32,-1 1 0,1 4 0,4-2 0,0 2-32,0 0 32,0 0-32,0 0 0,0 0 32,0 0-32,0 0 32,0 0 32,0 0-32,0 0 32,0-2 0,0 2 0,-4-4 0,4 4 32,0-1-64,0-3 0,-5 4 32,2-3-32,3 1 0,-7-1 0,3 0 0,4 3 0,-4-2 0,4 2 0,0-3 0,-5 0 0,5 0-32,0 3 32,-4-5 32,4 1-32,0 3 0,-4-3 0,4-1 0,0 2 0,-6 3 0,6-2 0,-5-1 0,5 1 0,0 2 0,0-4 0,0 4 0,0 0 0,0 0 0,0 0-32,0 0 32,-4 0 0,4 0 0,0-2 0,0 2 0,-4 0 32,4-3-64,0 3 32,0 0 0,0 0 0,0 0 0,0 0 0,0 0-32,0 0 0,0 0 32,0 0 0,0 0-32,0 0 32,0 0 0,0 0 32,0 0-32,0 0 0,0 0 0,0 0 0,0 0 0,0 0 0,0 0 0,0 0 0,0 0-32,0 0-32,0 0 64,0 0-64,0 0 64,0 0-96,0 0-128,0-3-321,0 3-480,0-2-768,0-1-1026,8 0-768,-3-2-3076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20:45.507"/>
    </inkml:context>
    <inkml:brush xml:id="br0">
      <inkml:brushProperty name="width" value="0.13333" units="cm"/>
      <inkml:brushProperty name="height" value="0.13333" units="cm"/>
      <inkml:brushProperty name="color" value="#FFA6CC"/>
    </inkml:brush>
  </inkml:definitions>
  <inkml:traceGroup>
    <inkml:annotationXML>
      <emma:emma xmlns:emma="http://www.w3.org/2003/04/emma" version="1.0">
        <emma:interpretation id="{753F73CA-93C5-4AC2-A39B-7B51F7BFF317}" emma:medium="tactile" emma:mode="ink">
          <msink:context xmlns:msink="http://schemas.microsoft.com/ink/2010/main" type="inkDrawing" rotatedBoundingBox="10361,9229 22086,6588 22404,8000 10679,10640" semanticType="callout" shapeName="Other">
            <msink:sourceLink direction="with" ref="{B97656C3-EF9D-4606-A282-7899BD03CC75}"/>
            <msink:sourceLink direction="with" ref="{1510298B-5D32-4617-BE52-8CBC0FFC6B22}"/>
          </msink:context>
        </emma:interpretation>
      </emma:emma>
    </inkml:annotationXML>
    <inkml:trace contextRef="#ctx0" brushRef="#br0">11 2278 801,'-6'2'1473,"2"-2"-864,4 0-257,0 0-32,0 0 65,0 0-1,0 0-96,0 0 33,0 0-65,0 0 0,0 0 64,0 0 65,0 0 31,0 0 65,0 0 95,0 0 1,0 0-65,0 0 1,0 0-161,0 0-96,0 0-64,0 0-127,0 0-33,0 0-32,0 0-64,0 0-1,0 4-95,0-2 32,0 4 128,4-4 0,7 7 32,1-1-32,-2 1 0,3-2 0,0 4 160,2-2 65,-3-2-161,3 4 0,-2-2 32,2-4-96,1 4 64,4-1 96,-2-3-96,-5 3-64,10-2 32,-10-1 0,10 3 0,-4-2 64,4 2-32,-2-2 0,2 2 0,1-3-32,-6 3 0,3 1 1,3-4-1,-2 0-32,6 1 0,-5 3 64,9-4-64,-4-1 0,3 5 0,-4-3 96,1 2-96,-2 4-64,-4-4 64,2 0 0,3 0 0,-4 0 0,0-3 0,-6 3 64,2-2-64,-2-1 0,-2 4 0,1-5 0,-1 3 0,9-2 32,-12 1-32,7 2 0,5-3-32,-3 4 32,-3-1 0,10 0 32,-1 0-32,1 0 0,4-2 0,-1 2 0,-4-3 0,1 1 0,0 0 0,-1 2 32,-4 0-32,-2-3 0,2 3 0,1 0 0,3 4 0,-4-7 0,3 4 0,1-1 32,0 0-32,1 0 0,-5 1 0,4-1 0,1 0-32,3 3 32,-4-2 32,1-2-32,8-1 0,-9-4 0,5 4 0,-1-3 0,1-3 0,-4 0 0,3 0 0,1 0 32,-5 2 0,1-2-32,-1 0 0,4 0 0,-3 0 0,-1 0 0,1 0 0,0 0 0,-1 0 0,0 0 0,1 0 0,3 0 0,1 0 0,-1 0 32,1 0-32,6 0-32,-2 0 32,0-5 32,3-1-32,4-2 32,-7 1-32,3 0-32,0 5 32,-8-4 0,5 4 0,-4-1 0,3 3 0,-7-6 0,4 4 0,-1-1 0,-3-1 0,0 3 0,-1 1 0,0 0-32,1 0 32,-1-4 0,0 4 0,4-2 0,2-1 0,-2 0 0,7 3 0,-2-2 0,4-1 32,-4 1-32,1 2 0,-1-4 0,0 2 0,-4-1 0,6 0 0,-6 3 0,-1-2 0,1-1 0,-1 0-32,-3 0 32,-1 3 0,5-5 0,-1 2 0,9-2 0,3 1 0,5-1 0,11 2 32,6-2-32,7 0 0,6-4 0,4 1 0,-1 0 0,5-3 0,5 1 0,-5-2 0,11 1-32,-6 0 32,3-3 32,-3 1-32,-8-2-32,-1 6 32,-11-6 0,-8 2-32,-3-1 0,-9 1 32,-5 1-32,-10 1 0,-5 1 0,-4-1-32,-3 2-32,-12 2-161,3-2 193,-6 4-32,-1-1 64,-8 1 32,11 2 32,-11 0-32,4 0 0,-4 1 0,8-1 0,-3 1 0,5-5-32,-1 2-64,3-3-64,3 2 128,-3 1 0,8-3 0,-1-1 32,2 2 32,10-1-32,7-1-32,-2-2 32,4 3-64,2 0 64,3-4 0,1 1 0,-6 2 0,11 0 64,-5 1-128,-2-3 64,2 5 0,8-2 0,-8-1-32,0 1 32,-5 0 0,-2 3 0,-1-3 0,-6-1-64,-5 3 64,1-2 0,-11 3-32,-3-3 32,-6 3-64,5 1 32,-6-1 32,-3 3 0,0-5 0,1 6 0,3-3 0,-8 2-33,10-1 33,-1-3 0,-5 4 33,7-4-33,-3 1 0,5-3 0,-3 2 0,2-2-33,8 3 33,1-4 0,2-2 0,9 0 0,5-3 0,4 1 0,9-3 0,-2 1 0,12 0 0,-1 1-32,-4 0 32,4 1 0,0 4 0,-9-1 0,5-2-32,-8 4-32,-4-3-96,-2 1 128,1-5-32,-10 4-64,-5 3 0,0-1 64,-3 2-32,-12 1 32,-3 1 32,6 3 0,-11-4-32,0 3 32,0 0 32,6-2 0,-5 1 0,-1 2 0,5-3 0,1 2-65,3-2 33,6 0 32,2-2-32,2 0 32,9-2 0,-1 1 0,7 0 0,-6-1 0,3-2 0,6 1 0,-3-1 0,-3-3 0,1 4 0,0-4 0,2 2 0,-11 2 32,-6-2-32,3 1 0,-5 3 32,-2 0-32,-7 0 0,3 2 65,1 1-33,-5 0 0,3-1 0,3-2 0,2 3-32,7-4-32,-1 4 32,4-3 0,5-4 32,-5 5-32,9-2 0,0-2 32,2 0-32,2 1 32,-4 1-32,6-2 0,-2 0 0,-4 0 0,2 3 0,-7 0 64,5-1-64,4-2 0,-2 1 128,-2-5-64,4 5-64,-8-4 0,-1 3 64,-3 1-64,-5-1 0,-4-1 0,4 1 0,-10 3 0,2 0 0,-3-1 0,1 2 0,2-1 0,-3-1 0,7-2 0,0 1 0,-2-1 0,10-3 0,-3 3 0,3 0 0,0-3 0,-9 3 0,4 0 0,-7 3 0,-2 0 0,1 2 0,-5-3 32,0 4-32,1 0 0,-2-3-32,5 0 32,2 2 0,-2-2 0,1 0 0,-1-4 0,2 8 0,-2-5 0,2 1 32,-3-3-32,-4 3 0,3 3 0,-2-4 32,3 4 0,3-4 0,-3 4 64,3-3-96,4 0 0,-2 2-32,2-3 0,-2 1 32,2 3 0,0-3 0,-7 2 32,8-3 0,-4 5-32,-1-5 64,-3 4 64,3-3-64,13 0-32,-1-3-32,9 0-32,4-1 0,2 4 32,-1-3 0,-1 3 0,-3 3-32,-16-3 64,-1 5-64,-2-3 32,-9 4 0,0-1 32,1 1-32,-2-4 32,5 3 0,-7-5 1,7 2-33,6-2 0,-11 3 0,12 0 0,-13-2 0,2 5 96,6-1 128,-11-2-32,4 2 64,3-3-64,2 1 1,5-3-33,10-1-96,8 1-64,0 1 64,10-5 0,-5 4-64,-2 0 0,-1 2 0,-10-1 64,-12 4-64,3-3 0,-10 1 64,-1 1 64,-1-1 192,1-3-95,1 0-129,5-1-32,-1-1-64,2 1 0,1-2-32,-1 3 32,-2 0-32,-5 3 64,7-7-32,-6 7 32,1-3 0,2 0-32,-3 0 32,2-4-32,-3 5 32,5-5-32,-3-1 0,3 2 64,-8 3-64,9-3-64,-6 3 64,7-4-32,-6 4 32,3 0-32,-1 0 32,-3-1 0,5 1 0,-6 0 32,1 3 0,0-3-32,-8 5 64,5-5 32,5 2-32,-2-3-64,1 1 0,1 0-64,3-5 64,1 2-32,-5 0 32,0 0 0,1 0 32,-2 3-32,1-4 64,0 5-32,-3-5-32,3 7 0,-2-6 0,-2 5-32,1-1-32,-2 0 32,1 2 0,3 0 32,-4 0-32,0 0 32,2-1 0,-1 0 0,-1 3 0,1-5 0,-1 3 0,6-1 0,-5 0 0,-2 1 0,2 1 0,-1-3 0,0 5 0,3-4 0,-3 1 0,0-1 0,1 1-64,-2 0 64,2-1 0,-1 3 0,-4 0 0,0 0 0,6-1 0,-6 0 0,0-1 0,4 2 0,1 0 0,-5-3 0,4 4-32,-4 0 0,0-1 32,0 3 0,0-3 0,0 3 32,5-3-32,-2 1-32,-3-2-32,0-1 64,7 2 0,-7-2 0,0 3-32,0-2 32,4 2 0,0-4 0,-4 1 0,4 1 0,-4 0-32,0 1 32,0 3-64,0 0 32,0 0-96,0 0-33,0 0 33,0 0 32,0 0 0,0 0 32,0 0 32,0 0-32,0 0-32,0 0 0,0 0 64,0 0 32,0 0-32,0 0-96,0 0 64,0 0 64,0 0 0,0 0 0,0 0 32,0 0-32,0 0 0,0 0 0,0 0-32,0 0-1,0 0-63,0 0 32,0 0 32,0 0 32,0 0 0,0 0 0,0 0 32,0 0-32,0 0 0,0 0 0,0 0 0,0 0 0,0 0 0,0 0 0,0 0 0,0 0 0,0 0 0,0 0 0,0 0 0,0 0 0,0 0 0,0 0 0,0 0 0,0 0 0,0 0 0,0 0 0,0 0 0,0 0 0,0 0 0,0 0 0,0 0 0,0 0 0,0 0-32,0 0 32,0 0 0,0 0 0,0 0 0,0 0 0,0 0 32,0 0-32,0 0 0,0 0 32,0 0-32,0 0 0,0 0 32,0 0-32,0 0 32,0 0-32,0 0 32,0 0 0,0 0 1,0 0-1,0 0-32,0 0 0,0 0 32,0 0-32,0 0 0,0 0 0,0 0 0,0 0-32,0 0 0,0 0-1,0 0-31,0 0 32,0 0 0,0 0 32,0 0-32,0 0 32,0 0-96,0 0 32,0 0 64,0 0 0,0 0 0,0 0-64,0 0-64,0 0-224,0 0-417,0 0-416,0 0-961,0 0-2050</inkml:trace>
    <inkml:trace contextRef="#ctx0" brushRef="#br0" timeOffset="61039">11460-102 1377,'0'0'2178,"0"0"-993,0 0-320,0 0-32,0 0-160,0 0-97,0 0-223,0 0 63,0 0-64,0 0 33,0 0-33,0 0-64,0 0 33,0 0-33,0 0-96,0 0 0,0 0-64,0 0-32,0 0-64,0 0 1,0 0-1,0 0-32,0 0 0,0 0 64,9 0-32,2 0 32,2 0-64,-4 0 32,6 0-32,-2 0 32,7 0 0,-7 0-32,7 0 0,-11 0 0,2 0 32,-3 0-32,1 0 0,-4 0 0,6 0 0,-3 0 0,1 0 0,2 0 0,-2 0 0,-1 0 0,8 0 0,-12 0 0,10 0 0,-11 0 0,8 0 0,-11 0 0,10 0 0,-10 0-32,4 0 32,-4 0-32,5 0 0,-5 0 32,6 0 0,-6 0-32,0 0 32,0 0 0,0 0 0,0 0 0,5 0 0,-5 0 0,4 0 32,0 0-32,-4 0 32,4 2-32,-4-2 0,0 0 0,0 0 32,0 0-32,0 0 0,5 0 0,-5 0 0,6 0 0,-6 0 32,0 0 0,0 0-32,0 0 32,0 0-32,0 0 0,0 0 0,0 3-32,0-3 32,0 0 0,0 0 0,0 3 0,0-3 0,0 0 0,0 3-352,0 5-289,0-4-736,0-2-1154,0 4-1184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21:34.605"/>
    </inkml:context>
    <inkml:brush xml:id="br0">
      <inkml:brushProperty name="width" value="0.13333" units="cm"/>
      <inkml:brushProperty name="height" value="0.13333" units="cm"/>
      <inkml:brushProperty name="color" value="#FF8000"/>
    </inkml:brush>
  </inkml:definitions>
  <inkml:traceGroup>
    <inkml:annotationXML>
      <emma:emma xmlns:emma="http://www.w3.org/2003/04/emma" version="1.0">
        <emma:interpretation id="{B97656C3-EF9D-4606-A282-7899BD03CC75}" emma:medium="tactile" emma:mode="ink">
          <msink:context xmlns:msink="http://schemas.microsoft.com/ink/2010/main" type="inkDrawing" rotatedBoundingBox="9819,8221 21011,7057 21032,7255 9840,8420" shapeName="Other">
            <msink:destinationLink direction="with" ref="{753F73CA-93C5-4AC2-A39B-7B51F7BFF317}"/>
          </msink:context>
        </emma:interpretation>
      </emma:emma>
    </inkml:annotationXML>
    <inkml:trace contextRef="#ctx0" brushRef="#br0">1 1356 1441,'0'2'1025,"0"-2"-288,0 0 0,0 0 96,0 0-129,0 0-31,0 0-193,0 0-95,0 0-1,0 0-96,0 0-64,0 0 65,0 0-33,0 0-32,0 0-64,0 0 1,0 0-65,0 0 0,0 0-32,0 0 32,0 0 64,0 0-96,0 0 64,4 0-32,16 0-64,-2 0 64,5-8-32,2-4 1,3 4-33,1-1-32,-7 1 32,2-4-32,5 4 0,-10-1-32,10 0 32,-7-2 0,2 3 32,1-1-32,3 0 0,0 3 0,-3-2 0,3 0 0,1 2 0,-3 0 0,-2 1-32,1 1 32,-2-1 0,-5 2 32,2 1-32,0-2 0,2 2 0,-7-2 0,9 2 0,-6-1 0,6 0 32,-4 0-64,8-2 32,-6 2 0,7 0 0,-1-3 0,5 3 0,0 1-32,2-4 64,3 3-32,-5 0 32,4-3-32,-9 4 0,6 2 0,-6-4 0,0 2 0,1-1 0,0 0 0,-1 0 0,1 0 0,-1 1 0,1-1 0,0 0 0,-3 0 0,2 0 0,1 0 0,0 1 0,-6-2 0,2-1 0,3 2 0,1 1 0,3-5 32,2 2-64,3 2 32,-4 0 0,11-3 0,-2 4 0,0-1 0,6-4 32,0 2-32,2 3 0,-1-2-32,4 1 32,-7 1 0,2 2-64,-2-3 32,2 1-1,-1-2 1,5 1-32,-3-2 32,-4-1 32,4-2-96,8 2 96,-6-3 32,5 0-32,2 2-32,-1 0 0,-4-1 32,-7-1-96,6 4 96,-5-4 0,-3 1-64,2-1 32,2 3 32,-7-2 0,12 2 0,-5 0 0,-1 0 0,1 0-32,2 1 32,-1 2 0,-1 1 32,-2-4-32,7 3 0,-6-3-32,-4 3 32,10-6 0,-12 4 0,12-4 0,3 3 0,0-4 0,12 1 0,7 0 32,11 0 0,8 1-32,0 0 0,6-1 0,-6-3 0,6 4 0,0-3 0,-2 0 0,8-4 0,-3 3 0,-4-2 0,2 6 0,-6-6 0,-1 5 0,-9 0 0,-1 4 0,2-1 0,-5 0 0,0 1 0,-6-1 0,-5 1 0,3-2 0,-12 1 0,1 1 0,-5-4 0,0 4 0,-6-1 0,1-2 0,0 2 0,-1 1 0,2-5-32,-5 6 32,3-3-32,1 1 32,1 1-32,-6-1 32,5 1 0,0 2 0,-5-3 0,-3 1 0,2-2 0,-2 2 0,-2-4 0,6 4 0,-6-5 0,0 3 0,6-2 0,0 3 0,-2 0 0,7 3 0,0-2 0,1-1 0,4 3 0,3 1 0,1-4 0,-5 2 0,0 2 0,0-1 0,-4 0 32,3 3-32,-5-2 0,2-2 0,4 2 0,-5-1 0,4 0 0,-4-3 0,5 3 0,1-2 0,3 2 0,1-3 0,-5 4 0,0-4 0,-6 2 0,-3 0 0,-3-2 0,-5 2 0,-2 2 0,-10-1 0,0 3 0,-9-3-32,0 3 32,-4-3 0,-1 3 0,-6-3-64,3 3-32,-7 0 32,1 0 0,0 0 64,-5 0 0,4 0 0,1 0 0,-5 0 0,11 0 0,-8 0 0,2 0 32,4 0-32,2 0 0,2-3 0,7 1 0,4-1 0,3-3 0,-8 3 0,10-3 0,-1 0 0,-8 4 0,-2 0 0,5-2 64,-9 2-64,1-2 32,-2 1-32,3 1 0,-3-1 0,2-3 0,3 3 0,-2 1 32,-4-1-32,8 0 0,-1 0 0,-5-1 0,6 3 64,-7 1-64,12-6 64,-2 2-64,5 1 0,6 3 32,4-1 0,3 1 0,7 0-32,-2 0 32,3 0-32,3 0-32,-5 0 32,1 0 32,-2 0-32,7 0 0,-10 0 0,-1 0 0,0 0 0,-3 1 0,-5 2 0,-1 3 0,-10-2-32,-1 1 64,-11-2-64,-2-3 32,-4 3 0,-1 0 32,-4-3-32,0 0 32,0 0-32,0 0 0,0 0 32,5 0-32,-5 0 32,11 0-32,-7 0 32,5 0-32,2 0 0,-2 0 0,-1 0 0,7 0 0,-10 0 0,9 0 0,-3 0 0,1 0 0,-3 0 0,7 0 0,-8 0-32,1 0 32,2 0 0,-6-3 32,3 3-32,-4-3 0,7 0 0,-2 3 0,1-5 0,1 1 0,1 2 0,-3-5 0,7 2 0,-3-1 32,2 1-32,-2-1 0,7 0 32,-6-2-32,0 1 0,0 2 0,1-4 0,-2 4 0,3-1 0,-3-2 0,2 2 64,-6-2-64,0 2 32,2-3 0,-3 3-32,1 2 0,0-3 0,2 1-32,2 1 32,-8-1 0,1 1 0,-1 2 0,-5-1 32,4 4 0,-4-2 0,0 2-32,0 0 33,5 0-1,-1-4-32,0 3 32,0-3-32,3 1-32,2-3 32,-5 5 0,6-3 0,-4 1 0,-6 3 0,4-3 0,-4 3 0,0 0 0,0 0 0,0 0 0,0 0 32,4 0-32,-4 0 0,0 0 0,0-3-32,5 3 32,-5-2-32,4 2 32,1-3 0,1-1 0,3 2 0,-4-1 0,-5 1 0,8-1 0,-8 3 0,0 0-33,0 0 33,0 0-32,0 0 0,0 0 0,0 0 32,0 0 0,0 0 64,0 0-32,0 0 33,0 0-1,0 0-32,0-4 0,0 4-32,0 0 32,0 0 0,0 0 64,0 0-64,0 0 0,0 0 0,0 0-32,0 0 0,0 0 32,0 0-32,0 0-32,0 0 32,0 0 0,0 0 0,0 0 0,0 0 0,0 0 0,0 0-32,0 0-160,0 0-257,0 0-319,0 0-866,-8 0-2146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21:37.562"/>
    </inkml:context>
    <inkml:brush xml:id="br0">
      <inkml:brushProperty name="width" value="0.13333" units="cm"/>
      <inkml:brushProperty name="height" value="0.13333" units="cm"/>
      <inkml:brushProperty name="color" value="#FF8000"/>
    </inkml:brush>
  </inkml:definitions>
  <inkml:traceGroup>
    <inkml:annotationXML>
      <emma:emma xmlns:emma="http://www.w3.org/2003/04/emma" version="1.0">
        <emma:interpretation id="{1510298B-5D32-4617-BE52-8CBC0FFC6B22}" emma:medium="tactile" emma:mode="ink">
          <msink:context xmlns:msink="http://schemas.microsoft.com/ink/2010/main" type="inkDrawing" rotatedBoundingBox="20792,6338 21894,6392 21892,6423 20791,6369" shapeName="Other">
            <msink:destinationLink direction="with" ref="{753F73CA-93C5-4AC2-A39B-7B51F7BFF317}"/>
          </msink:context>
        </emma:interpretation>
      </emma:emma>
    </inkml:annotationXML>
    <inkml:trace contextRef="#ctx0" brushRef="#br0">2084 2008 224,'0'0'673,"0"0"-225,0 0 193,0 0 96,0 0-193,0 0-63,0 0-161,0 0-128,0 0 0,0 0-128,0 0-64,0 0 0,0 0 0,0 0 0,0 0 64,0 0 32,0 0 1,0 0-65,0 0 64,0 0 96,0 0 64,0 0 0,0 0 33,0 0 31,0 0 32,0 0 1,0 0 127,0 0-96,0 0-63,0 0-97,0 0-64,0 0 32,0 0-128,0 0 0,0 0 64,0 0 33,0 0-65,0 0 64,4 0 0,11 0 0,-6 0-96,5 0 0,-4 0 32,-1 0-64,4-2-32,-2 2 0,2 0 0,3 0 0,-7 0 0,10 0 0,-6 0 0,3 0 0,1 0 0,3 0 32,-7 0-32,7 0 0,-7 0 0,2 0 0,4 0 0,-9 0 0,3 0 32,3 0-32,-7 0 0,4 0 0,-3 0 0,0 0 0,5 0-32,-7 0 32,6 0 32,1 0-32,-2 0 0,3 0 0,-4 0 0,4 0 32,-2 0-32,1 0 0,-7 0 0,6 0 0,-8 0 0,3 0 0,0 0 0,0 0-32,2 0 32,-2 0 0,-1 0 0,7 0 0,-1 5 193,2-2-161,-8 0-32,7-3 0,-6 3 0,0-3 0,2 0 0,2 2 0,0 2 32,2-2 0,-1-2 160,10 4 32,-4-2-224,3 0 32,-1-2-32,3 4 32,0-4-32,-2 0 0,-9 0 0,5 0 0,-10 2 64,0-2-64,-2 0 0,-3 0 0,-4 0 0,4 0 0,0 0 0,1 0 0,-5 4 0,11-4 0,-7 0 0,6 2 0,-7-2 0,6 0 0,-2 3 0,2-3 32,-5 0-32,5 0 0,-2 0 0,1 0 32,-3 0-32,4 0 32,-5 0-32,7 0 0,-7 0 32,-4 0-32,4 0 0,1 0 0,-5 0 0,0 0 32,0 0-32,0 0 0,0 0 0,0 0 0,0 0 0,0 0 0,0 0 0,0 0 0,0 0 0,0 0 0,0 0 0,0 0 0,0 0 0,0 0-32,0 0 32,0 0-32,0 0 32,0 0 32,0 0-32,0 0 0,0 0 0,0 0 0,0 0-64,0 0 64,0 0 0,0 0 0,0 0-128,0 0-576,-9 0-802,1 0-2145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14T15:23:21.257"/>
    </inkml:context>
    <inkml:brush xml:id="br0">
      <inkml:brushProperty name="width" value="0.13333" units="cm"/>
      <inkml:brushProperty name="height" value="0.13333" units="cm"/>
      <inkml:brushProperty name="color" value="#FF8000"/>
    </inkml:brush>
  </inkml:definitions>
  <inkml:traceGroup>
    <inkml:annotationXML>
      <emma:emma xmlns:emma="http://www.w3.org/2003/04/emma" version="1.0">
        <emma:interpretation id="{C33B4E4C-2D6F-4880-85DD-072BA4FCF819}" emma:medium="tactile" emma:mode="ink">
          <msink:context xmlns:msink="http://schemas.microsoft.com/ink/2010/main" type="inkDrawing" rotatedBoundingBox="18366,4189 22001,4736 21819,5949 18184,5402" shapeName="Other"/>
        </emma:interpretation>
      </emma:emma>
    </inkml:annotationXML>
    <inkml:trace contextRef="#ctx0" brushRef="#br0">176 1 1121,'0'5'2114,"0"1"-1601,0-6-321,0 0 288,0 0 97,0 0-225,0 0-192,0 0-96,0 0-64,0 0 96,0 0 97,0 0 159,0 0 32,0 0-95,0 0-97,0 0 0,0 0-128,0 3 32,0-3 0,0 0 64,0 0 32,0 0 65,0 0-33,0 0 32,0 0 32,0 0-31,0 0-65,0 0-32,0 0-64,0 0-64,0 0 0,0 0 0,0 0-32,0 0 32,0 0 32,0 0-32,0 0 32,0 0-64,0 0 32,0 0 0,0 0 0,0 0 33,0 0-33,0 3 0,0-1-32,0 10-64,-4 0 64,-3 4 32,7 4-32,-4 5 64,-5 2 0,5 1-32,4 3-32,-11 1 32,6 0-32,1-1 96,-1 3 128,1-3-96,-4-2 0,0 3-96,0 1 0,3 5 64,1 1 97,-7 7-161,6 9 96,-3-5-128,4 7 32,-1-5-32,-6 2 0,7-5 0,-1-7 0,1 1 0,0-6 32,-1-5-32,-1-3 0,6-7 0,-5-5 32,5 1-32,0-4 0,-4 0 0,4-3 0,-5-3 32,5 2-32,0-2 0,0-2 0,0-1 0,0-2 0,0 0 0,0 0 0,0-1 32,0-2-32,0 3 0,0-3 0,0 0 32,0 0-32,0 0-32,0 0 32,0 0 0,0 0-32,0 0 0,0 0 32,0 0 32,0 0-32,0 0 0,0 0 32,0 0 0,0 0 32,0 0-64,0 0 0,0 0 0,0 0 0,0 0 32,0 0 96,0 0-128,0 0 64,5 0 0,4 0-32,6 0-32,-2 0 32,3 0-32,1 0 0,3 0 0,-4 0 0,1 0 0,-2 0 0,-2 0 0,3 0 0,-3 0 32,0 0-32,7 0 0,-4 4 0,1-4 0,7 2 0,0-2 0,1 4 0,-3-3 0,1 2 0,2 1 0,-1-4 0,-3 2 0,4-2-32,-1 4 32,0-2 0,5 1 0,-8 0-32,9 0 32,-7 2-32,2 1 32,-2 0-32,-4-1-32,0 1-32,1 0 96,-7 0 0,7 0-64,2-1 64,2-2 0,4 0 0,5 0 0,-4-3 0,9 0 0,-4 0 0,-7 0 0,1 0 32,-3 0-32,-2 0 0,2 0 0,-1 0-32,-2 0 32,11 0 0,6 0 0,8 0 0,6 0 0,-2 0 0,7 0 0,-3 0 0,-7 0 0,-2 0 0,-2 0 0,-11 0 32,-4 0-32,-1 0 0,-3 0 0,3 0 0,-2 0 32,10 0-32,-3 0 0,4 0 96,0 0-64,7 0 0,-2 0-32,6 0 96,-10 0-64,-5 0-32,-1 0 64,1 0-64,0 0 32,4 0 33,-3 2-65,10-2 64,-2 0 160,6 0-224,-3 0 32,-1 0-32,-7 0 0,-3 3 0,-1-3 0,-5 0 32,0 0 32,6 0-32,-1 0-32,11 0 288,6 0-192,12 0-96,6 0 160,7 0-31,1 0-129,-1 0 0,2 0 0,-6 0 0,-6 0 0,-4 0 0,-3 0 0,-10 0 0,-15 0 0,-4 0 0,-16 0 32,0 0-32,-6 0 64,-3-3-64,-4 1 32,0-1-32,0 0 32,0 3 160,0-3 64,0 3 0,0-3 1,0 3-33,0-2-128,0 2-32,0-4-32,0 4-32,0 0 0,0 0-32,0 0 32,0 0 32,0 0-32,0 0 32,0 0-32,0 0 0,0 0 0,0 0 32,0 0 0,0 0-32,0 0 0,0 0 0,0-2 0,0 2 0,0 0 0,0 0 0,0 0 32,0 0-32,0 0 0,0 0 32,0 0-32,0 0-32,0 0 32,0 0 0,0 0-32,0-6-160,4 0-417,-4 4-544,4-5-897,1-1-4900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54E21-0E64-4AC9-82F6-746259C09353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37C2-30BE-422F-AB8C-255AB9C437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99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86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18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1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9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70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26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6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99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0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97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58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AF26-4264-4E2D-A494-2E5000EED822}" type="datetimeFigureOut">
              <a:rPr lang="cs-CZ" smtClean="0"/>
              <a:t>15.11.2016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699F-A69C-41EB-A17D-D58EF0B2CC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4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4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4.png"/><Relationship Id="rId18" Type="http://schemas.openxmlformats.org/officeDocument/2006/relationships/customXml" Target="../ink/ink8.xml"/><Relationship Id="rId3" Type="http://schemas.openxmlformats.org/officeDocument/2006/relationships/chart" Target="../charts/chart2.xml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customXml" Target="../ink/ink5.xml"/><Relationship Id="rId17" Type="http://schemas.openxmlformats.org/officeDocument/2006/relationships/image" Target="../media/image36.png"/><Relationship Id="rId25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33.png"/><Relationship Id="rId24" Type="http://schemas.openxmlformats.org/officeDocument/2006/relationships/customXml" Target="../ink/ink10.xml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2.png"/><Relationship Id="rId14" Type="http://schemas.openxmlformats.org/officeDocument/2006/relationships/customXml" Target="../ink/ink6.xml"/><Relationship Id="rId22" Type="http://schemas.openxmlformats.org/officeDocument/2006/relationships/customXml" Target="../ink/ink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1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14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18.xm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Geochemie exogenních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9. Rychlost procesů</a:t>
            </a:r>
          </a:p>
        </p:txBody>
      </p:sp>
    </p:spTree>
    <p:extLst>
      <p:ext uri="{BB962C8B-B14F-4D97-AF65-F5344CB8AC3E}">
        <p14:creationId xmlns:p14="http://schemas.microsoft.com/office/powerpoint/2010/main" val="35092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0. řádu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A =&gt; 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04" y="2967398"/>
            <a:ext cx="4042791" cy="11886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73" y="4273559"/>
            <a:ext cx="4143947" cy="11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0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0. řádu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469" y="1600200"/>
            <a:ext cx="53310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5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1. řádu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A =&gt; B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3005137"/>
            <a:ext cx="3800475" cy="847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2" y="4286249"/>
            <a:ext cx="3762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1. řádu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253"/>
          <a:stretch/>
        </p:blipFill>
        <p:spPr>
          <a:xfrm>
            <a:off x="3337560" y="5280109"/>
            <a:ext cx="2468879" cy="1482549"/>
          </a:xfrm>
          <a:prstGeom prst="rect">
            <a:avLst/>
          </a:prstGeom>
        </p:spPr>
      </p:pic>
      <p:pic>
        <p:nvPicPr>
          <p:cNvPr id="7" name="Zástupný symbol pro obsah 5"/>
          <p:cNvPicPr>
            <a:picLocks noChangeAspect="1"/>
          </p:cNvPicPr>
          <p:nvPr/>
        </p:nvPicPr>
        <p:blipFill rotWithShape="1">
          <a:blip r:embed="rId2"/>
          <a:srcRect b="56235"/>
          <a:stretch/>
        </p:blipFill>
        <p:spPr>
          <a:xfrm>
            <a:off x="1006458" y="1793197"/>
            <a:ext cx="7131084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9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2. řádu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2A =&gt; B</a:t>
            </a:r>
          </a:p>
          <a:p>
            <a:pPr marL="0" indent="0" algn="ctr">
              <a:buNone/>
            </a:pPr>
            <a:r>
              <a:rPr lang="cs-CZ" sz="5400" dirty="0">
                <a:latin typeface="Cambria Math" panose="02040503050406030204" pitchFamily="18" charset="0"/>
                <a:ea typeface="Cambria Math" panose="02040503050406030204" pitchFamily="18" charset="0"/>
              </a:rPr>
              <a:t>A + B =&gt; 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5" y="3740814"/>
            <a:ext cx="3209925" cy="714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6" y="4526279"/>
            <a:ext cx="38957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2. řádu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709" y="1600200"/>
            <a:ext cx="5568581" cy="48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0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</a:t>
            </a:r>
            <a:r>
              <a:rPr lang="cs-CZ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cs-CZ" dirty="0"/>
              <a:t> na teplotě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05" y="1572768"/>
            <a:ext cx="5435547" cy="5020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19" y="3271075"/>
            <a:ext cx="2988374" cy="8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6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 zadržení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 zadržení je převrácenou hodnotou rychlostní konstanty</a:t>
            </a:r>
          </a:p>
          <a:p>
            <a:pPr marL="0" indent="0" algn="ctr">
              <a:buNone/>
            </a:pPr>
            <a:r>
              <a:rPr lang="cs-CZ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=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1/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7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Rozpouštění kalcitu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procesu</a:t>
            </a:r>
          </a:p>
        </p:txBody>
      </p:sp>
    </p:spTree>
    <p:extLst>
      <p:ext uri="{BB962C8B-B14F-4D97-AF65-F5344CB8AC3E}">
        <p14:creationId xmlns:p14="http://schemas.microsoft.com/office/powerpoint/2010/main" val="418976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Rozpouštění/srážení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57" y="1683881"/>
            <a:ext cx="7391400" cy="22098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4352690"/>
            <a:ext cx="65817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6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Jak můžeme určit, které procesy budou v přírodě probíhat samovolně?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nám prozradí, kterým směrem se vyvíjí proces?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 čeho můžeme určit rovnovážný stav systému/procesu?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Které procesy nepoběží do rovnováhy, ale proběhnou (</a:t>
            </a:r>
            <a:r>
              <a:rPr lang="cs-CZ" dirty="0" err="1"/>
              <a:t>více-méně</a:t>
            </a:r>
            <a:r>
              <a:rPr lang="cs-CZ" dirty="0"/>
              <a:t>) úplně?</a:t>
            </a:r>
          </a:p>
        </p:txBody>
      </p:sp>
    </p:spTree>
    <p:extLst>
      <p:ext uri="{BB962C8B-B14F-4D97-AF65-F5344CB8AC3E}">
        <p14:creationId xmlns:p14="http://schemas.microsoft.com/office/powerpoint/2010/main" val="291207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00200"/>
            <a:ext cx="8667750" cy="1733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28872"/>
            <a:ext cx="8067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Mohou se výrazně lišit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Vliv velikosti částic nebo stavu povrchů?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22" y="2224792"/>
            <a:ext cx="4132326" cy="15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Mechanistický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Mechanismus rozpouštění je závislý na pH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6826"/>
            <a:ext cx="3788283" cy="4601153"/>
          </a:xfrm>
          <a:prstGeom prst="rect">
            <a:avLst/>
          </a:prstGeom>
        </p:spPr>
      </p:pic>
      <p:pic>
        <p:nvPicPr>
          <p:cNvPr id="7" name="Picture 2" descr="C:\Users\Pavel\Documents\Studijní materiály\Doktorát\Disertace\Prezentace DSP\1-s2.0-S0012825201000836-gr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203189"/>
            <a:ext cx="2896705" cy="324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šipka 5"/>
          <p:cNvCxnSpPr/>
          <p:nvPr/>
        </p:nvCxnSpPr>
        <p:spPr>
          <a:xfrm flipH="1" flipV="1">
            <a:off x="5779233" y="5551984"/>
            <a:ext cx="1462942" cy="5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7"/>
          <p:cNvCxnSpPr/>
          <p:nvPr/>
        </p:nvCxnSpPr>
        <p:spPr>
          <a:xfrm>
            <a:off x="7242175" y="5555216"/>
            <a:ext cx="510376" cy="99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>
            <a:spLocks noChangeArrowheads="1"/>
          </p:cNvSpPr>
          <p:nvPr/>
        </p:nvSpPr>
        <p:spPr bwMode="auto">
          <a:xfrm rot="16200000">
            <a:off x="6982965" y="3398915"/>
            <a:ext cx="2505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100" dirty="0"/>
              <a:t>(</a:t>
            </a:r>
            <a:r>
              <a:rPr lang="cs-CZ" altLang="cs-CZ" sz="1100" dirty="0" err="1"/>
              <a:t>Modified</a:t>
            </a:r>
            <a:r>
              <a:rPr lang="cs-CZ" altLang="cs-CZ" sz="1100" dirty="0"/>
              <a:t> </a:t>
            </a:r>
            <a:r>
              <a:rPr lang="cs-CZ" altLang="cs-CZ" sz="1100" dirty="0" err="1"/>
              <a:t>from</a:t>
            </a:r>
            <a:r>
              <a:rPr lang="cs-CZ" altLang="cs-CZ" sz="1100" dirty="0"/>
              <a:t> </a:t>
            </a:r>
            <a:r>
              <a:rPr lang="cs-CZ" altLang="cs-CZ" sz="1100" dirty="0" err="1"/>
              <a:t>Parkhurst</a:t>
            </a:r>
            <a:r>
              <a:rPr lang="cs-CZ" altLang="cs-CZ" sz="1100" dirty="0"/>
              <a:t> et. al. 1979)</a:t>
            </a:r>
            <a:endParaRPr lang="en-GB" altLang="cs-CZ" sz="1100" dirty="0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5953599" y="5602798"/>
            <a:ext cx="130837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1400" dirty="0">
                <a:solidFill>
                  <a:srgbClr val="FF0000"/>
                </a:solidFill>
              </a:rPr>
              <a:t>pH </a:t>
            </a:r>
            <a:r>
              <a:rPr lang="cs-CZ" altLang="cs-CZ" sz="1400" dirty="0" err="1">
                <a:solidFill>
                  <a:srgbClr val="FF0000"/>
                </a:solidFill>
              </a:rPr>
              <a:t>dependent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7164949" y="5626100"/>
            <a:ext cx="1447832" cy="2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1400" dirty="0">
                <a:solidFill>
                  <a:srgbClr val="0070C0"/>
                </a:solidFill>
              </a:rPr>
              <a:t>pH independent</a:t>
            </a:r>
          </a:p>
        </p:txBody>
      </p:sp>
    </p:spTree>
    <p:extLst>
      <p:ext uri="{BB962C8B-B14F-4D97-AF65-F5344CB8AC3E}">
        <p14:creationId xmlns:p14="http://schemas.microsoft.com/office/powerpoint/2010/main" val="392137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na povrchu kalcitu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9" y="4014711"/>
            <a:ext cx="8546782" cy="873201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1312391" y="3381573"/>
            <a:ext cx="64293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51445"/>
              </p:ext>
            </p:extLst>
          </p:nvPr>
        </p:nvGraphicFramePr>
        <p:xfrm>
          <a:off x="885825" y="1671637"/>
          <a:ext cx="37909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Rovnice" r:id="rId4" imgW="2082600" imgH="241200" progId="Equation.3">
                  <p:embed/>
                </p:oleObj>
              </mc:Choice>
              <mc:Fallback>
                <p:oleObj name="Rovnice" r:id="rId4" imgW="2082600" imgH="241200" progId="Equation.3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671637"/>
                        <a:ext cx="37909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75108"/>
              </p:ext>
            </p:extLst>
          </p:nvPr>
        </p:nvGraphicFramePr>
        <p:xfrm>
          <a:off x="885825" y="2100262"/>
          <a:ext cx="4357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Rovnice" r:id="rId6" imgW="2412720" imgH="241200" progId="Equation.3">
                  <p:embed/>
                </p:oleObj>
              </mc:Choice>
              <mc:Fallback>
                <p:oleObj name="Rovnice" r:id="rId6" imgW="2412720" imgH="241200" progId="Equation.3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100262"/>
                        <a:ext cx="43576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511"/>
              </p:ext>
            </p:extLst>
          </p:nvPr>
        </p:nvGraphicFramePr>
        <p:xfrm>
          <a:off x="885825" y="2886075"/>
          <a:ext cx="38179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Rovnice" r:id="rId8" imgW="2133360" imgH="279360" progId="Equation.3">
                  <p:embed/>
                </p:oleObj>
              </mc:Choice>
              <mc:Fallback>
                <p:oleObj name="Rovnice" r:id="rId8" imgW="2133360" imgH="279360" progId="Equation.3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886075"/>
                        <a:ext cx="38179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48221"/>
              </p:ext>
            </p:extLst>
          </p:nvPr>
        </p:nvGraphicFramePr>
        <p:xfrm>
          <a:off x="885825" y="2528887"/>
          <a:ext cx="70151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Rovnice" r:id="rId10" imgW="3949560" imgH="241200" progId="Equation.3">
                  <p:embed/>
                </p:oleObj>
              </mc:Choice>
              <mc:Fallback>
                <p:oleObj name="Rovnice" r:id="rId10" imgW="3949560" imgH="241200" progId="Equation.3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528887"/>
                        <a:ext cx="70151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19"/>
          <p:cNvSpPr txBox="1">
            <a:spLocks noChangeArrowheads="1"/>
          </p:cNvSpPr>
          <p:nvPr/>
        </p:nvSpPr>
        <p:spPr bwMode="auto">
          <a:xfrm>
            <a:off x="457200" y="1600200"/>
            <a:ext cx="37623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/>
              <a:t>1.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2.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3.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4.</a:t>
            </a:r>
            <a:endParaRPr lang="en-GB" altLang="cs-CZ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611749" y="5042923"/>
            <a:ext cx="2339102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1400" dirty="0">
                <a:solidFill>
                  <a:srgbClr val="FF0000"/>
                </a:solidFill>
              </a:rPr>
              <a:t>Řízeno difuzí H+ k povrchu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1400" dirty="0">
                <a:solidFill>
                  <a:srgbClr val="FF0000"/>
                </a:solidFill>
              </a:rPr>
              <a:t>pH &lt; 5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5158084" y="5040509"/>
            <a:ext cx="2909771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1400" dirty="0">
                <a:solidFill>
                  <a:srgbClr val="0070C0"/>
                </a:solidFill>
              </a:rPr>
              <a:t>Řízeno difuzí produktů od povrchu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cs-CZ" altLang="cs-CZ" sz="1400" dirty="0">
                <a:solidFill>
                  <a:srgbClr val="0070C0"/>
                </a:solidFill>
              </a:rPr>
              <a:t>pH &gt; 5</a:t>
            </a:r>
          </a:p>
        </p:txBody>
      </p:sp>
    </p:spTree>
    <p:extLst>
      <p:ext uri="{BB962C8B-B14F-4D97-AF65-F5344CB8AC3E}">
        <p14:creationId xmlns:p14="http://schemas.microsoft.com/office/powerpoint/2010/main" val="140136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Kolektor jako reaktor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Rozšíření na přírodní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37648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Rezervoárová bilance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cs-CZ" dirty="0"/>
                  <a:t> … nárůst/úbytek látky v systému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cs-CZ" dirty="0"/>
                  <a:t> … input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cs-CZ" dirty="0"/>
                  <a:t>… produkce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lang="cs-CZ" dirty="0"/>
                  <a:t> … output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cs-CZ" dirty="0"/>
                  <a:t> … ztráta/spotřeba (</a:t>
                </a:r>
                <a:r>
                  <a:rPr lang="cs-CZ" dirty="0" err="1"/>
                  <a:t>Loss</a:t>
                </a:r>
                <a:r>
                  <a:rPr lang="cs-CZ" dirty="0"/>
                  <a:t>)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14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</a:t>
            </a:r>
            <a:r>
              <a:rPr lang="cs-CZ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dirty="0"/>
              <a:t> rovno nule, systém se nachází v dynamické rovnováze (ustálený stav)</a:t>
            </a:r>
          </a:p>
          <a:p>
            <a:endParaRPr lang="cs-CZ" dirty="0"/>
          </a:p>
          <a:p>
            <a:r>
              <a:rPr lang="cs-CZ" dirty="0"/>
              <a:t>Bude obsah systému růst?</a:t>
            </a:r>
          </a:p>
          <a:p>
            <a:r>
              <a:rPr lang="cs-CZ" dirty="0"/>
              <a:t>Bude obsah systému klesat?</a:t>
            </a:r>
          </a:p>
          <a:p>
            <a:r>
              <a:rPr lang="cs-CZ" dirty="0"/>
              <a:t>Jak dlouho bude trvat ustavení rovnováhy?</a:t>
            </a:r>
          </a:p>
        </p:txBody>
      </p:sp>
    </p:spTree>
    <p:extLst>
      <p:ext uri="{BB962C8B-B14F-4D97-AF65-F5344CB8AC3E}">
        <p14:creationId xmlns:p14="http://schemas.microsoft.com/office/powerpoint/2010/main" val="659424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 zadržení v reaktoru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Průměrný čas strávený částicí v systému</a:t>
                </a:r>
              </a:p>
              <a:p>
                <a:r>
                  <a:rPr lang="cs-CZ" dirty="0"/>
                  <a:t>Při ustáleném stavu, transport pouze advekcí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celkov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hmota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hmotov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nor/>
                            </m:rP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𝑑𝑀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τ</a:t>
                </a:r>
                <a:r>
                  <a:rPr lang="cs-CZ" i="1" dirty="0"/>
                  <a:t> </a:t>
                </a:r>
                <a:r>
                  <a:rPr lang="cs-CZ" dirty="0"/>
                  <a:t>… čas zadržení</a:t>
                </a:r>
              </a:p>
              <a:p>
                <a:pPr marL="0" indent="0">
                  <a:buNone/>
                </a:pPr>
                <a:r>
                  <a:rPr lang="cs-CZ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cs-CZ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</a:t>
                </a:r>
                <a:r>
                  <a:rPr lang="cs-CZ" dirty="0"/>
                  <a:t> … celkový obsah reaktoru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cs-CZ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in(</a:t>
                </a:r>
                <a:r>
                  <a:rPr lang="cs-CZ" i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out</a:t>
                </a:r>
                <a:r>
                  <a:rPr lang="cs-CZ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dirty="0"/>
                  <a:t> … množství vstupující/vystupující z reaktoru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cs-CZ" dirty="0"/>
                  <a:t> … objem reaktoru</a:t>
                </a:r>
              </a:p>
              <a:p>
                <a:pPr marL="0" indent="0">
                  <a:buNone/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dirty="0"/>
                  <a:t> … tok do/z reaktoru (jsou v rovnováze)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76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Vyhodnocení laboratornich dat</a:t>
            </a:r>
          </a:p>
        </p:txBody>
      </p:sp>
    </p:spTree>
    <p:extLst>
      <p:ext uri="{BB962C8B-B14F-4D97-AF65-F5344CB8AC3E}">
        <p14:creationId xmlns:p14="http://schemas.microsoft.com/office/powerpoint/2010/main" val="54568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Vynést data do grafu</a:t>
            </a:r>
          </a:p>
          <a:p>
            <a:r>
              <a:rPr lang="cs-CZ" dirty="0"/>
              <a:t>Určit hodnotu rychlostní konstanty</a:t>
            </a:r>
          </a:p>
          <a:p>
            <a:r>
              <a:rPr lang="cs-CZ" dirty="0"/>
              <a:t>Určit čas zadržení</a:t>
            </a:r>
          </a:p>
          <a:p>
            <a:r>
              <a:rPr lang="cs-CZ" dirty="0"/>
              <a:t>Určit čas na snížení koncentrace na 50 % výchozí</a:t>
            </a:r>
          </a:p>
          <a:p>
            <a:r>
              <a:rPr lang="cs-CZ" dirty="0"/>
              <a:t>Určit čas na snížení koncentrace na 5 % výchozí</a:t>
            </a:r>
          </a:p>
        </p:txBody>
      </p:sp>
    </p:spTree>
    <p:extLst>
      <p:ext uri="{BB962C8B-B14F-4D97-AF65-F5344CB8AC3E}">
        <p14:creationId xmlns:p14="http://schemas.microsoft.com/office/powerpoint/2010/main" val="382044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Reakční</a:t>
            </a:r>
            <a:r>
              <a:rPr lang="en-US" dirty="0"/>
              <a:t> </a:t>
            </a:r>
            <a:r>
              <a:rPr lang="cs-CZ" dirty="0"/>
              <a:t>kinetika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Studuje rychlost reakcí, které jsou z energetického hlediska uskutečnitelné. </a:t>
            </a:r>
          </a:p>
          <a:p>
            <a:r>
              <a:rPr lang="cs-CZ" dirty="0"/>
              <a:t>Rychlost reakce je v podstatě rychlost spotřeby reaktantů a vzniku produktů reakce.</a:t>
            </a:r>
          </a:p>
          <a:p>
            <a:r>
              <a:rPr lang="cs-CZ" dirty="0"/>
              <a:t>Jak k reakcím dochází vysvětluje </a:t>
            </a:r>
            <a:r>
              <a:rPr lang="cs-CZ" b="1" dirty="0"/>
              <a:t>srážková (kolizní) teorie</a:t>
            </a:r>
            <a:r>
              <a:rPr lang="cs-CZ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Určení času zadržení a rychlostní konstanty z parametrů systému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celkov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hmota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hmotov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 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ě</m:t>
                          </m:r>
                          <m:r>
                            <m:rPr>
                              <m:nor/>
                            </m:rP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na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𝑑𝑀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Objem systému: 100 a 150 </a:t>
                </a:r>
                <a:r>
                  <a:rPr lang="cs-CZ" dirty="0" err="1"/>
                  <a:t>mL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Tok ze systému: určen měřením v </a:t>
                </a:r>
                <a:r>
                  <a:rPr lang="cs-CZ" dirty="0" err="1"/>
                  <a:t>mL</a:t>
                </a:r>
                <a:r>
                  <a:rPr lang="cs-CZ" dirty="0"/>
                  <a:t>/min</a:t>
                </a:r>
              </a:p>
              <a:p>
                <a:pPr marL="0" indent="0">
                  <a:buNone/>
                </a:pPr>
                <a:r>
                  <a:rPr lang="cs-CZ" dirty="0"/>
                  <a:t>Čas zadržení je převrácená hodnota rychlostní konstanty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162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Určení rychlostní konstanty z experimentálních dat </a:t>
            </a:r>
            <a:r>
              <a:rPr lang="cs-CZ" dirty="0" err="1"/>
              <a:t>linearizací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07992" cy="4928616"/>
          </a:xfrm>
        </p:spPr>
        <p:txBody>
          <a:bodyPr/>
          <a:lstStyle/>
          <a:p>
            <a:r>
              <a:rPr lang="cs-CZ" dirty="0"/>
              <a:t>Koncentrace převedeme na přirozený logaritmus</a:t>
            </a:r>
          </a:p>
          <a:p>
            <a:r>
              <a:rPr lang="cs-CZ" dirty="0"/>
              <a:t>Vyneseme do grafu proti času</a:t>
            </a:r>
          </a:p>
          <a:p>
            <a:r>
              <a:rPr lang="cs-CZ" dirty="0"/>
              <a:t>Proložíme data lineární spojnicí trendu a necháme vypsat rovnici přímky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081211"/>
              </p:ext>
            </p:extLst>
          </p:nvPr>
        </p:nvGraphicFramePr>
        <p:xfrm>
          <a:off x="4965192" y="1664652"/>
          <a:ext cx="4085463" cy="424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72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Určení rychlostní konstanty z experimentálních dat </a:t>
            </a:r>
            <a:r>
              <a:rPr lang="cs-CZ" dirty="0" err="1"/>
              <a:t>linearizací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Víme, že jde o proces 1. řádu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𝑘𝑑𝑡</m:t>
                      </m:r>
                    </m:oMath>
                  </m:oMathPara>
                </a14:m>
                <a:endParaRPr lang="cs-CZ" b="0" dirty="0"/>
              </a:p>
              <a:p>
                <a:r>
                  <a:rPr lang="cs-CZ" dirty="0"/>
                  <a:t>Integrací pro t=0 získáme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Zlogaritmováním získáme lineární rovnici a směrnice přímky je rychlostní konstanta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𝑘𝑡</m:t>
                      </m:r>
                    </m:oMath>
                  </m:oMathPara>
                </a14:m>
                <a:endParaRPr lang="cs-CZ" i="1" dirty="0"/>
              </a:p>
              <a:p>
                <a:r>
                  <a:rPr lang="cs-CZ" dirty="0"/>
                  <a:t>Můžeme ji snadno odečíst z rovnice získané z grafu!</a:t>
                </a:r>
              </a:p>
              <a:p>
                <a:r>
                  <a:rPr lang="cs-CZ" dirty="0"/>
                  <a:t>Čas zadržení získáme jako převrácenou hodnotu rychlostní konstanty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26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Určení rychlostní konstanty z experimentálních dat linearizací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785616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Zlogaritmováním získáme lineární rovnici a směrnice přímky je rychlostní konstanta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𝑘𝑡</m:t>
                      </m:r>
                    </m:oMath>
                  </m:oMathPara>
                </a14:m>
                <a:endParaRPr lang="cs-CZ" i="1" dirty="0"/>
              </a:p>
              <a:p>
                <a:r>
                  <a:rPr lang="cs-CZ" dirty="0"/>
                  <a:t>Můžeme ji snadno odečíst z rovnice získané z grafu!</a:t>
                </a:r>
              </a:p>
              <a:p>
                <a:r>
                  <a:rPr lang="cs-CZ" dirty="0"/>
                  <a:t>Čas zadržení získáme jako převrácenou hodnotu rychlostní konstanty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785616" cy="4525963"/>
              </a:xfrm>
              <a:blipFill>
                <a:blip r:embed="rId2"/>
                <a:stretch>
                  <a:fillRect l="-2738" t="-2830" r="-45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14067"/>
              </p:ext>
            </p:extLst>
          </p:nvPr>
        </p:nvGraphicFramePr>
        <p:xfrm>
          <a:off x="4965192" y="1664652"/>
          <a:ext cx="4085463" cy="424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ukopis 5"/>
              <p14:cNvContentPartPr/>
              <p14:nvPr/>
            </p14:nvContentPartPr>
            <p14:xfrm>
              <a:off x="7092000" y="2300544"/>
              <a:ext cx="239760" cy="2394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72920" y="2280414"/>
                <a:ext cx="278280" cy="278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/>
              <p14:cNvContentPartPr/>
              <p14:nvPr/>
            </p14:nvContentPartPr>
            <p14:xfrm>
              <a:off x="1887480" y="1933704"/>
              <a:ext cx="5183640" cy="109944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5522" y="1912464"/>
                <a:ext cx="5222517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Rukopis 9"/>
              <p14:cNvContentPartPr/>
              <p14:nvPr/>
            </p14:nvContentPartPr>
            <p14:xfrm>
              <a:off x="1808280" y="2948904"/>
              <a:ext cx="1108800" cy="70236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2800" y="2938104"/>
                <a:ext cx="1143720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Rukopis 12"/>
              <p14:cNvContentPartPr/>
              <p14:nvPr/>
            </p14:nvContentPartPr>
            <p14:xfrm>
              <a:off x="8004960" y="2251224"/>
              <a:ext cx="470520" cy="29052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93800" y="2233584"/>
                <a:ext cx="5011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Rukopis 13"/>
              <p14:cNvContentPartPr/>
              <p14:nvPr/>
            </p14:nvContentPartPr>
            <p14:xfrm>
              <a:off x="2803680" y="2533104"/>
              <a:ext cx="5313600" cy="1410120"/>
            </p14:xfrm>
          </p:contentPart>
        </mc:Choice>
        <mc:Fallback xmlns="">
          <p:pic>
            <p:nvPicPr>
              <p:cNvPr id="14" name="Rukopis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78840" y="2520504"/>
                <a:ext cx="5354280" cy="14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Rukopis 21"/>
              <p14:cNvContentPartPr/>
              <p14:nvPr/>
            </p14:nvContentPartPr>
            <p14:xfrm>
              <a:off x="3731040" y="2464965"/>
              <a:ext cx="4241655" cy="1072899"/>
            </p14:xfrm>
          </p:contentPart>
        </mc:Choice>
        <mc:Fallback xmlns="">
          <p:pic>
            <p:nvPicPr>
              <p:cNvPr id="22" name="Rukopis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13759" y="2481984"/>
                <a:ext cx="4216683" cy="10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Rukopis 6"/>
              <p14:cNvContentPartPr/>
              <p14:nvPr/>
            </p14:nvContentPartPr>
            <p14:xfrm>
              <a:off x="3542535" y="2540925"/>
              <a:ext cx="4022280" cy="48924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5975" y="2523285"/>
                <a:ext cx="405648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Rukopis 28"/>
              <p14:cNvContentPartPr/>
              <p14:nvPr/>
            </p14:nvContentPartPr>
            <p14:xfrm>
              <a:off x="7484895" y="2292525"/>
              <a:ext cx="397080" cy="16560"/>
            </p14:xfrm>
          </p:contentPart>
        </mc:Choice>
        <mc:Fallback xmlns="">
          <p:pic>
            <p:nvPicPr>
              <p:cNvPr id="29" name="Rukopis 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68695" y="2275605"/>
                <a:ext cx="431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Rukopis 34"/>
              <p14:cNvContentPartPr/>
              <p14:nvPr/>
            </p14:nvContentPartPr>
            <p14:xfrm>
              <a:off x="6554295" y="1509165"/>
              <a:ext cx="1328040" cy="473400"/>
            </p14:xfrm>
          </p:contentPart>
        </mc:Choice>
        <mc:Fallback xmlns="">
          <p:pic>
            <p:nvPicPr>
              <p:cNvPr id="35" name="Rukopis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35215" y="1497285"/>
                <a:ext cx="1365480" cy="5061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ovéPole 8"/>
          <p:cNvSpPr txBox="1"/>
          <p:nvPr/>
        </p:nvSpPr>
        <p:spPr>
          <a:xfrm>
            <a:off x="747382" y="6028996"/>
            <a:ext cx="736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/>
              <a:t>Ve chvíli, kdy neznám výchozí koncentraci, mohu rovnici vyuzit k odhadu.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Rukopis 14"/>
              <p14:cNvContentPartPr/>
              <p14:nvPr/>
            </p14:nvContentPartPr>
            <p14:xfrm>
              <a:off x="6712335" y="1629150"/>
              <a:ext cx="1032480" cy="297360"/>
            </p14:xfrm>
          </p:contentPart>
        </mc:Choice>
        <mc:Fallback>
          <p:pic>
            <p:nvPicPr>
              <p:cNvPr id="15" name="Rukopis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05132" y="1619790"/>
                <a:ext cx="1049046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52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Určení rychlostní konstanty regresní analýzou fenomenologické funkce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Předpokládáme, že proces je 1. řádu</a:t>
                </a:r>
              </a:p>
              <a:p>
                <a:r>
                  <a:rPr lang="cs-CZ" dirty="0"/>
                  <a:t>Víme, že koncentraci zjistíme pomocí vztahu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Spočítáme si pro naše měření dosazením do rovnice teoretické hodnoty koncentrace pro časy, ve kterých jsme měřili</a:t>
                </a:r>
              </a:p>
              <a:p>
                <a:r>
                  <a:rPr lang="cs-CZ" dirty="0"/>
                  <a:t>Pro výpočet si zvolíme nějakou hodnotu </a:t>
                </a: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cs-CZ" dirty="0"/>
                  <a:t> -&gt; např. -0,005 [s</a:t>
                </a:r>
                <a:r>
                  <a:rPr lang="cs-CZ" baseline="30000" dirty="0"/>
                  <a:t>-1</a:t>
                </a:r>
                <a:r>
                  <a:rPr lang="cs-CZ" dirty="0"/>
                  <a:t>]</a:t>
                </a:r>
              </a:p>
              <a:p>
                <a:r>
                  <a:rPr lang="cs-CZ" dirty="0"/>
                  <a:t>Vyneseme teoretická data do grafu společně s daty z experimentu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3504" r="-2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25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Určení rychlostní konstanty regresní analýzou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Vyneseme teoretická data do grafu společně s daty z experimentu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632705"/>
              </p:ext>
            </p:extLst>
          </p:nvPr>
        </p:nvGraphicFramePr>
        <p:xfrm>
          <a:off x="1004887" y="2628900"/>
          <a:ext cx="713422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80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Určení rychlostní konstanty regresní analýzou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Řešíme pomocí metody nejmenších čtverců:</a:t>
            </a:r>
          </a:p>
          <a:p>
            <a:pPr marL="933450" lvl="1" indent="-533400">
              <a:lnSpc>
                <a:spcPct val="12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v každém bodě </a:t>
            </a:r>
            <a:r>
              <a:rPr lang="cs-CZ" altLang="cs-CZ" b="1" dirty="0">
                <a:cs typeface="Times New Roman" panose="02020603050405020304" pitchFamily="18" charset="0"/>
              </a:rPr>
              <a:t>x</a:t>
            </a:r>
            <a:r>
              <a:rPr lang="cs-CZ" altLang="cs-CZ" dirty="0">
                <a:cs typeface="Times New Roman" panose="02020603050405020304" pitchFamily="18" charset="0"/>
              </a:rPr>
              <a:t> hledáme </a:t>
            </a:r>
            <a:r>
              <a:rPr lang="cs-CZ" altLang="cs-CZ" dirty="0">
                <a:solidFill>
                  <a:schemeClr val="accent2"/>
                </a:solidFill>
                <a:cs typeface="Times New Roman" panose="02020603050405020304" pitchFamily="18" charset="0"/>
              </a:rPr>
              <a:t>rozdíl (odchylku)</a:t>
            </a:r>
            <a:r>
              <a:rPr lang="cs-CZ" altLang="cs-CZ" dirty="0">
                <a:cs typeface="Times New Roman" panose="02020603050405020304" pitchFamily="18" charset="0"/>
              </a:rPr>
              <a:t> mezi y-souřadnicí experimentálního bodu a y-souřadnicí bodu, ležícího na teoretické křivce. </a:t>
            </a:r>
          </a:p>
          <a:p>
            <a:pPr marL="933450" lvl="1" indent="-533400">
              <a:lnSpc>
                <a:spcPct val="12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odchylky </a:t>
            </a:r>
            <a:r>
              <a:rPr lang="cs-CZ" altLang="cs-CZ" dirty="0">
                <a:solidFill>
                  <a:schemeClr val="accent2"/>
                </a:solidFill>
                <a:cs typeface="Times New Roman" panose="02020603050405020304" pitchFamily="18" charset="0"/>
              </a:rPr>
              <a:t>umocníme</a:t>
            </a:r>
            <a:r>
              <a:rPr lang="cs-CZ" altLang="cs-CZ" dirty="0">
                <a:cs typeface="Times New Roman" panose="02020603050405020304" pitchFamily="18" charset="0"/>
              </a:rPr>
              <a:t> na druhou (abychom předešli eliminaci stejných odchylek s opačným znaménkem) a „čtverce odchylek“ </a:t>
            </a:r>
            <a:r>
              <a:rPr lang="cs-CZ" altLang="cs-CZ" dirty="0">
                <a:solidFill>
                  <a:schemeClr val="accent2"/>
                </a:solidFill>
                <a:cs typeface="Times New Roman" panose="02020603050405020304" pitchFamily="18" charset="0"/>
              </a:rPr>
              <a:t>sečteme</a:t>
            </a:r>
            <a:r>
              <a:rPr lang="cs-CZ" altLang="cs-CZ" dirty="0">
                <a:cs typeface="Times New Roman" panose="02020603050405020304" pitchFamily="18" charset="0"/>
              </a:rPr>
              <a:t> (suma odchylek)</a:t>
            </a:r>
          </a:p>
          <a:p>
            <a:pPr marL="933450" lvl="1" indent="-533400">
              <a:lnSpc>
                <a:spcPct val="12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měníme (hledáme) </a:t>
            </a:r>
            <a:r>
              <a:rPr lang="cs-CZ" altLang="cs-CZ" dirty="0">
                <a:solidFill>
                  <a:schemeClr val="accent2"/>
                </a:solidFill>
                <a:cs typeface="Times New Roman" panose="02020603050405020304" pitchFamily="18" charset="0"/>
              </a:rPr>
              <a:t>parametry</a:t>
            </a:r>
            <a:r>
              <a:rPr lang="cs-CZ" altLang="cs-CZ" dirty="0">
                <a:cs typeface="Times New Roman" panose="02020603050405020304" pitchFamily="18" charset="0"/>
              </a:rPr>
              <a:t> teoretické křivky (směrnice, koeficienty) tak, aby byl součet minimální</a:t>
            </a:r>
            <a:r>
              <a:rPr lang="cs-CZ" altLang="cs-CZ" dirty="0"/>
              <a:t> </a:t>
            </a:r>
            <a:endParaRPr lang="en-US" altLang="cs-CZ" dirty="0"/>
          </a:p>
          <a:p>
            <a:r>
              <a:rPr lang="cs-CZ" dirty="0"/>
              <a:t>Najít správný parametr </a:t>
            </a:r>
            <a:r>
              <a:rPr lang="cs-CZ" dirty="0" err="1"/>
              <a:t>můžeme</a:t>
            </a:r>
            <a:r>
              <a:rPr lang="cs-CZ" dirty="0"/>
              <a:t> funkcí Excelu „Řešitel“</a:t>
            </a:r>
          </a:p>
          <a:p>
            <a:r>
              <a:rPr lang="cs-CZ" dirty="0"/>
              <a:t>Čas zadržení je převrácená hodnota </a:t>
            </a:r>
            <a:r>
              <a:rPr lang="cs-CZ" dirty="0" err="1"/>
              <a:t>rychl</a:t>
            </a:r>
            <a:r>
              <a:rPr lang="cs-CZ" dirty="0"/>
              <a:t>. konstanty</a:t>
            </a:r>
          </a:p>
        </p:txBody>
      </p:sp>
    </p:spTree>
    <p:extLst>
      <p:ext uri="{BB962C8B-B14F-4D97-AF65-F5344CB8AC3E}">
        <p14:creationId xmlns:p14="http://schemas.microsoft.com/office/powerpoint/2010/main" val="1432108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99776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/>
              <p14:cNvContentPartPr/>
              <p14:nvPr/>
            </p14:nvContentPartPr>
            <p14:xfrm>
              <a:off x="85310" y="-52417"/>
              <a:ext cx="576360" cy="4518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1" y="-69324"/>
                <a:ext cx="614136" cy="488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/>
              <p14:cNvContentPartPr/>
              <p14:nvPr/>
            </p14:nvContentPartPr>
            <p14:xfrm>
              <a:off x="7299350" y="201055"/>
              <a:ext cx="694080" cy="50112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2070" y="192775"/>
                <a:ext cx="732600" cy="5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561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190781" cy="68906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/>
              <p14:cNvContentPartPr/>
              <p14:nvPr/>
            </p14:nvContentPartPr>
            <p14:xfrm>
              <a:off x="962990" y="3965543"/>
              <a:ext cx="383760" cy="329400"/>
            </p14:xfrm>
          </p:contentPart>
        </mc:Choice>
        <mc:Fallback xmlns="">
          <p:pic>
            <p:nvPicPr>
              <p:cNvPr id="6" name="Rukopis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270" y="3946082"/>
                <a:ext cx="424800" cy="368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/>
              <p14:cNvContentPartPr/>
              <p14:nvPr/>
            </p14:nvContentPartPr>
            <p14:xfrm>
              <a:off x="944270" y="791783"/>
              <a:ext cx="2687760" cy="124308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473" y="771983"/>
                <a:ext cx="2729154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/>
              <p14:cNvContentPartPr/>
              <p14:nvPr/>
            </p14:nvContentPartPr>
            <p14:xfrm>
              <a:off x="4222070" y="5667263"/>
              <a:ext cx="531720" cy="46080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1910" y="5646727"/>
                <a:ext cx="574560" cy="50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Rukopis 36"/>
              <p14:cNvContentPartPr/>
              <p14:nvPr/>
            </p14:nvContentPartPr>
            <p14:xfrm>
              <a:off x="7955630" y="6344783"/>
              <a:ext cx="691200" cy="461160"/>
            </p14:xfrm>
          </p:contentPart>
        </mc:Choice>
        <mc:Fallback xmlns="">
          <p:pic>
            <p:nvPicPr>
              <p:cNvPr id="37" name="Rukopis 3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6190" y="6324983"/>
                <a:ext cx="72720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490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32334" cy="6465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/>
              <p14:cNvContentPartPr/>
              <p14:nvPr/>
            </p14:nvContentPartPr>
            <p14:xfrm>
              <a:off x="5269685" y="543217"/>
              <a:ext cx="2505600" cy="885240"/>
            </p14:xfrm>
          </p:contentPart>
        </mc:Choice>
        <mc:Fallback xmlns="">
          <p:pic>
            <p:nvPicPr>
              <p:cNvPr id="18" name="Rukopis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2405" y="525937"/>
                <a:ext cx="253368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Rukopis 40"/>
              <p14:cNvContentPartPr/>
              <p14:nvPr/>
            </p14:nvContentPartPr>
            <p14:xfrm>
              <a:off x="7405565" y="896377"/>
              <a:ext cx="184320" cy="378360"/>
            </p14:xfrm>
          </p:contentPart>
        </mc:Choice>
        <mc:Fallback xmlns="">
          <p:pic>
            <p:nvPicPr>
              <p:cNvPr id="41" name="Rukopis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0474" y="879081"/>
                <a:ext cx="219172" cy="413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Rukopis 50"/>
              <p14:cNvContentPartPr/>
              <p14:nvPr/>
            </p14:nvContentPartPr>
            <p14:xfrm>
              <a:off x="3660830" y="5220863"/>
              <a:ext cx="478080" cy="389520"/>
            </p14:xfrm>
          </p:contentPart>
        </mc:Choice>
        <mc:Fallback xmlns="">
          <p:pic>
            <p:nvPicPr>
              <p:cNvPr id="51" name="Rukopis 5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2830" y="5203223"/>
                <a:ext cx="5187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Rukopis 52"/>
              <p14:cNvContentPartPr/>
              <p14:nvPr/>
            </p14:nvContentPartPr>
            <p14:xfrm>
              <a:off x="2735270" y="6166943"/>
              <a:ext cx="700200" cy="412920"/>
            </p14:xfrm>
          </p:contentPart>
        </mc:Choice>
        <mc:Fallback xmlns="">
          <p:pic>
            <p:nvPicPr>
              <p:cNvPr id="53" name="Rukopis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0150" y="6148583"/>
                <a:ext cx="732600" cy="4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3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Srážková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Aby mohla reakce proběhnout, musí být splněno několik podmínek: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cs-CZ" dirty="0"/>
              <a:t>Částice reaktantů se musí srazit.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cs-CZ" dirty="0"/>
              <a:t>Kolidující částice musí mít dostatečnou energii, má-li dojít k chemické reakci.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cs-CZ" dirty="0"/>
              <a:t>V některých případech je potřeba, aby se částice srazily se specifickou orientací (např. nějakou funkční skupinou).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78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Čas potřebný k poklesu koncentrace na vybranou hodnotu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Víme, jak spočítat koncentraci v daném čase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cs-CZ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Osamostatníme pro </a:t>
                </a: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cs-CZ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cs-CZ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cs-CZ" i="1" dirty="0">
                  <a:ea typeface="Cambria Math" panose="02040503050406030204" pitchFamily="18" charset="0"/>
                </a:endParaRPr>
              </a:p>
              <a:p>
                <a:r>
                  <a:rPr lang="cs-CZ" dirty="0">
                    <a:ea typeface="Cambria Math" panose="02040503050406030204" pitchFamily="18" charset="0"/>
                  </a:rPr>
                  <a:t>Dosadíme hledané hodnoty koncentrace (ty si určíme např. trojčlenkou z výchozí koncentrace)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0" t="-1752" r="-1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828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zpráva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2442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Elektronicky (soubor formátu Excelu) do </a:t>
            </a:r>
            <a:r>
              <a:rPr lang="cs-CZ" dirty="0" err="1"/>
              <a:t>odevzdávárny</a:t>
            </a:r>
            <a:endParaRPr lang="cs-CZ" dirty="0"/>
          </a:p>
          <a:p>
            <a:r>
              <a:rPr lang="cs-CZ" dirty="0"/>
              <a:t>Budou obsahovat: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Parametry experimentů (včetně určení </a:t>
            </a:r>
            <a:r>
              <a:rPr lang="cs-CZ" i="1" dirty="0"/>
              <a:t>k</a:t>
            </a:r>
            <a:r>
              <a:rPr lang="cs-CZ" dirty="0"/>
              <a:t> a </a:t>
            </a:r>
            <a:r>
              <a:rPr lang="el-GR" i="1" dirty="0"/>
              <a:t>τ</a:t>
            </a:r>
            <a:r>
              <a:rPr lang="cs-CZ" dirty="0"/>
              <a:t> z objemu a toku), experimentální data, graf, tabulka s přehledem hodnot času zadržení a rychlostní konstanty určených různými metodami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Určení rychlostní konstanty z experimentálních dat </a:t>
            </a:r>
            <a:r>
              <a:rPr lang="cs-CZ" dirty="0" err="1"/>
              <a:t>linearizací</a:t>
            </a:r>
            <a:endParaRPr lang="cs-CZ" dirty="0"/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Určení rychlostní konstanty regresní analýzou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Výpočty času potřebného pro pokles na 50 % a 5 % výchozího obsahu pro všechny tři typy určení rychlostní konstanty</a:t>
            </a:r>
          </a:p>
          <a:p>
            <a:r>
              <a:rPr lang="cs-CZ" dirty="0"/>
              <a:t>Jeden odstavec textu (vložte textové pole do prvního listu) se zamyšlením na téma „Co může způsobovat rozdíl mezi metodami určení hledaných parametrů?“</a:t>
            </a:r>
          </a:p>
          <a:p>
            <a:r>
              <a:rPr lang="cs-CZ" dirty="0"/>
              <a:t>Hodnotím pouze splněno/nesplněno, ale musím se v tom nějak vyznat!</a:t>
            </a:r>
          </a:p>
          <a:p>
            <a:r>
              <a:rPr lang="cs-CZ" dirty="0"/>
              <a:t>V </a:t>
            </a:r>
            <a:r>
              <a:rPr lang="cs-CZ" dirty="0" err="1"/>
              <a:t>Isu</a:t>
            </a:r>
            <a:r>
              <a:rPr lang="cs-CZ" dirty="0"/>
              <a:t> je „šablona“</a:t>
            </a:r>
          </a:p>
        </p:txBody>
      </p:sp>
    </p:spTree>
    <p:extLst>
      <p:ext uri="{BB962C8B-B14F-4D97-AF65-F5344CB8AC3E}">
        <p14:creationId xmlns:p14="http://schemas.microsoft.com/office/powerpoint/2010/main" val="343578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Aktivační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Minimální souhrnná kinetická energie, kterou musí mít částice, aby mohlo dojít k reakci.</a:t>
            </a:r>
          </a:p>
          <a:p>
            <a:r>
              <a:rPr lang="cs-CZ" dirty="0"/>
              <a:t>Každá reakce má jinou hodnotu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cs-CZ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cs-CZ" dirty="0"/>
              <a:t>. </a:t>
            </a:r>
          </a:p>
          <a:p>
            <a:r>
              <a:rPr lang="cs-CZ" dirty="0"/>
              <a:t>V případě pomalých reakcí je aktivační energie mnohem vyšší než průměrná energie částic – pouze výjimečně pak dochází ke srážkám vedoucím k reakci.</a:t>
            </a:r>
          </a:p>
          <a:p>
            <a:r>
              <a:rPr lang="cs-CZ" dirty="0"/>
              <a:t>Občas může být aktivační energie dodána zvenku jako iniciátor a poté už se reakce dál pohání energií, která se při ní uvolňuje.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76673" cy="52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Rychlost procesů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10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Přírodní proces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Sledujeme, že se v průběhu času mění koncentrace látky v roztoku</a:t>
            </a:r>
          </a:p>
          <a:p>
            <a:r>
              <a:rPr lang="cs-CZ"/>
              <a:t>Probíhá nějaký proces</a:t>
            </a:r>
          </a:p>
          <a:p>
            <a:r>
              <a:rPr lang="cs-CZ"/>
              <a:t>Jak můžu zjistit a vyjádřit jeho rychlost?</a:t>
            </a:r>
          </a:p>
        </p:txBody>
      </p:sp>
    </p:spTree>
    <p:extLst>
      <p:ext uri="{BB962C8B-B14F-4D97-AF65-F5344CB8AC3E}">
        <p14:creationId xmlns:p14="http://schemas.microsoft.com/office/powerpoint/2010/main" val="411565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Rychlost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Obvykle vyjadřujeme změnou obsahu látky v čase – koncentrace, hmotnost, látkové množství, objem</a:t>
            </a:r>
          </a:p>
          <a:p>
            <a:pPr marL="0" indent="0" algn="ctr">
              <a:buNone/>
            </a:pPr>
            <a:r>
              <a:rPr lang="cs-CZ">
                <a:latin typeface="Cambria Math" panose="02040503050406030204" pitchFamily="18" charset="0"/>
                <a:ea typeface="Cambria Math" panose="02040503050406030204" pitchFamily="18" charset="0"/>
              </a:rPr>
              <a:t>d[A]/d</a:t>
            </a:r>
            <a:r>
              <a:rPr lang="cs-CZ" i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r>
              <a:rPr lang="cs-CZ">
                <a:ea typeface="Cambria Math" panose="02040503050406030204" pitchFamily="18" charset="0"/>
              </a:rPr>
              <a:t>Tečna křivky koncentrace v čase</a:t>
            </a:r>
          </a:p>
        </p:txBody>
      </p:sp>
    </p:spTree>
    <p:extLst>
      <p:ext uri="{BB962C8B-B14F-4D97-AF65-F5344CB8AC3E}">
        <p14:creationId xmlns:p14="http://schemas.microsoft.com/office/powerpoint/2010/main" val="28526532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3-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3-4" id="{D94A6B00-76AA-4E9B-B6BF-CBAC299D0681}" vid="{10741EE3-0E3D-40D6-BE46-D27A3EB0D0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simple3-4</Template>
  <TotalTime>615</TotalTime>
  <Words>785</Words>
  <Application>Microsoft Office PowerPoint</Application>
  <PresentationFormat>Předvádění na obrazovce (4:3)</PresentationFormat>
  <Paragraphs>161</Paragraphs>
  <Slides>41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simple3-4</vt:lpstr>
      <vt:lpstr>Rovnice</vt:lpstr>
      <vt:lpstr>Geochemie exogenních procesů</vt:lpstr>
      <vt:lpstr>Otázky</vt:lpstr>
      <vt:lpstr>Reakční kinetika</vt:lpstr>
      <vt:lpstr>Srážková teorie</vt:lpstr>
      <vt:lpstr>Aktivační energie</vt:lpstr>
      <vt:lpstr>Prezentace aplikace PowerPoint</vt:lpstr>
      <vt:lpstr>Rychlost procesů</vt:lpstr>
      <vt:lpstr>Přírodní proces</vt:lpstr>
      <vt:lpstr>Rychlost procesu</vt:lpstr>
      <vt:lpstr>Reakce 0. řádu</vt:lpstr>
      <vt:lpstr>Reakce 0. řádu</vt:lpstr>
      <vt:lpstr>Reakce 1. řádu</vt:lpstr>
      <vt:lpstr>Reakce 1. řádu</vt:lpstr>
      <vt:lpstr>Reakce 2. řádu</vt:lpstr>
      <vt:lpstr>Reakce 2. řádu</vt:lpstr>
      <vt:lpstr>Závislost k na teplotě</vt:lpstr>
      <vt:lpstr>Čas zadržení</vt:lpstr>
      <vt:lpstr>Rozpouštění kalcitu</vt:lpstr>
      <vt:lpstr>Rozpouštění/srážení</vt:lpstr>
      <vt:lpstr>Empirický model</vt:lpstr>
      <vt:lpstr>Prezentace aplikace PowerPoint</vt:lpstr>
      <vt:lpstr>Mechanistický model</vt:lpstr>
      <vt:lpstr>Procesy na povrchu kalcitu</vt:lpstr>
      <vt:lpstr>Kolektor jako reaktor</vt:lpstr>
      <vt:lpstr>Rezervoárová bilance</vt:lpstr>
      <vt:lpstr>Bilance</vt:lpstr>
      <vt:lpstr>Čas zadržení v reaktoru</vt:lpstr>
      <vt:lpstr>Zadání úkolu</vt:lpstr>
      <vt:lpstr>Požadavky</vt:lpstr>
      <vt:lpstr>Určení času zadržení a rychlostní konstanty z parametrů systému </vt:lpstr>
      <vt:lpstr>Určení rychlostní konstanty z experimentálních dat linearizací</vt:lpstr>
      <vt:lpstr>Určení rychlostní konstanty z experimentálních dat linearizací</vt:lpstr>
      <vt:lpstr>Určení rychlostní konstanty z experimentálních dat linearizací</vt:lpstr>
      <vt:lpstr>Určení rychlostní konstanty regresní analýzou fenomenologické funkce</vt:lpstr>
      <vt:lpstr>Určení rychlostní konstanty regresní analýzou</vt:lpstr>
      <vt:lpstr>Určení rychlostní konstanty regresní analýzou</vt:lpstr>
      <vt:lpstr>Prezentace aplikace PowerPoint</vt:lpstr>
      <vt:lpstr>Prezentace aplikace PowerPoint</vt:lpstr>
      <vt:lpstr>Prezentace aplikace PowerPoint</vt:lpstr>
      <vt:lpstr>Čas potřebný k poklesu koncentrace na vybranou hodnotu</vt:lpstr>
      <vt:lpstr>Závěrečná zpráva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Geochemie exogenních procesů</dc:title>
  <dc:creator>Pavel Pracný</dc:creator>
  <cp:lastModifiedBy>Pavel Pracný</cp:lastModifiedBy>
  <cp:revision>37</cp:revision>
  <dcterms:created xsi:type="dcterms:W3CDTF">2016-11-11T10:59:14Z</dcterms:created>
  <dcterms:modified xsi:type="dcterms:W3CDTF">2016-11-15T08:51:26Z</dcterms:modified>
</cp:coreProperties>
</file>