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5" r:id="rId5"/>
    <p:sldId id="264" r:id="rId6"/>
    <p:sldId id="262" r:id="rId7"/>
    <p:sldId id="258" r:id="rId8"/>
    <p:sldId id="259" r:id="rId9"/>
    <p:sldId id="263" r:id="rId10"/>
    <p:sldId id="260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4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30AF4-CC3D-4EDD-8DEB-6A4F4D7BEBFF}" type="datetimeFigureOut">
              <a:rPr lang="cs-CZ" smtClean="0"/>
              <a:t>1.11.2016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2D1D0-8C22-442B-9F79-8001FE9F0D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6527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30AF4-CC3D-4EDD-8DEB-6A4F4D7BEBFF}" type="datetimeFigureOut">
              <a:rPr lang="cs-CZ" smtClean="0"/>
              <a:t>1.11.2016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2D1D0-8C22-442B-9F79-8001FE9F0D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98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30AF4-CC3D-4EDD-8DEB-6A4F4D7BEBFF}" type="datetimeFigureOut">
              <a:rPr lang="cs-CZ" smtClean="0"/>
              <a:t>1.11.2016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2D1D0-8C22-442B-9F79-8001FE9F0D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8787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30AF4-CC3D-4EDD-8DEB-6A4F4D7BEBFF}" type="datetimeFigureOut">
              <a:rPr lang="cs-CZ" smtClean="0"/>
              <a:t>1.11.2016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2D1D0-8C22-442B-9F79-8001FE9F0D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4563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30AF4-CC3D-4EDD-8DEB-6A4F4D7BEBFF}" type="datetimeFigureOut">
              <a:rPr lang="cs-CZ" smtClean="0"/>
              <a:t>1.11.2016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2D1D0-8C22-442B-9F79-8001FE9F0D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5659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30AF4-CC3D-4EDD-8DEB-6A4F4D7BEBFF}" type="datetimeFigureOut">
              <a:rPr lang="cs-CZ" smtClean="0"/>
              <a:t>1.11.2016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2D1D0-8C22-442B-9F79-8001FE9F0D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7241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30AF4-CC3D-4EDD-8DEB-6A4F4D7BEBFF}" type="datetimeFigureOut">
              <a:rPr lang="cs-CZ" smtClean="0"/>
              <a:t>1.11.2016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2D1D0-8C22-442B-9F79-8001FE9F0D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7341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30AF4-CC3D-4EDD-8DEB-6A4F4D7BEBFF}" type="datetimeFigureOut">
              <a:rPr lang="cs-CZ" smtClean="0"/>
              <a:t>1.11.2016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2D1D0-8C22-442B-9F79-8001FE9F0D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8118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30AF4-CC3D-4EDD-8DEB-6A4F4D7BEBFF}" type="datetimeFigureOut">
              <a:rPr lang="cs-CZ" smtClean="0"/>
              <a:t>1.11.2016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2D1D0-8C22-442B-9F79-8001FE9F0D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1685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30AF4-CC3D-4EDD-8DEB-6A4F4D7BEBFF}" type="datetimeFigureOut">
              <a:rPr lang="cs-CZ" smtClean="0"/>
              <a:t>1.11.2016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2D1D0-8C22-442B-9F79-8001FE9F0D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6643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30AF4-CC3D-4EDD-8DEB-6A4F4D7BEBFF}" type="datetimeFigureOut">
              <a:rPr lang="cs-CZ" smtClean="0"/>
              <a:t>1.11.2016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2D1D0-8C22-442B-9F79-8001FE9F0D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5847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30AF4-CC3D-4EDD-8DEB-6A4F4D7BEBFF}" type="datetimeFigureOut">
              <a:rPr lang="cs-CZ" smtClean="0"/>
              <a:t>1.11.2016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2D1D0-8C22-442B-9F79-8001FE9F0D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5768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Geochemie exogenních procesů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Zadání projektu</a:t>
            </a:r>
          </a:p>
        </p:txBody>
      </p:sp>
    </p:spTree>
    <p:extLst>
      <p:ext uri="{BB962C8B-B14F-4D97-AF65-F5344CB8AC3E}">
        <p14:creationId xmlns:p14="http://schemas.microsoft.com/office/powerpoint/2010/main" val="27385607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- návrhy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Doporučujeme výsadbu</a:t>
            </a:r>
          </a:p>
          <a:p>
            <a:pPr lvl="1"/>
            <a:r>
              <a:rPr lang="cs-CZ" dirty="0"/>
              <a:t>Zlepší zadržování vody</a:t>
            </a:r>
          </a:p>
          <a:p>
            <a:pPr lvl="1"/>
            <a:r>
              <a:rPr lang="cs-CZ" dirty="0"/>
              <a:t>Urychlí vznik půd</a:t>
            </a:r>
          </a:p>
          <a:p>
            <a:pPr lvl="1"/>
            <a:r>
              <a:rPr lang="cs-CZ" dirty="0"/>
              <a:t>Sníží větrnou erozi</a:t>
            </a:r>
          </a:p>
          <a:p>
            <a:pPr lvl="1"/>
            <a:r>
              <a:rPr lang="cs-CZ" dirty="0"/>
              <a:t>Pozvěte si elfy</a:t>
            </a:r>
          </a:p>
          <a:p>
            <a:r>
              <a:rPr lang="cs-CZ" dirty="0"/>
              <a:t>Do budoucna nastavit vhodný systém hospodaření šetrný k půdě</a:t>
            </a:r>
          </a:p>
        </p:txBody>
      </p:sp>
    </p:spTree>
    <p:extLst>
      <p:ext uri="{BB962C8B-B14F-4D97-AF65-F5344CB8AC3E}">
        <p14:creationId xmlns:p14="http://schemas.microsoft.com/office/powerpoint/2010/main" val="3313622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Zadání a cíl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Zadání</a:t>
            </a:r>
          </a:p>
          <a:p>
            <a:r>
              <a:rPr lang="cs-CZ" dirty="0"/>
              <a:t>Orgán státní správy (starosta, zastupitelstvo) případně jiný subjekt (těžební firma, turistická chata atp.) potřebují posoudit zda daná lokalita nepředstavuje riziko z hlediska geochemie procesů, které tam probíhají.</a:t>
            </a:r>
          </a:p>
          <a:p>
            <a:pPr marL="0" indent="0">
              <a:buNone/>
            </a:pPr>
            <a:r>
              <a:rPr lang="cs-CZ" b="1" dirty="0"/>
              <a:t>Cíl</a:t>
            </a:r>
            <a:endParaRPr lang="cs-CZ" dirty="0"/>
          </a:p>
          <a:p>
            <a:r>
              <a:rPr lang="cs-CZ" dirty="0"/>
              <a:t>Popsat a zhodnotit exogenní procesy na vybrané lokalitě, zejména s ohledem na možná rizika pro člověka a navrhnout případná opatření.</a:t>
            </a:r>
          </a:p>
        </p:txBody>
      </p:sp>
    </p:spTree>
    <p:extLst>
      <p:ext uri="{BB962C8B-B14F-4D97-AF65-F5344CB8AC3E}">
        <p14:creationId xmlns:p14="http://schemas.microsoft.com/office/powerpoint/2010/main" val="2585863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29175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cs-CZ" dirty="0"/>
              <a:t>Popis lokality</a:t>
            </a:r>
          </a:p>
          <a:p>
            <a:pPr lvl="1"/>
            <a:r>
              <a:rPr lang="cs-CZ" dirty="0"/>
              <a:t>Nejlépe lokalita po těžbě, ale může být i přírodní – de facto cokoli (skládky, skalní výchozy, tunely, staré lomy, odvaly a haldy, ale i horské vrcholy, pláže atp.)</a:t>
            </a:r>
          </a:p>
          <a:p>
            <a:pPr lvl="1"/>
            <a:r>
              <a:rPr lang="cs-CZ" dirty="0"/>
              <a:t>Lokalizovat a popsat přírodní podmínky (teploty, srážky, vegetace…)</a:t>
            </a:r>
          </a:p>
          <a:p>
            <a:pPr lvl="1"/>
            <a:r>
              <a:rPr lang="cs-CZ" dirty="0"/>
              <a:t>Popsat geologii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Popis exogenních procesů</a:t>
            </a:r>
          </a:p>
          <a:p>
            <a:pPr lvl="1"/>
            <a:r>
              <a:rPr lang="cs-CZ" dirty="0"/>
              <a:t>Co se na lokalitě děje z hlediska zvětrávání, transportu látek, srážení nebo uvolňování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Možná rizika/výhody pro člověka a přírodu</a:t>
            </a:r>
          </a:p>
          <a:p>
            <a:pPr lvl="1"/>
            <a:r>
              <a:rPr lang="cs-CZ" dirty="0"/>
              <a:t>Hrozí znečištění půd?</a:t>
            </a:r>
          </a:p>
          <a:p>
            <a:pPr lvl="1"/>
            <a:r>
              <a:rPr lang="cs-CZ" dirty="0"/>
              <a:t>Hrozí uvolnění kontaminantů?</a:t>
            </a:r>
          </a:p>
          <a:p>
            <a:pPr lvl="1"/>
            <a:r>
              <a:rPr lang="cs-CZ" dirty="0"/>
              <a:t>Nebo naopak – bude prostředí zadržovat živiny?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Doporučené úpravy, opatření a další postup</a:t>
            </a:r>
          </a:p>
          <a:p>
            <a:pPr lvl="1"/>
            <a:r>
              <a:rPr lang="cs-CZ" dirty="0"/>
              <a:t>Co byste doporučili státní správě, která se chce o lokalitu postarat dále?</a:t>
            </a:r>
          </a:p>
          <a:p>
            <a:pPr lvl="1"/>
            <a:r>
              <a:rPr lang="cs-CZ" dirty="0"/>
              <a:t>Jednoduché úpravy (zatravnit, zaplavit atp.) – popsat, k čemu povedou</a:t>
            </a:r>
          </a:p>
          <a:p>
            <a:pPr lvl="1"/>
            <a:r>
              <a:rPr lang="cs-CZ" dirty="0"/>
              <a:t>Jaké další odborníky by měli přizvat (k čemu ještě by se někdo měl vyjádřit – krajinář, statik, </a:t>
            </a:r>
            <a:r>
              <a:rPr lang="cs-CZ" dirty="0" err="1"/>
              <a:t>ekotoxikolog</a:t>
            </a:r>
            <a:r>
              <a:rPr lang="cs-CZ" dirty="0"/>
              <a:t> atp.).</a:t>
            </a:r>
          </a:p>
        </p:txBody>
      </p:sp>
    </p:spTree>
    <p:extLst>
      <p:ext uri="{BB962C8B-B14F-4D97-AF65-F5344CB8AC3E}">
        <p14:creationId xmlns:p14="http://schemas.microsoft.com/office/powerpoint/2010/main" val="1945815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instrukce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Rozsah podle potřeby, předpokládám, že se vejdete do 2-4 A4</a:t>
            </a:r>
          </a:p>
          <a:p>
            <a:r>
              <a:rPr lang="cs-CZ" dirty="0"/>
              <a:t>Termín odevzdání 5. 12. 9:00 </a:t>
            </a:r>
          </a:p>
          <a:p>
            <a:r>
              <a:rPr lang="cs-CZ" dirty="0"/>
              <a:t>Kdo odevzdá později, bude penalizován ztrátou 2 bodů.</a:t>
            </a:r>
          </a:p>
          <a:p>
            <a:r>
              <a:rPr lang="cs-CZ" dirty="0"/>
              <a:t>Ve výuce 6. 12. stručně představíte spolužákům, co jste dělali, bude prostor pro diskuzi</a:t>
            </a:r>
          </a:p>
          <a:p>
            <a:r>
              <a:rPr lang="cs-CZ" dirty="0"/>
              <a:t>Práce bude bodována do závěrečného hodnocení (10 b) a hodnotí se</a:t>
            </a:r>
          </a:p>
          <a:p>
            <a:pPr lvl="1"/>
            <a:r>
              <a:rPr lang="cs-CZ" dirty="0"/>
              <a:t>Úplnost zpracování (20 %)</a:t>
            </a:r>
          </a:p>
          <a:p>
            <a:pPr lvl="1"/>
            <a:r>
              <a:rPr lang="cs-CZ" dirty="0"/>
              <a:t>Faktická správnost (60 %)</a:t>
            </a:r>
          </a:p>
          <a:p>
            <a:pPr lvl="1"/>
            <a:r>
              <a:rPr lang="cs-CZ" dirty="0"/>
              <a:t>Formální stránka (20 %)</a:t>
            </a:r>
          </a:p>
          <a:p>
            <a:r>
              <a:rPr lang="cs-CZ" dirty="0"/>
              <a:t>Pro splnění je potřeba alespoň 5 bodů</a:t>
            </a:r>
          </a:p>
          <a:p>
            <a:r>
              <a:rPr lang="cs-CZ" dirty="0"/>
              <a:t>Při nesplnění bude potřeba doplnit/přepracovat nedostatky</a:t>
            </a:r>
          </a:p>
        </p:txBody>
      </p:sp>
    </p:spTree>
    <p:extLst>
      <p:ext uri="{BB962C8B-B14F-4D97-AF65-F5344CB8AC3E}">
        <p14:creationId xmlns:p14="http://schemas.microsoft.com/office/powerpoint/2010/main" val="2362288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projektu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Rekolonizace </a:t>
            </a:r>
            <a:r>
              <a:rPr lang="cs-CZ" dirty="0" err="1"/>
              <a:t>Mordoru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6159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– zadání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3074" name="Picture 2" descr="Výsledek obrázku pro aragorn k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20044"/>
            <a:ext cx="398145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1661714" y="6382544"/>
            <a:ext cx="2334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Aragorn</a:t>
            </a:r>
            <a:r>
              <a:rPr lang="cs-CZ" dirty="0"/>
              <a:t>, král </a:t>
            </a:r>
            <a:r>
              <a:rPr lang="cs-CZ" dirty="0" err="1"/>
              <a:t>Gondoru</a:t>
            </a:r>
            <a:r>
              <a:rPr lang="cs-CZ" dirty="0"/>
              <a:t>.</a:t>
            </a:r>
          </a:p>
        </p:txBody>
      </p:sp>
      <p:sp>
        <p:nvSpPr>
          <p:cNvPr id="5" name="Obdélníkový bublinový popisek 4"/>
          <p:cNvSpPr/>
          <p:nvPr/>
        </p:nvSpPr>
        <p:spPr>
          <a:xfrm>
            <a:off x="5181600" y="2006600"/>
            <a:ext cx="5511800" cy="3073400"/>
          </a:xfrm>
          <a:prstGeom prst="wedgeRectCallout">
            <a:avLst>
              <a:gd name="adj1" fmla="val -86962"/>
              <a:gd name="adj2" fmla="val -1725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err="1"/>
              <a:t>Sauron</a:t>
            </a:r>
            <a:r>
              <a:rPr lang="cs-CZ" sz="2800" dirty="0"/>
              <a:t> byl poražen a </a:t>
            </a:r>
            <a:r>
              <a:rPr lang="cs-CZ" sz="2800" dirty="0" err="1"/>
              <a:t>Mordor</a:t>
            </a:r>
            <a:r>
              <a:rPr lang="cs-CZ" sz="2800" dirty="0"/>
              <a:t> je osvobozený. Uvažujeme o rekolonizaci, ale potřebovali bychom vědět, jaké podmínky a procesy tam můžeme očekávat.</a:t>
            </a:r>
          </a:p>
        </p:txBody>
      </p:sp>
    </p:spTree>
    <p:extLst>
      <p:ext uri="{BB962C8B-B14F-4D97-AF65-F5344CB8AC3E}">
        <p14:creationId xmlns:p14="http://schemas.microsoft.com/office/powerpoint/2010/main" val="844150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– popis lokality</a:t>
            </a:r>
          </a:p>
        </p:txBody>
      </p:sp>
      <p:pic>
        <p:nvPicPr>
          <p:cNvPr id="1026" name="Picture 2" descr="Výsledek obrázku pro mordor landscape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1311886"/>
            <a:ext cx="6495143" cy="3653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Výsledek obrázku pro mordor ma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8043" y="365125"/>
            <a:ext cx="4118078" cy="3884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342900" y="5450500"/>
            <a:ext cx="614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Horniny – výlevné vyvřeliny, sopečný prach</a:t>
            </a:r>
          </a:p>
          <a:p>
            <a:r>
              <a:rPr lang="cs-CZ" dirty="0"/>
              <a:t>Minerály – zejm. plagioklasy, pyroxeny, příp. olivíny</a:t>
            </a:r>
          </a:p>
          <a:p>
            <a:r>
              <a:rPr lang="cs-CZ" dirty="0"/>
              <a:t>Teploty – vysoké, srážky mírné – stepní prostředí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7710" y="4321176"/>
            <a:ext cx="6091790" cy="2536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2066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– popis procesů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Zvětrávání živců</a:t>
            </a:r>
          </a:p>
          <a:p>
            <a:pPr lvl="1"/>
            <a:r>
              <a:rPr lang="cs-CZ" dirty="0"/>
              <a:t>Popsat rovnicemi</a:t>
            </a:r>
          </a:p>
          <a:p>
            <a:pPr lvl="1"/>
            <a:r>
              <a:rPr lang="cs-CZ" dirty="0"/>
              <a:t>Vznikají jílové minerály</a:t>
            </a:r>
          </a:p>
          <a:p>
            <a:pPr lvl="1"/>
            <a:r>
              <a:rPr lang="cs-CZ" dirty="0"/>
              <a:t>Velké množství </a:t>
            </a:r>
            <a:r>
              <a:rPr lang="cs-CZ" dirty="0" err="1"/>
              <a:t>nutrientů</a:t>
            </a:r>
            <a:r>
              <a:rPr lang="cs-CZ" dirty="0"/>
              <a:t> a malé srážky – vznikne úrodná půda</a:t>
            </a:r>
          </a:p>
          <a:p>
            <a:r>
              <a:rPr lang="cs-CZ" dirty="0"/>
              <a:t>V nejsušších oblastech mohou vznikat hydroxidy hliníku</a:t>
            </a:r>
          </a:p>
        </p:txBody>
      </p:sp>
    </p:spTree>
    <p:extLst>
      <p:ext uri="{BB962C8B-B14F-4D97-AF65-F5344CB8AC3E}">
        <p14:creationId xmlns:p14="http://schemas.microsoft.com/office/powerpoint/2010/main" val="42679303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– rizika a přínosy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Malé srážky povedou k pomalému vzniku úrodných půd</a:t>
            </a:r>
          </a:p>
          <a:p>
            <a:r>
              <a:rPr lang="cs-CZ" dirty="0"/>
              <a:t>Riziko větrné eroze</a:t>
            </a:r>
          </a:p>
          <a:p>
            <a:r>
              <a:rPr lang="cs-CZ" dirty="0"/>
              <a:t>Nedostatek vody</a:t>
            </a:r>
          </a:p>
        </p:txBody>
      </p:sp>
    </p:spTree>
    <p:extLst>
      <p:ext uri="{BB962C8B-B14F-4D97-AF65-F5344CB8AC3E}">
        <p14:creationId xmlns:p14="http://schemas.microsoft.com/office/powerpoint/2010/main" val="379146531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450</Words>
  <Application>Microsoft Office PowerPoint</Application>
  <PresentationFormat>Širokoúhlá obrazovka</PresentationFormat>
  <Paragraphs>59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Motiv Office</vt:lpstr>
      <vt:lpstr>Geochemie exogenních procesů</vt:lpstr>
      <vt:lpstr>Zadání a cíl</vt:lpstr>
      <vt:lpstr>Struktura práce</vt:lpstr>
      <vt:lpstr>Další instrukce</vt:lpstr>
      <vt:lpstr>Příklad projektu</vt:lpstr>
      <vt:lpstr>Příklad – zadání</vt:lpstr>
      <vt:lpstr>Příklad – popis lokality</vt:lpstr>
      <vt:lpstr>Příklad – popis procesů</vt:lpstr>
      <vt:lpstr>Příklad – rizika a přínosy</vt:lpstr>
      <vt:lpstr>Příklad - návrhy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Geochemie exogenních procesů</dc:title>
  <dc:creator>Pavel Pracný</dc:creator>
  <cp:lastModifiedBy>Pavel Pracný</cp:lastModifiedBy>
  <cp:revision>8</cp:revision>
  <dcterms:created xsi:type="dcterms:W3CDTF">2016-11-01T07:47:21Z</dcterms:created>
  <dcterms:modified xsi:type="dcterms:W3CDTF">2016-11-01T15:09:21Z</dcterms:modified>
</cp:coreProperties>
</file>