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F7A8ABF-D64A-4E5A-A2CF-566E7C062C36}">
          <p14:sldIdLst>
            <p14:sldId id="265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2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0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1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3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93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3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96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15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4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2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1A3E-0F58-40B0-AF18-D3BC318AE414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5B9F-CBD6-4204-B641-E09D0F5459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PRAVIDLA MAPOVÉ KOMPOZICE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0" y="4191567"/>
            <a:ext cx="4509270" cy="26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10" y="4183346"/>
            <a:ext cx="4665940" cy="26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413"/>
            <a:ext cx="5264968" cy="29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52" y="1268413"/>
            <a:ext cx="4429698" cy="29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0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MAPA JAKO SOUČÁST SEMINÁRNÍ (BAKALÁŘSKÉ, DIPLOMOVÉ,…)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1"/>
            <a:ext cx="8229600" cy="13668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jednoduchost, přehlednost, forma a účel mapy</a:t>
            </a:r>
          </a:p>
          <a:p>
            <a:r>
              <a:rPr lang="cs-CZ" sz="2400" dirty="0" smtClean="0"/>
              <a:t>název mapy a veškeré doplňující informace jsou součástí popisu obrázku v rámci práce, žádná mapová tiráž </a:t>
            </a:r>
            <a:endParaRPr lang="cs-CZ" sz="2400" dirty="0"/>
          </a:p>
        </p:txBody>
      </p:sp>
      <p:pic>
        <p:nvPicPr>
          <p:cNvPr id="1026" name="Picture 2" descr="sta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54" y="2967037"/>
            <a:ext cx="55721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3002615"/>
            <a:ext cx="4114800" cy="355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3002614"/>
            <a:ext cx="3131840" cy="355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tematický obsah mapy musí plně korespondovat s legendou (to, co je v mapě, musí být v legendě – a naopak)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51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4137025" cy="1143000"/>
          </a:xfrm>
        </p:spPr>
        <p:txBody>
          <a:bodyPr/>
          <a:lstStyle/>
          <a:p>
            <a:r>
              <a:rPr lang="cs-CZ" dirty="0" smtClean="0"/>
              <a:t>LEGENDA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538388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nejproblematičtější část tvorby mapy, časté chyby</a:t>
            </a:r>
          </a:p>
          <a:p>
            <a:r>
              <a:rPr lang="cs-CZ" sz="2400" dirty="0" smtClean="0"/>
              <a:t>dle kartografických pravidel má užívat jednotné číslo (např. sídlo, vodní tok, srážkoměrná stanice, hranice povodí, apod.)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lošné jevy se zobrazují plošnými symboly, bodové bodovými, liniové liniovými!!</a:t>
            </a:r>
          </a:p>
          <a:p>
            <a:r>
              <a:rPr lang="cs-CZ" sz="2400" dirty="0" smtClean="0"/>
              <a:t>legenda ve formě stupnice – vertikální vs. horizontální??</a:t>
            </a:r>
          </a:p>
          <a:p>
            <a:r>
              <a:rPr lang="cs-CZ" sz="2400" dirty="0" smtClean="0"/>
              <a:t>v české kartografii se legenda nikdy nenazývá legendou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</p:txBody>
      </p:sp>
      <p:pic>
        <p:nvPicPr>
          <p:cNvPr id="2050" name="Picture 2" descr="http://geologie.vsb.cz/praktikageologie/KAPITOLY/10_GEOL_MAPY/MAPY_LEGENDA/legenda_ostrava_geol__50/15_43_Ostrav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33350"/>
            <a:ext cx="44386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0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733" y="188640"/>
            <a:ext cx="8229600" cy="850106"/>
          </a:xfrm>
        </p:spPr>
        <p:txBody>
          <a:bodyPr/>
          <a:lstStyle/>
          <a:p>
            <a:r>
              <a:rPr lang="cs-CZ" dirty="0" smtClean="0"/>
              <a:t>LEGENDA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733" y="90872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existuje možnost změny předdefinovaného plošného symbolu dle dostupné nabídky 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775"/>
            <a:ext cx="9147067" cy="514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8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010" y="908720"/>
            <a:ext cx="8229600" cy="4525963"/>
          </a:xfrm>
        </p:spPr>
        <p:txBody>
          <a:bodyPr/>
          <a:lstStyle/>
          <a:p>
            <a:r>
              <a:rPr lang="cs-CZ" sz="2400" dirty="0" smtClean="0"/>
              <a:t>existuje možnost změny předdefinovaného liniového symbolu dle dostupné nabídky 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2517"/>
            <a:ext cx="9143618" cy="514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010" y="0"/>
            <a:ext cx="8229600" cy="1143000"/>
          </a:xfrm>
        </p:spPr>
        <p:txBody>
          <a:bodyPr/>
          <a:lstStyle/>
          <a:p>
            <a:r>
              <a:rPr lang="cs-CZ" dirty="0" smtClean="0"/>
              <a:t>LEGENDA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32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MĚŘÍTKO A SEVERKA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102" y="908720"/>
            <a:ext cx="8549386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viz úvodní snímek, měřítko je potřeba vždy upravit do stravitelné podoby</a:t>
            </a:r>
          </a:p>
          <a:p>
            <a:r>
              <a:rPr lang="cs-CZ" sz="2400" dirty="0" smtClean="0"/>
              <a:t>použití severky není vždy nutné, je-li zřejmá severojižní orientace</a:t>
            </a: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9511"/>
            <a:ext cx="8388424" cy="471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106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170</Words>
  <Application>Microsoft Office PowerPoint</Application>
  <PresentationFormat>Předvádění na obrazovce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PRAVIDLA MAPOVÉ KOMPOZICE</vt:lpstr>
      <vt:lpstr>MAPA JAKO SOUČÁST SEMINÁRNÍ (BAKALÁŘSKÉ, DIPLOMOVÉ,…) PRÁCE</vt:lpstr>
      <vt:lpstr>LEGENDA</vt:lpstr>
      <vt:lpstr>LEGENDA</vt:lpstr>
      <vt:lpstr>LEGENDA</vt:lpstr>
      <vt:lpstr>MĚŘÍTKO A SEVERKA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PRAVIDLA MAPOVÉ KOMPOZICE</dc:title>
  <dc:creator>kolar_petr</dc:creator>
  <cp:lastModifiedBy>kolar_petr</cp:lastModifiedBy>
  <cp:revision>10</cp:revision>
  <dcterms:created xsi:type="dcterms:W3CDTF">2012-11-15T09:04:02Z</dcterms:created>
  <dcterms:modified xsi:type="dcterms:W3CDTF">2012-11-15T10:39:17Z</dcterms:modified>
</cp:coreProperties>
</file>