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lárka" initials="K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28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12T15:21:26.172" idx="1">
    <p:pos x="5117" y="1037"/>
    <p:text>- dříve to bylo tak, že musela být aspoň jedna řádně omluvená od lékaře (tzn. odevzdat omluvenku na studijní), ale říkaly jsme si s Klárkou, že my jsme to kdysi mívaly takhle a přišlo nám to fajn
- nahrazení cvičení = pokud dopředu ví, že bude chybět v pondělí dopoledne, může přijít třeba na cviko v úterý odpoledne (pokud nám o tom řekne!)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12T15:31:24.258" idx="2">
    <p:pos x="5426" y="874"/>
    <p:text>Tady jsme to termínově taky měnily, teď je to takhle:
- do 1 týdne oni to musí odevzdat
- do dalších 2 týdnů my to musíme opravit
- do dalšího 1 týdne oni mohou odevzdat opravu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12T15:32:24.198" idx="3">
    <p:pos x="5315" y="2940"/>
    <p:text>Neuznání cvičení = F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12T15:35:13.885" idx="4">
    <p:pos x="4293" y="322"/>
    <p:text>Naše interní definice (která se nebude říkat studentům!!!!!!!!!) KDY DÁVÁME F?
- v závěru chybí interpretace více než poloviny výsledků
-  bude-li chybět povinný obrázek či tabulka (povinný = je v zadání od profesora Dobrovolného) - TADY JSME TO NEDOŘEŠILY, KLÁRKO - bude F, i když jim bude chybět třeba jen jeden graf?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12T15:35:33.682" idx="5">
    <p:pos x="10" y="10"/>
    <p:text>napíšu profesoru Dobrovolnému o aktuální termíny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D1E9-5A66-4C90-96BC-32B5BAE38C2E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A52A-7C25-4184-B0BB-02646F622A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093ED-3751-4657-9419-A14AA4F4FE7F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0D6ED-7955-4233-B267-E6EFF8D29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3FC32-FC6D-4997-8C37-557791427854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3B387-E13A-4510-9418-F9B196E19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472B8-1BAD-4B70-8AA1-E0C6186542AB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6067-1470-4D26-A26B-BA395B23B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705E-FD2F-462B-BB6A-D753C22A539B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5E602-E134-4A5F-AC8A-CE473B7CB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CF37E-CF29-4F4C-A820-D075F6DE9DEA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85A4E-91C9-4A01-8FE1-B29B426395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678AA-4A7F-4B6A-81C1-4F3D0DD09766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F38D2-4615-48EC-9A37-9D73A10D2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8091-7DEC-4E88-97B5-8A860132812E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AF1F0-0FE3-4EE5-8193-D6D886E2E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977D-018B-4A61-B2FD-A3067EF0FDBB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FFBD2-32D7-4E40-9F7D-5BB492065E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1ECBE-DF9B-47BF-9278-F3C0BE98BCF5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238A5-E5D0-4068-9F3E-63A9BA3D3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4762C-E5B9-430E-BD55-401C70D8D6A0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37F9-ABD7-41E7-972E-8045EA43FD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D5B1B2-9B04-4D89-A8FF-18C012040D4F}" type="datetimeFigureOut">
              <a:rPr lang="cs-CZ"/>
              <a:pPr>
                <a:defRPr/>
              </a:pPr>
              <a:t>15.09.2016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5F1E1-FF37-417D-8C73-0EC56D6524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323850" y="285750"/>
            <a:ext cx="8424863" cy="3314700"/>
          </a:xfrm>
        </p:spPr>
        <p:txBody>
          <a:bodyPr/>
          <a:lstStyle/>
          <a:p>
            <a:pPr eaLnBrk="1" hangingPunct="1"/>
            <a:r>
              <a:rPr lang="pl-PL" sz="1600" smtClean="0"/>
              <a:t>Z1069/01 Út 11:00--11:50 </a:t>
            </a:r>
            <a:br>
              <a:rPr lang="pl-PL" sz="1600" smtClean="0"/>
            </a:br>
            <a:r>
              <a:rPr lang="pl-PL" sz="1600" smtClean="0"/>
              <a:t>Z1069/02 Út 12:00--12:50 </a:t>
            </a:r>
            <a:br>
              <a:rPr lang="pl-PL" sz="1600" smtClean="0"/>
            </a:br>
            <a:r>
              <a:rPr lang="pl-PL" sz="1600" smtClean="0"/>
              <a:t>Z1069/03 Út 16:00--16:50 </a:t>
            </a:r>
            <a:br>
              <a:rPr lang="pl-PL" sz="1600" smtClean="0"/>
            </a:br>
            <a:r>
              <a:rPr lang="pl-PL" sz="1600" smtClean="0"/>
              <a:t>Z1069/04 Út 17:00--17:50 </a:t>
            </a:r>
            <a:br>
              <a:rPr lang="pl-PL" sz="1600" smtClean="0"/>
            </a:br>
            <a:r>
              <a:rPr lang="pl-PL" sz="1600" smtClean="0"/>
              <a:t>Z1069/05 Po 10:00--10:50 </a:t>
            </a:r>
            <a:br>
              <a:rPr lang="pl-PL" sz="1600" smtClean="0"/>
            </a:br>
            <a:r>
              <a:rPr lang="pl-PL" sz="1600" smtClean="0"/>
              <a:t>Z1069/06 Po 11:00--11:50 </a:t>
            </a:r>
            <a:r>
              <a:rPr lang="pl-PL" sz="2400" smtClean="0"/>
              <a:t/>
            </a:r>
            <a:br>
              <a:rPr lang="pl-PL" sz="2400" smtClean="0"/>
            </a:br>
            <a:r>
              <a:rPr lang="cs-CZ" sz="2400" smtClean="0"/>
              <a:t/>
            </a:r>
            <a:br>
              <a:rPr lang="cs-CZ" sz="2400" smtClean="0"/>
            </a:br>
            <a:r>
              <a:rPr lang="cs-CZ" sz="2800" i="1" smtClean="0"/>
              <a:t>učebna Z1</a:t>
            </a:r>
            <a:r>
              <a:rPr lang="cs-CZ" smtClean="0"/>
              <a:t/>
            </a:r>
            <a:br>
              <a:rPr lang="cs-CZ" smtClean="0"/>
            </a:br>
            <a:r>
              <a:rPr lang="cs-CZ" sz="4000" smtClean="0"/>
              <a:t>Statistické metody a zpracování dat</a:t>
            </a:r>
            <a:r>
              <a:rPr lang="cs-CZ" sz="4000" smtClean="0">
                <a:latin typeface="Arial" charset="0"/>
              </a:rPr>
              <a:t>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3716338"/>
            <a:ext cx="8286750" cy="295275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2400" smtClean="0">
                <a:solidFill>
                  <a:srgbClr val="898989"/>
                </a:solidFill>
              </a:rPr>
              <a:t>cvičící: </a:t>
            </a:r>
          </a:p>
          <a:p>
            <a:pPr algn="l" eaLnBrk="1" hangingPunct="1"/>
            <a:r>
              <a:rPr lang="cs-CZ" sz="2400" smtClean="0">
                <a:solidFill>
                  <a:srgbClr val="898989"/>
                </a:solidFill>
              </a:rPr>
              <a:t>Ambrožová Klára		ambrozova.kl@mail.muni.cz</a:t>
            </a:r>
          </a:p>
          <a:p>
            <a:pPr algn="l" eaLnBrk="1" hangingPunct="1"/>
            <a:r>
              <a:rPr lang="cs-CZ" sz="2400" smtClean="0">
                <a:solidFill>
                  <a:srgbClr val="898989"/>
                </a:solidFill>
              </a:rPr>
              <a:t>Čížková Klára		393876@mail.muni.cz</a:t>
            </a:r>
          </a:p>
          <a:p>
            <a:pPr algn="l" eaLnBrk="1" hangingPunct="1"/>
            <a:r>
              <a:rPr lang="cs-CZ" sz="2400" b="1" smtClean="0">
                <a:solidFill>
                  <a:srgbClr val="898989"/>
                </a:solidFill>
              </a:rPr>
              <a:t>Lulák Martin</a:t>
            </a:r>
            <a:r>
              <a:rPr lang="cs-CZ" sz="2400" smtClean="0">
                <a:solidFill>
                  <a:srgbClr val="898989"/>
                </a:solidFill>
              </a:rPr>
              <a:t>			454973@mail.muni.cz</a:t>
            </a:r>
          </a:p>
          <a:p>
            <a:pPr algn="r" eaLnBrk="1" hangingPunct="1"/>
            <a:r>
              <a:rPr lang="cs-CZ" sz="2400" smtClean="0">
                <a:solidFill>
                  <a:srgbClr val="898989"/>
                </a:solidFill>
              </a:rPr>
              <a:t>podzim 2016</a:t>
            </a:r>
          </a:p>
          <a:p>
            <a:pPr eaLnBrk="1" hangingPunct="1"/>
            <a:endParaRPr lang="cs-CZ" sz="28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Docházka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povolují se jen </a:t>
            </a:r>
            <a:r>
              <a:rPr lang="cs-CZ" b="1" dirty="0" smtClean="0"/>
              <a:t>dvě absence</a:t>
            </a:r>
          </a:p>
          <a:p>
            <a:pPr lvl="2" eaLnBrk="1" hangingPunct="1"/>
            <a:r>
              <a:rPr lang="cs-CZ" dirty="0" smtClean="0"/>
              <a:t>Potvrzení od lékaře </a:t>
            </a:r>
            <a:r>
              <a:rPr lang="cs-CZ" dirty="0" smtClean="0"/>
              <a:t>ani omluvenky </a:t>
            </a:r>
            <a:r>
              <a:rPr lang="cs-CZ" smtClean="0"/>
              <a:t>mailem nevyžadujeme</a:t>
            </a:r>
            <a:endParaRPr lang="cs-CZ" dirty="0" smtClean="0"/>
          </a:p>
          <a:p>
            <a:pPr eaLnBrk="1" hangingPunct="1"/>
            <a:r>
              <a:rPr lang="cs-CZ" dirty="0" smtClean="0"/>
              <a:t>možnost nahrazení cvičení (ale pouze ve cvičení se stejnou probíranou látkou)</a:t>
            </a:r>
          </a:p>
          <a:p>
            <a:pPr eaLnBrk="1" hangingPunct="1"/>
            <a:r>
              <a:rPr lang="cs-CZ" dirty="0" smtClean="0"/>
              <a:t>Vaší povinností je zkontrolovat si, zda máte řádně zapsanou docházku v </a:t>
            </a:r>
            <a:r>
              <a:rPr lang="cs-CZ" dirty="0" err="1" smtClean="0"/>
              <a:t>ISu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Termíny cvičení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686800" cy="5589587"/>
          </a:xfrm>
        </p:spPr>
        <p:txBody>
          <a:bodyPr/>
          <a:lstStyle/>
          <a:p>
            <a:pPr eaLnBrk="1" hangingPunct="1"/>
            <a:endParaRPr lang="cs-CZ" sz="2600" smtClean="0"/>
          </a:p>
          <a:p>
            <a:pPr eaLnBrk="1" hangingPunct="1">
              <a:buFont typeface="Arial" charset="0"/>
              <a:buNone/>
            </a:pPr>
            <a:r>
              <a:rPr lang="cs-CZ" sz="2600" smtClean="0"/>
              <a:t>Na cvičení se budeme střídat:</a:t>
            </a:r>
          </a:p>
          <a:p>
            <a:pPr eaLnBrk="1" hangingPunct="1">
              <a:buFont typeface="Arial" charset="0"/>
              <a:buNone/>
            </a:pPr>
            <a:endParaRPr lang="cs-CZ" sz="2600" smtClean="0"/>
          </a:p>
          <a:p>
            <a:pPr eaLnBrk="1" hangingPunct="1"/>
            <a:r>
              <a:rPr lang="cs-CZ" sz="2600" smtClean="0"/>
              <a:t>26.9.– 18.10.	 		Martin Lulák</a:t>
            </a:r>
          </a:p>
          <a:p>
            <a:pPr eaLnBrk="1" hangingPunct="1"/>
            <a:r>
              <a:rPr lang="cs-CZ" sz="2600" smtClean="0"/>
              <a:t>26.10.–15.11.			Klára Ambrožová</a:t>
            </a:r>
          </a:p>
          <a:p>
            <a:pPr eaLnBrk="1" hangingPunct="1"/>
            <a:r>
              <a:rPr lang="cs-CZ" sz="2600" smtClean="0"/>
              <a:t>21.11.– 6.12.			Klára Čížková</a:t>
            </a:r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Konkrétní cvičení konzultujte ideálně s cvičícím, který vám ho odprezentoval</a:t>
            </a:r>
            <a:endParaRPr lang="cs-CZ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Vypracovaná cvičení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cs-CZ" sz="3000" smtClean="0"/>
              <a:t>Odevzdávají se </a:t>
            </a:r>
            <a:r>
              <a:rPr lang="cs-CZ" sz="3000" b="1" smtClean="0"/>
              <a:t>protokoly</a:t>
            </a:r>
            <a:r>
              <a:rPr lang="cs-CZ" sz="3000" smtClean="0"/>
              <a:t> do odevzdávárny</a:t>
            </a:r>
          </a:p>
          <a:p>
            <a:pPr lvl="1" eaLnBrk="1" hangingPunct="1"/>
            <a:r>
              <a:rPr lang="cs-CZ" sz="2600" smtClean="0"/>
              <a:t>Odevzdávárny budou otevřeny vždy týden (tzn. do začátku dalšího cvičení)</a:t>
            </a:r>
          </a:p>
          <a:p>
            <a:pPr lvl="1" eaLnBrk="1" hangingPunct="1"/>
            <a:r>
              <a:rPr lang="cs-CZ" sz="2600" smtClean="0"/>
              <a:t>Pokud vám nepůjde z nějakého důvodu nahrát soubor do odevzdávárny, pište </a:t>
            </a:r>
            <a:r>
              <a:rPr lang="cs-CZ" sz="2600" b="1" smtClean="0"/>
              <a:t>ihned</a:t>
            </a:r>
            <a:r>
              <a:rPr lang="cs-CZ" sz="2600" smtClean="0"/>
              <a:t> na email cvičícího</a:t>
            </a:r>
          </a:p>
          <a:p>
            <a:pPr lvl="1" eaLnBrk="1" hangingPunct="1"/>
            <a:r>
              <a:rPr lang="cs-CZ" sz="2600" smtClean="0"/>
              <a:t>Možnost jedné opravy každého cvičení</a:t>
            </a:r>
          </a:p>
          <a:p>
            <a:pPr lvl="2" eaLnBrk="1" hangingPunct="1"/>
            <a:r>
              <a:rPr lang="cs-CZ" sz="2200" smtClean="0"/>
              <a:t>Oprava musí být odevzdána </a:t>
            </a:r>
            <a:r>
              <a:rPr lang="cs-CZ" sz="2200" b="1" smtClean="0"/>
              <a:t>do čtyř týdnů </a:t>
            </a:r>
            <a:r>
              <a:rPr lang="cs-CZ" sz="2200" smtClean="0"/>
              <a:t>od zadání daného cvičení</a:t>
            </a:r>
          </a:p>
          <a:p>
            <a:pPr lvl="2" eaLnBrk="1" hangingPunct="1"/>
            <a:r>
              <a:rPr lang="cs-CZ" sz="2200" smtClean="0"/>
              <a:t>Pokud odevzdáte cvičení pozdě (=maximálně o 14 dnů později), ztrácíte právo na opravu</a:t>
            </a:r>
          </a:p>
          <a:p>
            <a:pPr lvl="2" eaLnBrk="1" hangingPunct="1"/>
            <a:r>
              <a:rPr lang="cs-CZ" sz="2200" smtClean="0"/>
              <a:t>Pokud odevzdáte cvičení </a:t>
            </a:r>
            <a:r>
              <a:rPr lang="cs-CZ" sz="2200" b="1" smtClean="0"/>
              <a:t>velmi pozdě </a:t>
            </a:r>
            <a:r>
              <a:rPr lang="cs-CZ" sz="2200" smtClean="0"/>
              <a:t>(o více než 14 dnů po řádném termínu), cvičení vám nebude opraveno a bude se brát jako neodevzdané</a:t>
            </a:r>
            <a:endParaRPr lang="cs-CZ" sz="22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Povinnosti vyučujícího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525962"/>
          </a:xfrm>
        </p:spPr>
        <p:txBody>
          <a:bodyPr/>
          <a:lstStyle/>
          <a:p>
            <a:pPr eaLnBrk="1" hangingPunct="1"/>
            <a:r>
              <a:rPr lang="cs-CZ" sz="2800" smtClean="0"/>
              <a:t>Opravit cvičení odevzdané v termínu do </a:t>
            </a:r>
            <a:r>
              <a:rPr lang="cs-CZ" sz="2800" smtClean="0">
                <a:solidFill>
                  <a:srgbClr val="FF0000"/>
                </a:solidFill>
              </a:rPr>
              <a:t>3 týdnů od zadání cvičení (tzn. do 2 týdnů od deadlinu odevzdání)</a:t>
            </a:r>
            <a:r>
              <a:rPr lang="cs-CZ" sz="2800" smtClean="0"/>
              <a:t> a zapsat jeho hodnocení do poznámkového bloku</a:t>
            </a:r>
          </a:p>
          <a:p>
            <a:pPr eaLnBrk="1" hangingPunct="1"/>
            <a:r>
              <a:rPr lang="cs-CZ" sz="2800" smtClean="0"/>
              <a:t>Dát známku a popsat důvod případného neuznání cvičení (nekompletnost, chyby ve zpracování či v popisu)</a:t>
            </a:r>
          </a:p>
        </p:txBody>
      </p:sp>
      <p:pic>
        <p:nvPicPr>
          <p:cNvPr id="17412" name="Picture 4" descr="Casova o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508500"/>
            <a:ext cx="8486775" cy="2163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Hodnocení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3000" smtClean="0"/>
              <a:t>Jednotlivé protokoly budou ohodnoceny příslušnými cvičícími a to stupni A–E, případně F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smtClean="0"/>
              <a:t>F znamená neodevzdané cvičení nebo nesplněné zadání 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smtClean="0"/>
              <a:t>Pokud jakoukoliv známku F </a:t>
            </a:r>
            <a:r>
              <a:rPr lang="cs-CZ" sz="3000" b="1" smtClean="0"/>
              <a:t>neopravíte</a:t>
            </a:r>
            <a:r>
              <a:rPr lang="cs-CZ" sz="3000" smtClean="0"/>
              <a:t> v řádném termínu, </a:t>
            </a:r>
            <a:r>
              <a:rPr lang="cs-CZ" sz="3000" b="1" smtClean="0"/>
              <a:t>neobdržíte</a:t>
            </a:r>
            <a:r>
              <a:rPr lang="cs-CZ" sz="3000" smtClean="0"/>
              <a:t> zápočet ze cvičení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smtClean="0"/>
              <a:t>Známky budou sloužit jako </a:t>
            </a:r>
            <a:r>
              <a:rPr lang="cs-CZ" sz="3000" b="1" smtClean="0"/>
              <a:t>podklad pro celkové ohodnocení v rámci předmětu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smtClean="0"/>
              <a:t>Odevzdání prázdného či poloprázdného protokolu je totéž jako jeho neodevzdání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Písemné testy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/>
              <a:t>písemný test (</a:t>
            </a:r>
            <a:r>
              <a:rPr lang="cs-CZ" b="1" smtClean="0">
                <a:solidFill>
                  <a:srgbClr val="FF0000"/>
                </a:solidFill>
              </a:rPr>
              <a:t>7–8. 11. 2016</a:t>
            </a:r>
            <a:r>
              <a:rPr lang="cs-CZ" smtClean="0"/>
              <a:t>) – řešení praktické úlohy - píše se v době cvičení v počítačové učebně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/>
              <a:t>písemný test na konci semestru</a:t>
            </a:r>
            <a:r>
              <a:rPr lang="cs-CZ" smtClean="0">
                <a:latin typeface="Arial" charset="0"/>
              </a:rPr>
              <a:t> </a:t>
            </a:r>
            <a:br>
              <a:rPr lang="cs-CZ" smtClean="0">
                <a:latin typeface="Arial" charset="0"/>
              </a:rPr>
            </a:br>
            <a:r>
              <a:rPr lang="cs-CZ" smtClean="0">
                <a:latin typeface="Arial" charset="0"/>
              </a:rPr>
              <a:t>(</a:t>
            </a:r>
            <a:r>
              <a:rPr lang="cs-CZ" b="1" smtClean="0">
                <a:solidFill>
                  <a:srgbClr val="FF0000"/>
                </a:solidFill>
              </a:rPr>
              <a:t>14. 12. 2016</a:t>
            </a:r>
            <a:r>
              <a:rPr lang="cs-CZ" b="1" smtClean="0"/>
              <a:t>)</a:t>
            </a:r>
          </a:p>
          <a:p>
            <a:pPr marL="857250" lvl="1" indent="-457200" eaLnBrk="1" hangingPunct="1"/>
            <a:r>
              <a:rPr lang="cs-CZ" smtClean="0"/>
              <a:t>odpřednášená látka - píše se v době konání přednášky v aule</a:t>
            </a:r>
          </a:p>
          <a:p>
            <a:pPr marL="457200" indent="-457200" eaLnBrk="1" hangingPunct="1"/>
            <a:endParaRPr lang="cs-CZ" smtClean="0"/>
          </a:p>
          <a:p>
            <a:pPr marL="457200" indent="-457200" eaLnBrk="1" hangingPunct="1"/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271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Z1069/01 Út 11:00--11:50  Z1069/02 Út 12:00--12:50  Z1069/03 Út 16:00--16:50  Z1069/04 Út 17:00--17:50  Z1069/05 Po 10:00--10:50  Z1069/06 Po 11:00--11:50   učebna Z1 Statistické metody a zpracování dat 1</vt:lpstr>
      <vt:lpstr>Docházka</vt:lpstr>
      <vt:lpstr>Termíny cvičení</vt:lpstr>
      <vt:lpstr>Vypracovaná cvičení</vt:lpstr>
      <vt:lpstr>Povinnosti vyučujícího</vt:lpstr>
      <vt:lpstr>Hodnocení cvičení</vt:lpstr>
      <vt:lpstr>Písemné testy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Z0069/01 St 10:00–11:50 učebna Z1 Statistické metody a zpracování dat období: podzim2012</dc:title>
  <dc:creator>JP</dc:creator>
  <cp:lastModifiedBy>Martin Lulak</cp:lastModifiedBy>
  <cp:revision>25</cp:revision>
  <dcterms:created xsi:type="dcterms:W3CDTF">2012-09-19T06:35:15Z</dcterms:created>
  <dcterms:modified xsi:type="dcterms:W3CDTF">2016-09-15T14:07:16Z</dcterms:modified>
</cp:coreProperties>
</file>