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2" r:id="rId4"/>
    <p:sldId id="263" r:id="rId5"/>
    <p:sldId id="258" r:id="rId6"/>
    <p:sldId id="261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93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20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63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49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581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587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234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38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67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17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63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68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06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99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47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21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F49BA-838C-4D59-B7E0-D61616F86CE6}" type="datetimeFigureOut">
              <a:rPr lang="cs-CZ" smtClean="0"/>
              <a:t>10. 10. 2016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D5FB8F-A1D3-4A03-B57E-FF4995ECE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26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MISYS GE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2363"/>
            <a:ext cx="9144000" cy="48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35506" y="4060587"/>
            <a:ext cx="359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MISYS, GEOPORTÁL, KOKEŠ, …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0511132" y="6488668"/>
            <a:ext cx="281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Štěpán Koubek</a:t>
            </a:r>
          </a:p>
        </p:txBody>
      </p:sp>
    </p:spTree>
    <p:extLst>
      <p:ext uri="{BB962C8B-B14F-4D97-AF65-F5344CB8AC3E}">
        <p14:creationId xmlns:p14="http://schemas.microsoft.com/office/powerpoint/2010/main" val="52255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SILNÉ STRÁNKY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6540"/>
          </a:xfrm>
        </p:spPr>
        <p:txBody>
          <a:bodyPr>
            <a:normAutofit/>
          </a:bodyPr>
          <a:lstStyle/>
          <a:p>
            <a:r>
              <a:rPr lang="cs-CZ" dirty="0"/>
              <a:t>Variabilita poskytovaných řešení, služeb a programů</a:t>
            </a:r>
          </a:p>
          <a:p>
            <a:r>
              <a:rPr lang="cs-CZ" dirty="0"/>
              <a:t>Cenová politika, základní verze zdarma</a:t>
            </a:r>
          </a:p>
          <a:p>
            <a:r>
              <a:rPr lang="cs-CZ" dirty="0"/>
              <a:t>Modularita MISYS</a:t>
            </a:r>
          </a:p>
          <a:p>
            <a:r>
              <a:rPr lang="cs-CZ" dirty="0"/>
              <a:t>Samostatné i síťové instalace</a:t>
            </a:r>
          </a:p>
          <a:p>
            <a:r>
              <a:rPr lang="cs-CZ" dirty="0"/>
              <a:t>Dobrá uživatelská podpora</a:t>
            </a:r>
          </a:p>
          <a:p>
            <a:r>
              <a:rPr lang="cs-CZ" dirty="0"/>
              <a:t>Dobře zpracovaný GEOPORTÁL</a:t>
            </a:r>
          </a:p>
          <a:p>
            <a:r>
              <a:rPr lang="cs-CZ" dirty="0"/>
              <a:t>Podpora většiny formátů prostorových dat</a:t>
            </a:r>
          </a:p>
          <a:p>
            <a:r>
              <a:rPr lang="cs-CZ" dirty="0"/>
              <a:t>WMS služby</a:t>
            </a:r>
          </a:p>
        </p:txBody>
      </p:sp>
    </p:spTree>
    <p:extLst>
      <p:ext uri="{BB962C8B-B14F-4D97-AF65-F5344CB8AC3E}">
        <p14:creationId xmlns:p14="http://schemas.microsoft.com/office/powerpoint/2010/main" val="393728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9333" b="55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6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8936" b="52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6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SLABÉ STRÁNKY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Vizuálně zastaralé prostředí MISYS</a:t>
            </a:r>
          </a:p>
          <a:p>
            <a:r>
              <a:rPr lang="cs-CZ" dirty="0"/>
              <a:t>Zvláštní ikony některých funkcí</a:t>
            </a:r>
          </a:p>
          <a:p>
            <a:r>
              <a:rPr lang="cs-CZ" dirty="0"/>
              <a:t>Chybí některé panely, jako například Zoom</a:t>
            </a:r>
          </a:p>
          <a:p>
            <a:r>
              <a:rPr lang="cs-CZ" dirty="0"/>
              <a:t>Černý podklad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40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5252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6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PŘÍLEŽITOSTI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Stále ještě velké množství obcí a jiných samosprávných celků bez vlastního GIS</a:t>
            </a:r>
          </a:p>
          <a:p>
            <a:r>
              <a:rPr lang="cs-CZ" dirty="0"/>
              <a:t>Případná nová legislativa nařizující územním samosprávám používat jednotné řešení </a:t>
            </a:r>
            <a:r>
              <a:rPr lang="cs-CZ" dirty="0" err="1"/>
              <a:t>Geoportálů</a:t>
            </a:r>
            <a:endParaRPr lang="cs-CZ" dirty="0"/>
          </a:p>
          <a:p>
            <a:r>
              <a:rPr lang="cs-CZ" dirty="0"/>
              <a:t>Zpřístupnění dalších dat k volnému použití</a:t>
            </a:r>
          </a:p>
        </p:txBody>
      </p:sp>
    </p:spTree>
    <p:extLst>
      <p:ext uri="{BB962C8B-B14F-4D97-AF65-F5344CB8AC3E}">
        <p14:creationId xmlns:p14="http://schemas.microsoft.com/office/powerpoint/2010/main" val="215003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OHROŽENÍ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Případná nová legislativa nařizující územním samosprávám používat jednotné řešení </a:t>
            </a:r>
            <a:r>
              <a:rPr lang="cs-CZ" dirty="0" err="1"/>
              <a:t>Geoportálů</a:t>
            </a:r>
            <a:endParaRPr lang="cs-CZ" dirty="0"/>
          </a:p>
          <a:p>
            <a:r>
              <a:rPr lang="cs-CZ" dirty="0"/>
              <a:t>Konkurence v podobě firmy GEOSENSE a dalších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3707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1249</TotalTime>
  <Words>109</Words>
  <Application>Microsoft Office PowerPoint</Application>
  <PresentationFormat>Širokoúhlá obrazovka</PresentationFormat>
  <Paragraphs>24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Fazeta</vt:lpstr>
      <vt:lpstr>Prezentace aplikace PowerPoint</vt:lpstr>
      <vt:lpstr>SILNÉ STRÁNKY</vt:lpstr>
      <vt:lpstr>Prezentace aplikace PowerPoint</vt:lpstr>
      <vt:lpstr>Prezentace aplikace PowerPoint</vt:lpstr>
      <vt:lpstr>SLABÉ STRÁNKY</vt:lpstr>
      <vt:lpstr>Prezentace aplikace PowerPoint</vt:lpstr>
      <vt:lpstr>PŘÍLEŽITOSTI</vt:lpstr>
      <vt:lpstr>OHROŽENÍ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Štěpán Koubek</dc:creator>
  <cp:lastModifiedBy>Štěpán Koubek</cp:lastModifiedBy>
  <cp:revision>28</cp:revision>
  <dcterms:created xsi:type="dcterms:W3CDTF">2016-10-10T08:10:05Z</dcterms:created>
  <dcterms:modified xsi:type="dcterms:W3CDTF">2016-10-11T06:31:46Z</dcterms:modified>
</cp:coreProperties>
</file>