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72" r:id="rId6"/>
    <p:sldId id="265" r:id="rId7"/>
    <p:sldId id="266" r:id="rId8"/>
    <p:sldId id="267" r:id="rId9"/>
    <p:sldId id="273" r:id="rId10"/>
    <p:sldId id="274" r:id="rId11"/>
    <p:sldId id="269" r:id="rId12"/>
    <p:sldId id="275" r:id="rId13"/>
    <p:sldId id="276" r:id="rId14"/>
    <p:sldId id="277" r:id="rId15"/>
    <p:sldId id="278" r:id="rId16"/>
    <p:sldId id="279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75" d="100"/>
          <a:sy n="75" d="100"/>
        </p:scale>
        <p:origin x="-1002" y="-8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E535-7E63-4BFE-A829-CFEDC39547BC}" type="datetimeFigureOut">
              <a:rPr lang="cs-CZ" smtClean="0"/>
              <a:t>8.12.2017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A651-3E09-430B-B612-1DC5E5FBCA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9425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E535-7E63-4BFE-A829-CFEDC39547BC}" type="datetimeFigureOut">
              <a:rPr lang="cs-CZ" smtClean="0"/>
              <a:t>8.12.2017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A651-3E09-430B-B612-1DC5E5FBCA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9938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E535-7E63-4BFE-A829-CFEDC39547BC}" type="datetimeFigureOut">
              <a:rPr lang="cs-CZ" smtClean="0"/>
              <a:t>8.12.2017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A651-3E09-430B-B612-1DC5E5FBCA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7986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E535-7E63-4BFE-A829-CFEDC39547BC}" type="datetimeFigureOut">
              <a:rPr lang="cs-CZ" smtClean="0"/>
              <a:t>8.12.2017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A651-3E09-430B-B612-1DC5E5FBCA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7811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E535-7E63-4BFE-A829-CFEDC39547BC}" type="datetimeFigureOut">
              <a:rPr lang="cs-CZ" smtClean="0"/>
              <a:t>8.12.2017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A651-3E09-430B-B612-1DC5E5FBCA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8548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E535-7E63-4BFE-A829-CFEDC39547BC}" type="datetimeFigureOut">
              <a:rPr lang="cs-CZ" smtClean="0"/>
              <a:t>8.12.2017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A651-3E09-430B-B612-1DC5E5FBCA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062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E535-7E63-4BFE-A829-CFEDC39547BC}" type="datetimeFigureOut">
              <a:rPr lang="cs-CZ" smtClean="0"/>
              <a:t>8.12.2017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A651-3E09-430B-B612-1DC5E5FBCA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5930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E535-7E63-4BFE-A829-CFEDC39547BC}" type="datetimeFigureOut">
              <a:rPr lang="cs-CZ" smtClean="0"/>
              <a:t>8.12.2017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A651-3E09-430B-B612-1DC5E5FBCA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636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E535-7E63-4BFE-A829-CFEDC39547BC}" type="datetimeFigureOut">
              <a:rPr lang="cs-CZ" smtClean="0"/>
              <a:t>8.12.2017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A651-3E09-430B-B612-1DC5E5FBCA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9363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E535-7E63-4BFE-A829-CFEDC39547BC}" type="datetimeFigureOut">
              <a:rPr lang="cs-CZ" smtClean="0"/>
              <a:t>8.12.2017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A651-3E09-430B-B612-1DC5E5FBCA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735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E535-7E63-4BFE-A829-CFEDC39547BC}" type="datetimeFigureOut">
              <a:rPr lang="cs-CZ" smtClean="0"/>
              <a:t>8.12.2017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A651-3E09-430B-B612-1DC5E5FBCA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5480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DE535-7E63-4BFE-A829-CFEDC39547BC}" type="datetimeFigureOut">
              <a:rPr lang="cs-CZ" smtClean="0"/>
              <a:t>8.12.2017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5A651-3E09-430B-B612-1DC5E5FBCA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8193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is.muni.cz/auth/dok/rfmgr.pl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technelysium.com.au/wp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9093" y="1275008"/>
            <a:ext cx="11616744" cy="49019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1) IS  	studijní materiály  	 </a:t>
            </a:r>
            <a:r>
              <a:rPr lang="cs-CZ" dirty="0" err="1" smtClean="0"/>
              <a:t>mt_DNA.rar</a:t>
            </a:r>
            <a:r>
              <a:rPr lang="cs-CZ" dirty="0" smtClean="0"/>
              <a:t> </a:t>
            </a:r>
            <a:r>
              <a:rPr lang="cs-CZ" dirty="0"/>
              <a:t>– soubory ve tvaru </a:t>
            </a:r>
            <a:r>
              <a:rPr lang="cs-CZ" dirty="0" err="1"/>
              <a:t>jpg</a:t>
            </a:r>
            <a:r>
              <a:rPr lang="cs-CZ" dirty="0"/>
              <a:t>, </a:t>
            </a:r>
            <a:r>
              <a:rPr lang="cs-CZ" dirty="0" err="1"/>
              <a:t>seq</a:t>
            </a:r>
            <a:r>
              <a:rPr lang="cs-CZ" dirty="0"/>
              <a:t> a </a:t>
            </a:r>
            <a:r>
              <a:rPr lang="cs-CZ" dirty="0" err="1"/>
              <a:t>phd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is.muni.cz/auth/dok/rfmgr.pl</a:t>
            </a:r>
            <a:endParaRPr lang="cs-CZ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64430"/>
            <a:ext cx="86868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838200" y="365126"/>
            <a:ext cx="10515600" cy="860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 smtClean="0"/>
              <a:t>Analýza sekvencí HVI mtDNA</a:t>
            </a:r>
            <a:endParaRPr lang="cs-CZ" dirty="0"/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1031132" y="1536970"/>
            <a:ext cx="26264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3839183" y="1524000"/>
            <a:ext cx="26264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119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Protokol aDNA cvičení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cs-CZ" dirty="0" smtClean="0"/>
              <a:t>Úvod (200 slov)</a:t>
            </a:r>
            <a:endParaRPr lang="cs-CZ" dirty="0" smtClean="0"/>
          </a:p>
          <a:p>
            <a:pPr marL="514350" indent="-514350">
              <a:buAutoNum type="arabicParenR"/>
            </a:pPr>
            <a:r>
              <a:rPr lang="cs-CZ" dirty="0" smtClean="0"/>
              <a:t>Materiál </a:t>
            </a:r>
            <a:r>
              <a:rPr lang="cs-CZ" dirty="0" smtClean="0"/>
              <a:t>(200 slov)</a:t>
            </a:r>
            <a:endParaRPr lang="cs-CZ" dirty="0" smtClean="0"/>
          </a:p>
          <a:p>
            <a:pPr marL="514350" indent="-514350">
              <a:buAutoNum type="arabicParenR"/>
            </a:pPr>
            <a:r>
              <a:rPr lang="cs-CZ" dirty="0"/>
              <a:t>Metody (300 </a:t>
            </a:r>
            <a:r>
              <a:rPr lang="cs-CZ" dirty="0" smtClean="0"/>
              <a:t>slov + tabulky)</a:t>
            </a:r>
            <a:endParaRPr lang="cs-CZ" dirty="0" smtClean="0"/>
          </a:p>
          <a:p>
            <a:pPr marL="514350" indent="-514350">
              <a:buAutoNum type="arabicParenR"/>
            </a:pPr>
            <a:r>
              <a:rPr lang="cs-CZ" dirty="0" smtClean="0"/>
              <a:t>Výsledky a </a:t>
            </a:r>
            <a:r>
              <a:rPr lang="cs-CZ" dirty="0" smtClean="0"/>
              <a:t>závěr (200 slov)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8205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Protokol aDNA cvičení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2088" y="1271148"/>
            <a:ext cx="11545111" cy="4351338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cs-CZ" dirty="0" smtClean="0"/>
              <a:t>Úvod (200 slov), c</a:t>
            </a:r>
            <a:r>
              <a:rPr lang="cs-CZ" dirty="0" smtClean="0"/>
              <a:t>o je: </a:t>
            </a:r>
          </a:p>
          <a:p>
            <a:r>
              <a:rPr lang="cs-CZ" dirty="0" smtClean="0"/>
              <a:t>mtDNA</a:t>
            </a:r>
          </a:p>
          <a:p>
            <a:r>
              <a:rPr lang="cs-CZ" dirty="0" smtClean="0"/>
              <a:t>HV1</a:t>
            </a:r>
          </a:p>
          <a:p>
            <a:r>
              <a:rPr lang="cs-CZ" dirty="0"/>
              <a:t>H</a:t>
            </a:r>
            <a:r>
              <a:rPr lang="cs-CZ" dirty="0" smtClean="0"/>
              <a:t>aploskupina</a:t>
            </a:r>
          </a:p>
          <a:p>
            <a:r>
              <a:rPr lang="cs-CZ" dirty="0" smtClean="0"/>
              <a:t>Cíle práce</a:t>
            </a:r>
          </a:p>
          <a:p>
            <a:r>
              <a:rPr lang="cs-CZ" dirty="0" smtClean="0"/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2358359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Protokol aDNA cvičení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3722" y="1261421"/>
            <a:ext cx="11545111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2) Materiál (200 slov):</a:t>
            </a:r>
          </a:p>
          <a:p>
            <a:r>
              <a:rPr lang="cs-CZ" dirty="0" smtClean="0"/>
              <a:t>Zdroj tkáně </a:t>
            </a:r>
            <a:endParaRPr lang="cs-CZ" dirty="0" smtClean="0"/>
          </a:p>
          <a:p>
            <a:r>
              <a:rPr lang="cs-CZ" dirty="0" smtClean="0"/>
              <a:t>Popis zachovalosti kostry</a:t>
            </a:r>
          </a:p>
          <a:p>
            <a:r>
              <a:rPr lang="cs-CZ" dirty="0"/>
              <a:t>Popis zachovalosti </a:t>
            </a:r>
            <a:r>
              <a:rPr lang="cs-CZ" dirty="0" smtClean="0"/>
              <a:t>vzorku</a:t>
            </a:r>
          </a:p>
          <a:p>
            <a:r>
              <a:rPr lang="cs-CZ" dirty="0" smtClean="0"/>
              <a:t>Fotografie vzorku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998205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Protokol aDNA cvičení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3) Metody </a:t>
            </a:r>
            <a:r>
              <a:rPr lang="cs-CZ" dirty="0"/>
              <a:t>(300 </a:t>
            </a:r>
            <a:r>
              <a:rPr lang="cs-CZ" dirty="0" smtClean="0"/>
              <a:t>slov + tabulky)</a:t>
            </a:r>
          </a:p>
          <a:p>
            <a:r>
              <a:rPr lang="cs-CZ" dirty="0" smtClean="0"/>
              <a:t>Odběr a očištění vzorku</a:t>
            </a:r>
          </a:p>
          <a:p>
            <a:r>
              <a:rPr lang="cs-CZ" dirty="0" smtClean="0"/>
              <a:t>Izolace</a:t>
            </a:r>
          </a:p>
          <a:p>
            <a:r>
              <a:rPr lang="cs-CZ" dirty="0" smtClean="0"/>
              <a:t>Amplifikace</a:t>
            </a:r>
            <a:r>
              <a:rPr lang="cs-CZ" dirty="0"/>
              <a:t> </a:t>
            </a:r>
            <a:r>
              <a:rPr lang="cs-CZ" dirty="0" smtClean="0"/>
              <a:t>+ tabulka s rozpisem konkrétní reakční směsi</a:t>
            </a:r>
          </a:p>
          <a:p>
            <a:r>
              <a:rPr lang="cs-CZ" dirty="0" smtClean="0"/>
              <a:t>Příprava na sekvenaci</a:t>
            </a:r>
          </a:p>
        </p:txBody>
      </p:sp>
    </p:spTree>
    <p:extLst>
      <p:ext uri="{BB962C8B-B14F-4D97-AF65-F5344CB8AC3E}">
        <p14:creationId xmlns:p14="http://schemas.microsoft.com/office/powerpoint/2010/main" val="2998205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Protokol aDNA cvičení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138788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4) Výsledky </a:t>
            </a:r>
            <a:r>
              <a:rPr lang="cs-CZ" dirty="0" smtClean="0"/>
              <a:t>a </a:t>
            </a:r>
            <a:r>
              <a:rPr lang="cs-CZ" dirty="0" smtClean="0"/>
              <a:t>závěr (200 slov)</a:t>
            </a:r>
          </a:p>
          <a:p>
            <a:r>
              <a:rPr lang="cs-CZ" dirty="0" smtClean="0"/>
              <a:t>Fotografie gelu z ELFO</a:t>
            </a:r>
          </a:p>
          <a:p>
            <a:pPr marL="0" indent="0">
              <a:buNone/>
            </a:pPr>
            <a:endParaRPr lang="cs-CZ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388270"/>
            <a:ext cx="10401300" cy="446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439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Protokol aDNA cvičení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138788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4) Výsledky </a:t>
            </a:r>
            <a:r>
              <a:rPr lang="cs-CZ" dirty="0" smtClean="0"/>
              <a:t>a </a:t>
            </a:r>
            <a:r>
              <a:rPr lang="cs-CZ" dirty="0" smtClean="0"/>
              <a:t>závěr:</a:t>
            </a:r>
          </a:p>
          <a:p>
            <a:pPr marL="0" indent="0">
              <a:buNone/>
            </a:pPr>
            <a:r>
              <a:rPr lang="cs-CZ" dirty="0" smtClean="0"/>
              <a:t>Obrázky </a:t>
            </a:r>
            <a:r>
              <a:rPr lang="cs-CZ" dirty="0" err="1" smtClean="0"/>
              <a:t>elektroforetogramů</a:t>
            </a:r>
            <a:endParaRPr lang="cs-CZ" dirty="0" smtClean="0"/>
          </a:p>
          <a:p>
            <a:pPr marL="0" indent="0">
              <a:buNone/>
            </a:pPr>
            <a:endParaRPr lang="cs-CZ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8"/>
          <a:stretch/>
        </p:blipFill>
        <p:spPr bwMode="auto">
          <a:xfrm>
            <a:off x="2540000" y="2679700"/>
            <a:ext cx="7079660" cy="374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5989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Protokol aDNA cvičení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1270000"/>
            <a:ext cx="11480800" cy="505460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4) Závěr</a:t>
            </a:r>
          </a:p>
          <a:p>
            <a:r>
              <a:rPr lang="cs-CZ" dirty="0" smtClean="0"/>
              <a:t>Zhodnotit úspěšnost reakce, vysvětlit selhání reakce</a:t>
            </a:r>
          </a:p>
          <a:p>
            <a:r>
              <a:rPr lang="cs-CZ" dirty="0" smtClean="0"/>
              <a:t>Určit </a:t>
            </a:r>
            <a:r>
              <a:rPr lang="cs-CZ" dirty="0" err="1" smtClean="0"/>
              <a:t>haploskupinu</a:t>
            </a:r>
            <a:endParaRPr lang="cs-CZ" dirty="0"/>
          </a:p>
          <a:p>
            <a:r>
              <a:rPr lang="cs-CZ" dirty="0" smtClean="0"/>
              <a:t>Popsat </a:t>
            </a:r>
            <a:r>
              <a:rPr lang="cs-CZ" dirty="0" err="1" smtClean="0"/>
              <a:t>haploskupinu</a:t>
            </a:r>
            <a:endParaRPr lang="cs-CZ" dirty="0" smtClean="0"/>
          </a:p>
          <a:p>
            <a:r>
              <a:rPr lang="cs-CZ" dirty="0" smtClean="0"/>
              <a:t>Zasadit do historického kontextu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3600" dirty="0" smtClean="0">
                <a:solidFill>
                  <a:srgbClr val="FF0000"/>
                </a:solidFill>
              </a:rPr>
              <a:t>TERMÍN ODEVZDÁNÍ PROTOKOLU JE 7.1. 2018 NA BRZOBOHATA@SCI.MUNI.CZ</a:t>
            </a:r>
          </a:p>
        </p:txBody>
      </p:sp>
    </p:spTree>
    <p:extLst>
      <p:ext uri="{BB962C8B-B14F-4D97-AF65-F5344CB8AC3E}">
        <p14:creationId xmlns:p14="http://schemas.microsoft.com/office/powerpoint/2010/main" val="2611102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9093" y="1275008"/>
            <a:ext cx="11616744" cy="49019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2) Stáhnout </a:t>
            </a:r>
            <a:r>
              <a:rPr lang="cs-CZ" dirty="0" err="1"/>
              <a:t>C</a:t>
            </a:r>
            <a:r>
              <a:rPr lang="cs-CZ" dirty="0" err="1" smtClean="0"/>
              <a:t>hromas</a:t>
            </a:r>
            <a:r>
              <a:rPr lang="cs-CZ" dirty="0" smtClean="0"/>
              <a:t> - </a:t>
            </a:r>
            <a:r>
              <a:rPr lang="cs-CZ" dirty="0" smtClean="0">
                <a:hlinkClick r:id="rId2"/>
              </a:rPr>
              <a:t>http://technelysium.com.au/wp/</a:t>
            </a:r>
            <a:r>
              <a:rPr lang="cs-CZ" dirty="0" smtClean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046" y="2486640"/>
            <a:ext cx="8493666" cy="343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838200" y="365126"/>
            <a:ext cx="10515600" cy="860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 smtClean="0"/>
              <a:t>Analýza sekvencí HVI mtDNA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185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9093" y="1275008"/>
            <a:ext cx="11616744" cy="49019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3) V programu otevřít soubor </a:t>
            </a:r>
            <a:r>
              <a:rPr lang="cs-CZ" dirty="0" smtClean="0"/>
              <a:t>v programu </a:t>
            </a:r>
            <a:r>
              <a:rPr lang="cs-CZ" dirty="0" err="1" smtClean="0"/>
              <a:t>Chromas</a:t>
            </a:r>
            <a:endParaRPr lang="cs-CZ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"/>
          <a:stretch/>
        </p:blipFill>
        <p:spPr bwMode="auto">
          <a:xfrm>
            <a:off x="330740" y="1867711"/>
            <a:ext cx="10657867" cy="491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838200" y="365126"/>
            <a:ext cx="10515600" cy="860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 smtClean="0"/>
              <a:t>Analýza sekvencí HVI mtDNA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7022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9093" y="1275008"/>
            <a:ext cx="11616744" cy="49019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4) </a:t>
            </a:r>
            <a:r>
              <a:rPr lang="cs-CZ" dirty="0" smtClean="0"/>
              <a:t>Reverzní produkt funkcí „revers a </a:t>
            </a:r>
            <a:r>
              <a:rPr lang="cs-CZ" dirty="0" err="1" smtClean="0"/>
              <a:t>complement</a:t>
            </a:r>
            <a:r>
              <a:rPr lang="cs-CZ" dirty="0" smtClean="0"/>
              <a:t> </a:t>
            </a:r>
            <a:r>
              <a:rPr lang="cs-CZ" dirty="0" smtClean="0"/>
              <a:t>„ </a:t>
            </a:r>
            <a:r>
              <a:rPr lang="cs-CZ" dirty="0" smtClean="0"/>
              <a:t>přepsat </a:t>
            </a:r>
            <a:endParaRPr lang="cs-CZ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223" y="1737409"/>
            <a:ext cx="7879607" cy="4971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838200" y="365126"/>
            <a:ext cx="10515600" cy="860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 smtClean="0"/>
              <a:t>Analýza sekvencí HVI mtDNA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6686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9093" y="1275008"/>
            <a:ext cx="11616744" cy="49019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5) Uložit jako FASTA</a:t>
            </a:r>
            <a:endParaRPr lang="cs-CZ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989" y="1751282"/>
            <a:ext cx="5476875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24" y="1751282"/>
            <a:ext cx="4085617" cy="4769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838200" y="365126"/>
            <a:ext cx="10515600" cy="860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 smtClean="0"/>
              <a:t>Analýza sekvencí HVI mtDNA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3634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9093" y="1275008"/>
            <a:ext cx="11616744" cy="490195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4000" dirty="0" smtClean="0"/>
              <a:t>6) Vložit sekvence z jednotlivých amplifikací do souboru „souhrn sekvenci.doc“</a:t>
            </a:r>
            <a:endParaRPr lang="cs-CZ" sz="4000" b="1" dirty="0" smtClean="0"/>
          </a:p>
          <a:p>
            <a:pPr marL="0" indent="0">
              <a:buNone/>
            </a:pPr>
            <a:r>
              <a:rPr lang="cs-CZ" b="1" dirty="0" smtClean="0"/>
              <a:t>HVI/1 , 165 pb </a:t>
            </a:r>
            <a:r>
              <a:rPr lang="cs-CZ" cap="all" dirty="0" smtClean="0"/>
              <a:t>Cccaaagctaagattctaatttaaactattctctgttctttcatggggaagcagatttgggtaccacccaagtattgactcacccatcaacaaccgctatgtatttcgtacattactgccagccaccatgaatattgtacggtaccataaatacttgaccacctg</a:t>
            </a:r>
            <a:endParaRPr lang="cs-CZ" dirty="0"/>
          </a:p>
          <a:p>
            <a:pPr marL="0" indent="0">
              <a:buNone/>
            </a:pPr>
            <a:r>
              <a:rPr lang="cs-CZ" cap="all" dirty="0"/>
              <a:t> 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HVI/2, 137 </a:t>
            </a:r>
            <a:r>
              <a:rPr lang="cs-CZ" b="1" dirty="0" smtClean="0"/>
              <a:t>pb </a:t>
            </a:r>
          </a:p>
          <a:p>
            <a:pPr marL="0" indent="0">
              <a:buNone/>
            </a:pPr>
            <a:r>
              <a:rPr lang="cs-CZ" cap="all" dirty="0" smtClean="0"/>
              <a:t>tacattactgccagccaccatgaatattgtacggtaccataaatacttgaccacctgtagtacataaaaacccaatccacatcaaaaccccctccccatgcttacaagcaagtacagcaatcaaccctcaactatca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b="1" cap="all" dirty="0" smtClean="0"/>
              <a:t>HVI/3</a:t>
            </a:r>
            <a:r>
              <a:rPr lang="cs-CZ" b="1" cap="all" dirty="0"/>
              <a:t>, 146 </a:t>
            </a:r>
            <a:r>
              <a:rPr lang="cs-CZ" b="1" dirty="0"/>
              <a:t>pb, </a:t>
            </a:r>
            <a:endParaRPr lang="cs-CZ" dirty="0"/>
          </a:p>
          <a:p>
            <a:pPr marL="0" indent="0">
              <a:buNone/>
            </a:pPr>
            <a:r>
              <a:rPr lang="cs-CZ" cap="all" dirty="0" smtClean="0"/>
              <a:t>cataaaaacccaatccacatcaaaaccccctccccatgcttacaagcaagtacagcaatcaaccctcaactatcacacatcaactgcaactccaaagccacccctcacccactaggataccaacaaacctacccacccttaacagt</a:t>
            </a:r>
            <a:endParaRPr lang="cs-CZ" dirty="0"/>
          </a:p>
          <a:p>
            <a:pPr marL="0" indent="0">
              <a:buNone/>
            </a:pPr>
            <a:r>
              <a:rPr lang="cs-CZ" cap="all" dirty="0"/>
              <a:t> </a:t>
            </a:r>
            <a:endParaRPr lang="cs-CZ" dirty="0"/>
          </a:p>
          <a:p>
            <a:pPr marL="0" indent="0">
              <a:buNone/>
            </a:pPr>
            <a:r>
              <a:rPr lang="cs-CZ" b="1" cap="all" dirty="0"/>
              <a:t>HVI/4, 164 </a:t>
            </a:r>
            <a:r>
              <a:rPr lang="cs-CZ" b="1" dirty="0"/>
              <a:t>pb, </a:t>
            </a:r>
            <a:endParaRPr lang="cs-CZ" dirty="0"/>
          </a:p>
          <a:p>
            <a:pPr marL="0" indent="0">
              <a:buNone/>
            </a:pPr>
            <a:r>
              <a:rPr lang="cs-CZ" cap="all" dirty="0" smtClean="0"/>
              <a:t>actccaaagccacccctcacccactaggataccaacaaacctacccacccttaacagtacatagtacataaagccatttaccgtacatagcacattacagtcaaatcccttctcgtccccatggatgacccccctcagataggggtcccttgaccaccatcctc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838200" y="365126"/>
            <a:ext cx="10515600" cy="860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 smtClean="0"/>
              <a:t>Analýza sekvencí HVI mtDNA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0462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9093" y="1275008"/>
            <a:ext cx="11616744" cy="49019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7) Vyznačit primery a poskládat fragmenty </a:t>
            </a:r>
            <a:r>
              <a:rPr lang="cs-CZ" dirty="0" smtClean="0"/>
              <a:t>jednotlivých úseků mtDNA za </a:t>
            </a:r>
            <a:r>
              <a:rPr lang="cs-CZ" dirty="0" smtClean="0"/>
              <a:t>sebe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833" y="1760707"/>
            <a:ext cx="6528657" cy="459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838200" y="365126"/>
            <a:ext cx="10515600" cy="860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 smtClean="0"/>
              <a:t>Analýza sekvencí HVI mtDNA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797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9093" y="1275008"/>
            <a:ext cx="11616744" cy="49019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8</a:t>
            </a:r>
            <a:r>
              <a:rPr lang="cs-CZ" dirty="0" smtClean="0"/>
              <a:t>) Zvýraznit rozdíly oproti </a:t>
            </a:r>
            <a:r>
              <a:rPr lang="cs-CZ" dirty="0" err="1" smtClean="0"/>
              <a:t>rCRS</a:t>
            </a:r>
            <a:endParaRPr lang="cs-CZ" dirty="0" smtClean="0"/>
          </a:p>
          <a:p>
            <a:pPr marL="0" indent="0">
              <a:buNone/>
            </a:pPr>
            <a:r>
              <a:rPr lang="cs-CZ" cap="all" dirty="0"/>
              <a:t>CCCAAAGCTAAGATTCTAATTTAAACTATTCTCTGTTCTTTCATGGGGAAGCAGATTTGGGTACCACCCAAGTATTGACTCACCCATCAACAACCGCTATGTATTTCGTACATTACTGCCAGCCACCATGAATATTGTACGGTACCATAAATACTTGACCACCTGTAGTACATAAAAACCCAATCCACATCAAAACCCCCTCCCCATGCTTACAAGCAAGTACAGCAATCAACC</a:t>
            </a:r>
            <a:r>
              <a:rPr lang="cs-CZ" cap="all" dirty="0">
                <a:solidFill>
                  <a:srgbClr val="FF0000"/>
                </a:solidFill>
              </a:rPr>
              <a:t>T</a:t>
            </a:r>
            <a:r>
              <a:rPr lang="cs-CZ" cap="all" dirty="0"/>
              <a:t>TCAACTATCACACATCAACTGCAACTCCAAAGCCACCCCTCACCCACTAGGATACCAACAAACCTACCCACCCTTAACAGTACATAGTACATAAAGCCATTTACCGTACATAGCACATTACAGTCAAATCCCTTCTCGTCCCCATGGATGACCCCCCTCAGATAGGGGTCCCTTGACCACCATCCT</a:t>
            </a:r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838200" y="365126"/>
            <a:ext cx="10515600" cy="860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 smtClean="0"/>
              <a:t>Analýza sekvencí HVI mtDNA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118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2361" y="1572706"/>
            <a:ext cx="3666214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9) Vložit sekvenci do aplikace </a:t>
            </a:r>
            <a:r>
              <a:rPr lang="cs-CZ" dirty="0" err="1" smtClean="0"/>
              <a:t>mitomaster</a:t>
            </a:r>
            <a:r>
              <a:rPr lang="cs-CZ" dirty="0"/>
              <a:t> </a:t>
            </a:r>
            <a:r>
              <a:rPr lang="cs-CZ" dirty="0" smtClean="0"/>
              <a:t>(https</a:t>
            </a:r>
            <a:r>
              <a:rPr lang="cs-CZ" dirty="0"/>
              <a:t>://</a:t>
            </a:r>
            <a:r>
              <a:rPr lang="cs-CZ" dirty="0" smtClean="0"/>
              <a:t>www.mitomap.org/foswiki/bin/view/MITOMASTER/WebHome)a určit </a:t>
            </a:r>
            <a:r>
              <a:rPr lang="cs-CZ" dirty="0" err="1" smtClean="0"/>
              <a:t>haploskupinu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574" y="1459300"/>
            <a:ext cx="7923787" cy="5148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838200" y="365126"/>
            <a:ext cx="10515600" cy="860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 smtClean="0"/>
              <a:t>Analýza sekvencí HVI mtDNA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401177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272</Words>
  <Application>Microsoft Office PowerPoint</Application>
  <PresentationFormat>Vlastní</PresentationFormat>
  <Paragraphs>68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Protokol aDNA cvičení</vt:lpstr>
      <vt:lpstr>Protokol aDNA cvičení</vt:lpstr>
      <vt:lpstr>Protokol aDNA cvičení</vt:lpstr>
      <vt:lpstr>Protokol aDNA cvičení</vt:lpstr>
      <vt:lpstr>Protokol aDNA cvičení</vt:lpstr>
      <vt:lpstr>Protokol aDNA cvičení</vt:lpstr>
      <vt:lpstr>Protokol aDNA cvičení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muni</cp:lastModifiedBy>
  <cp:revision>10</cp:revision>
  <dcterms:created xsi:type="dcterms:W3CDTF">2017-12-07T23:29:42Z</dcterms:created>
  <dcterms:modified xsi:type="dcterms:W3CDTF">2017-12-08T10:07:56Z</dcterms:modified>
</cp:coreProperties>
</file>