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87"/>
  </p:notesMasterIdLst>
  <p:handoutMasterIdLst>
    <p:handoutMasterId r:id="rId88"/>
  </p:handoutMasterIdLst>
  <p:sldIdLst>
    <p:sldId id="257" r:id="rId2"/>
    <p:sldId id="308" r:id="rId3"/>
    <p:sldId id="474" r:id="rId4"/>
    <p:sldId id="484" r:id="rId5"/>
    <p:sldId id="476" r:id="rId6"/>
    <p:sldId id="477" r:id="rId7"/>
    <p:sldId id="478" r:id="rId8"/>
    <p:sldId id="491" r:id="rId9"/>
    <p:sldId id="492" r:id="rId10"/>
    <p:sldId id="479" r:id="rId11"/>
    <p:sldId id="481" r:id="rId12"/>
    <p:sldId id="486" r:id="rId13"/>
    <p:sldId id="482" r:id="rId14"/>
    <p:sldId id="487" r:id="rId15"/>
    <p:sldId id="488" r:id="rId16"/>
    <p:sldId id="489" r:id="rId17"/>
    <p:sldId id="490" r:id="rId18"/>
    <p:sldId id="485" r:id="rId19"/>
    <p:sldId id="480" r:id="rId20"/>
    <p:sldId id="519" r:id="rId21"/>
    <p:sldId id="512" r:id="rId22"/>
    <p:sldId id="514" r:id="rId23"/>
    <p:sldId id="515" r:id="rId24"/>
    <p:sldId id="516" r:id="rId25"/>
    <p:sldId id="517" r:id="rId26"/>
    <p:sldId id="518" r:id="rId27"/>
    <p:sldId id="475"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451" r:id="rId68"/>
    <p:sldId id="452" r:id="rId69"/>
    <p:sldId id="453" r:id="rId70"/>
    <p:sldId id="457" r:id="rId71"/>
    <p:sldId id="458" r:id="rId72"/>
    <p:sldId id="461" r:id="rId73"/>
    <p:sldId id="462" r:id="rId74"/>
    <p:sldId id="463" r:id="rId75"/>
    <p:sldId id="464" r:id="rId76"/>
    <p:sldId id="520" r:id="rId77"/>
    <p:sldId id="500" r:id="rId78"/>
    <p:sldId id="501" r:id="rId79"/>
    <p:sldId id="510" r:id="rId80"/>
    <p:sldId id="502" r:id="rId81"/>
    <p:sldId id="503" r:id="rId82"/>
    <p:sldId id="504" r:id="rId83"/>
    <p:sldId id="505" r:id="rId84"/>
    <p:sldId id="506" r:id="rId85"/>
    <p:sldId id="507" r:id="rId8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96EF9"/>
    <a:srgbClr val="000000"/>
    <a:srgbClr val="3F7DF9"/>
    <a:srgbClr val="E3DDD1"/>
    <a:srgbClr val="B39F81"/>
    <a:srgbClr val="BEAD94"/>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84" autoAdjust="0"/>
  </p:normalViewPr>
  <p:slideViewPr>
    <p:cSldViewPr>
      <p:cViewPr varScale="1">
        <p:scale>
          <a:sx n="86" d="100"/>
          <a:sy n="86" d="100"/>
        </p:scale>
        <p:origin x="-1498" y="-8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926782546059874E-2"/>
          <c:y val="5.6266172865181804E-2"/>
          <c:w val="0.91542185922983665"/>
          <c:h val="0.87213007882959925"/>
        </c:manualLayout>
      </c:layout>
      <c:lineChart>
        <c:grouping val="standard"/>
        <c:varyColors val="0"/>
        <c:ser>
          <c:idx val="0"/>
          <c:order val="0"/>
          <c:marker>
            <c:symbol val="none"/>
          </c:marker>
          <c:val>
            <c:numRef>
              <c:f>List1!$A$1:$A$500</c:f>
              <c:numCache>
                <c:formatCode>General</c:formatCode>
                <c:ptCount val="500"/>
                <c:pt idx="0">
                  <c:v>9.99512</c:v>
                </c:pt>
                <c:pt idx="1">
                  <c:v>8.6819499999999987</c:v>
                </c:pt>
                <c:pt idx="2">
                  <c:v>7.3568699999999998</c:v>
                </c:pt>
                <c:pt idx="3">
                  <c:v>5.9814500000000024</c:v>
                </c:pt>
                <c:pt idx="4">
                  <c:v>4.8889199999999855</c:v>
                </c:pt>
                <c:pt idx="5">
                  <c:v>3.9611800000000001</c:v>
                </c:pt>
                <c:pt idx="6">
                  <c:v>3.1433100000000205</c:v>
                </c:pt>
                <c:pt idx="7">
                  <c:v>2.57416</c:v>
                </c:pt>
                <c:pt idx="8">
                  <c:v>2.0697000000000001</c:v>
                </c:pt>
                <c:pt idx="9">
                  <c:v>1.64459</c:v>
                </c:pt>
                <c:pt idx="10">
                  <c:v>1.3708499999999999</c:v>
                </c:pt>
                <c:pt idx="11">
                  <c:v>1.1077899999999998</c:v>
                </c:pt>
                <c:pt idx="12">
                  <c:v>0.89569100000000645</c:v>
                </c:pt>
                <c:pt idx="13">
                  <c:v>0.767517</c:v>
                </c:pt>
                <c:pt idx="14">
                  <c:v>0.59631299999999376</c:v>
                </c:pt>
                <c:pt idx="15">
                  <c:v>0.546875000000004</c:v>
                </c:pt>
                <c:pt idx="16">
                  <c:v>0.68939200000000211</c:v>
                </c:pt>
                <c:pt idx="17">
                  <c:v>0.91247599999999951</c:v>
                </c:pt>
                <c:pt idx="18">
                  <c:v>1.5246599999999999</c:v>
                </c:pt>
                <c:pt idx="19">
                  <c:v>1.81915</c:v>
                </c:pt>
                <c:pt idx="20">
                  <c:v>2.88361</c:v>
                </c:pt>
                <c:pt idx="21">
                  <c:v>3.9956699999999779</c:v>
                </c:pt>
                <c:pt idx="22">
                  <c:v>4.0814199999999996</c:v>
                </c:pt>
                <c:pt idx="23">
                  <c:v>3.4832800000000002</c:v>
                </c:pt>
                <c:pt idx="24">
                  <c:v>2.1649200000000164</c:v>
                </c:pt>
                <c:pt idx="25">
                  <c:v>1.6897599999999999</c:v>
                </c:pt>
                <c:pt idx="26">
                  <c:v>1.3726799999999999</c:v>
                </c:pt>
                <c:pt idx="27">
                  <c:v>1.0968</c:v>
                </c:pt>
                <c:pt idx="28">
                  <c:v>0.83770800000000434</c:v>
                </c:pt>
                <c:pt idx="29">
                  <c:v>0.63537600000000005</c:v>
                </c:pt>
                <c:pt idx="30">
                  <c:v>0.48736600000000252</c:v>
                </c:pt>
                <c:pt idx="31">
                  <c:v>0.37902800000000292</c:v>
                </c:pt>
                <c:pt idx="32">
                  <c:v>0.28625500000000004</c:v>
                </c:pt>
                <c:pt idx="33">
                  <c:v>0.23864700000000041</c:v>
                </c:pt>
                <c:pt idx="34">
                  <c:v>0.20965600000000001</c:v>
                </c:pt>
                <c:pt idx="35">
                  <c:v>0.17120400000000024</c:v>
                </c:pt>
                <c:pt idx="36">
                  <c:v>0.15716600000000044</c:v>
                </c:pt>
                <c:pt idx="37">
                  <c:v>0.14526400000000109</c:v>
                </c:pt>
                <c:pt idx="38">
                  <c:v>0.12237500000000009</c:v>
                </c:pt>
                <c:pt idx="39">
                  <c:v>0.12115500000000012</c:v>
                </c:pt>
                <c:pt idx="40">
                  <c:v>0.12970000000000001</c:v>
                </c:pt>
                <c:pt idx="41">
                  <c:v>0.12847900000000001</c:v>
                </c:pt>
                <c:pt idx="42">
                  <c:v>0.11657700000000012</c:v>
                </c:pt>
                <c:pt idx="43">
                  <c:v>0.10162400000000066</c:v>
                </c:pt>
                <c:pt idx="44">
                  <c:v>7.0495600000000505E-2</c:v>
                </c:pt>
                <c:pt idx="45">
                  <c:v>4.7607400000000133E-2</c:v>
                </c:pt>
                <c:pt idx="46">
                  <c:v>4.3945299999999986E-2</c:v>
                </c:pt>
                <c:pt idx="47">
                  <c:v>2.5939900000000248E-2</c:v>
                </c:pt>
                <c:pt idx="48">
                  <c:v>7.9345700000000522E-3</c:v>
                </c:pt>
                <c:pt idx="49">
                  <c:v>1.3122600000000071E-2</c:v>
                </c:pt>
                <c:pt idx="50">
                  <c:v>2.2888200000000265E-2</c:v>
                </c:pt>
                <c:pt idx="51">
                  <c:v>2.4414100000000011E-2</c:v>
                </c:pt>
                <c:pt idx="52">
                  <c:v>2.6550300000000141E-2</c:v>
                </c:pt>
                <c:pt idx="53">
                  <c:v>4.7607400000000133E-2</c:v>
                </c:pt>
                <c:pt idx="54">
                  <c:v>5.5542000000000112E-2</c:v>
                </c:pt>
                <c:pt idx="55">
                  <c:v>4.8828099999999999E-2</c:v>
                </c:pt>
                <c:pt idx="56">
                  <c:v>4.4250500000000012E-2</c:v>
                </c:pt>
                <c:pt idx="57">
                  <c:v>3.356930000000001E-2</c:v>
                </c:pt>
                <c:pt idx="58">
                  <c:v>4.0588399999999997E-2</c:v>
                </c:pt>
                <c:pt idx="59">
                  <c:v>5.2490200000000521E-2</c:v>
                </c:pt>
                <c:pt idx="60">
                  <c:v>6.2561000000000033E-2</c:v>
                </c:pt>
                <c:pt idx="61">
                  <c:v>7.0495600000000505E-2</c:v>
                </c:pt>
                <c:pt idx="62">
                  <c:v>5.7373000000000375E-2</c:v>
                </c:pt>
                <c:pt idx="63">
                  <c:v>3.0822800000000133E-2</c:v>
                </c:pt>
                <c:pt idx="64">
                  <c:v>9.1552700000000226E-3</c:v>
                </c:pt>
                <c:pt idx="65">
                  <c:v>6.7138700000000445E-3</c:v>
                </c:pt>
                <c:pt idx="66">
                  <c:v>5.4931600000000533E-3</c:v>
                </c:pt>
                <c:pt idx="67">
                  <c:v>3.0517600000000222E-4</c:v>
                </c:pt>
                <c:pt idx="68">
                  <c:v>-9.1552700000000777E-4</c:v>
                </c:pt>
                <c:pt idx="69">
                  <c:v>1.0681200000000005E-2</c:v>
                </c:pt>
                <c:pt idx="70">
                  <c:v>4.3945299999999986E-2</c:v>
                </c:pt>
                <c:pt idx="71">
                  <c:v>5.5236800000000023E-2</c:v>
                </c:pt>
                <c:pt idx="72">
                  <c:v>5.2185100000000012E-2</c:v>
                </c:pt>
                <c:pt idx="73">
                  <c:v>4.1503900000000003E-2</c:v>
                </c:pt>
                <c:pt idx="74">
                  <c:v>9.277340000000002E-2</c:v>
                </c:pt>
                <c:pt idx="75">
                  <c:v>0.26458700000000002</c:v>
                </c:pt>
                <c:pt idx="76">
                  <c:v>0.38055400000000206</c:v>
                </c:pt>
                <c:pt idx="77">
                  <c:v>0.58319100000000224</c:v>
                </c:pt>
                <c:pt idx="78">
                  <c:v>0.76934800000000503</c:v>
                </c:pt>
                <c:pt idx="79">
                  <c:v>0.611572</c:v>
                </c:pt>
                <c:pt idx="80">
                  <c:v>0.38757300000000194</c:v>
                </c:pt>
                <c:pt idx="81">
                  <c:v>0.2618410000000001</c:v>
                </c:pt>
                <c:pt idx="82">
                  <c:v>0.18890400000000157</c:v>
                </c:pt>
                <c:pt idx="83">
                  <c:v>0.16021700000000128</c:v>
                </c:pt>
                <c:pt idx="84">
                  <c:v>0.14923100000000103</c:v>
                </c:pt>
                <c:pt idx="85">
                  <c:v>0.13732900000000001</c:v>
                </c:pt>
                <c:pt idx="86">
                  <c:v>0.11505100000000019</c:v>
                </c:pt>
                <c:pt idx="87">
                  <c:v>0.38635300000000194</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1.9860800000000067</c:v>
                </c:pt>
                <c:pt idx="99">
                  <c:v>1.2518299999999865</c:v>
                </c:pt>
                <c:pt idx="100">
                  <c:v>0.98602299999999565</c:v>
                </c:pt>
                <c:pt idx="101">
                  <c:v>0.76415999999999995</c:v>
                </c:pt>
                <c:pt idx="102">
                  <c:v>0.64300500000000504</c:v>
                </c:pt>
                <c:pt idx="103">
                  <c:v>0.47790500000000002</c:v>
                </c:pt>
                <c:pt idx="104">
                  <c:v>0.40924099999999997</c:v>
                </c:pt>
                <c:pt idx="105">
                  <c:v>0.56366000000000005</c:v>
                </c:pt>
                <c:pt idx="106">
                  <c:v>0.84533700000000001</c:v>
                </c:pt>
                <c:pt idx="107">
                  <c:v>1.4529399999999912</c:v>
                </c:pt>
                <c:pt idx="108">
                  <c:v>1.72729</c:v>
                </c:pt>
                <c:pt idx="109">
                  <c:v>2.6440399999999999</c:v>
                </c:pt>
                <c:pt idx="110">
                  <c:v>3.8467399999999987</c:v>
                </c:pt>
                <c:pt idx="111">
                  <c:v>3.9456199999999977</c:v>
                </c:pt>
                <c:pt idx="112">
                  <c:v>3.3416699999999819</c:v>
                </c:pt>
                <c:pt idx="113">
                  <c:v>2.6086399999999998</c:v>
                </c:pt>
                <c:pt idx="114">
                  <c:v>1.9995099999999952</c:v>
                </c:pt>
                <c:pt idx="115">
                  <c:v>1.55975</c:v>
                </c:pt>
                <c:pt idx="116">
                  <c:v>1.2933299999999905</c:v>
                </c:pt>
                <c:pt idx="117">
                  <c:v>1.0845899999999999</c:v>
                </c:pt>
                <c:pt idx="118">
                  <c:v>0.89355499999999799</c:v>
                </c:pt>
                <c:pt idx="119">
                  <c:v>0.75836199999999998</c:v>
                </c:pt>
                <c:pt idx="120">
                  <c:v>0.64422600000000063</c:v>
                </c:pt>
                <c:pt idx="121">
                  <c:v>0.50903299999999496</c:v>
                </c:pt>
                <c:pt idx="122">
                  <c:v>0.39428700000000194</c:v>
                </c:pt>
                <c:pt idx="123">
                  <c:v>0.32165500000000002</c:v>
                </c:pt>
                <c:pt idx="124">
                  <c:v>0.2581790000000001</c:v>
                </c:pt>
                <c:pt idx="125">
                  <c:v>0.17791700000000157</c:v>
                </c:pt>
                <c:pt idx="126">
                  <c:v>0.11566200000000074</c:v>
                </c:pt>
                <c:pt idx="127">
                  <c:v>6.4086900000000641E-2</c:v>
                </c:pt>
                <c:pt idx="128">
                  <c:v>2.9296900000000133E-2</c:v>
                </c:pt>
                <c:pt idx="129">
                  <c:v>1.0376E-2</c:v>
                </c:pt>
                <c:pt idx="130">
                  <c:v>8.8501000000000985E-3</c:v>
                </c:pt>
                <c:pt idx="131">
                  <c:v>1.9836400000000021E-2</c:v>
                </c:pt>
                <c:pt idx="132">
                  <c:v>2.1057100000000183E-2</c:v>
                </c:pt>
                <c:pt idx="133">
                  <c:v>1.8310500000000129E-2</c:v>
                </c:pt>
                <c:pt idx="134">
                  <c:v>1.3122600000000071E-2</c:v>
                </c:pt>
                <c:pt idx="135">
                  <c:v>1.7089800000000092E-2</c:v>
                </c:pt>
                <c:pt idx="136">
                  <c:v>2.0141599999999989E-2</c:v>
                </c:pt>
                <c:pt idx="137">
                  <c:v>2.716060000000001E-2</c:v>
                </c:pt>
                <c:pt idx="138">
                  <c:v>4.3335000000000033E-2</c:v>
                </c:pt>
                <c:pt idx="139">
                  <c:v>5.4321300000000114E-2</c:v>
                </c:pt>
                <c:pt idx="140">
                  <c:v>5.7983400000000511E-2</c:v>
                </c:pt>
                <c:pt idx="141">
                  <c:v>4.8828099999999999E-2</c:v>
                </c:pt>
                <c:pt idx="142">
                  <c:v>2.5634800000000246E-2</c:v>
                </c:pt>
                <c:pt idx="143">
                  <c:v>7.9345700000000522E-3</c:v>
                </c:pt>
                <c:pt idx="144">
                  <c:v>3.356930000000014E-3</c:v>
                </c:pt>
                <c:pt idx="145">
                  <c:v>9.7656300000001205E-3</c:v>
                </c:pt>
                <c:pt idx="146">
                  <c:v>1.2512199999999999E-2</c:v>
                </c:pt>
                <c:pt idx="147">
                  <c:v>1.0681200000000005E-2</c:v>
                </c:pt>
                <c:pt idx="148">
                  <c:v>2.1057100000000183E-2</c:v>
                </c:pt>
                <c:pt idx="149">
                  <c:v>1.9531300000000001E-2</c:v>
                </c:pt>
                <c:pt idx="150">
                  <c:v>1.2512199999999999E-2</c:v>
                </c:pt>
                <c:pt idx="151">
                  <c:v>1.1596700000000001E-2</c:v>
                </c:pt>
                <c:pt idx="152">
                  <c:v>2.2277800000000333E-2</c:v>
                </c:pt>
                <c:pt idx="153">
                  <c:v>4.2419400000000398E-2</c:v>
                </c:pt>
                <c:pt idx="154">
                  <c:v>6.4697300000000124E-2</c:v>
                </c:pt>
                <c:pt idx="155">
                  <c:v>7.263180000000001E-2</c:v>
                </c:pt>
                <c:pt idx="156">
                  <c:v>4.6386700000000308E-2</c:v>
                </c:pt>
                <c:pt idx="157">
                  <c:v>2.1667499999999989E-2</c:v>
                </c:pt>
                <c:pt idx="158">
                  <c:v>2.1972700000000144E-2</c:v>
                </c:pt>
                <c:pt idx="159">
                  <c:v>2.4108899999999982E-2</c:v>
                </c:pt>
                <c:pt idx="160">
                  <c:v>2.9907200000000172E-2</c:v>
                </c:pt>
                <c:pt idx="161">
                  <c:v>3.5705600000000177E-2</c:v>
                </c:pt>
                <c:pt idx="162">
                  <c:v>2.6855500000000206E-2</c:v>
                </c:pt>
                <c:pt idx="163">
                  <c:v>2.0141599999999989E-2</c:v>
                </c:pt>
                <c:pt idx="164">
                  <c:v>9.0026900000000798E-2</c:v>
                </c:pt>
                <c:pt idx="165">
                  <c:v>0.24780300000000041</c:v>
                </c:pt>
                <c:pt idx="166">
                  <c:v>0.35034200000000032</c:v>
                </c:pt>
                <c:pt idx="167">
                  <c:v>0.5426029999999995</c:v>
                </c:pt>
                <c:pt idx="168">
                  <c:v>0.80047599999999997</c:v>
                </c:pt>
                <c:pt idx="169">
                  <c:v>0.68298300000000212</c:v>
                </c:pt>
                <c:pt idx="170">
                  <c:v>0.43640100000000032</c:v>
                </c:pt>
                <c:pt idx="171">
                  <c:v>0.30395500000000031</c:v>
                </c:pt>
                <c:pt idx="172">
                  <c:v>0.23956300000000041</c:v>
                </c:pt>
                <c:pt idx="173">
                  <c:v>0.20477300000000001</c:v>
                </c:pt>
                <c:pt idx="174">
                  <c:v>0.20141600000000137</c:v>
                </c:pt>
                <c:pt idx="175">
                  <c:v>0.18737799999999999</c:v>
                </c:pt>
                <c:pt idx="176">
                  <c:v>0.15075700000000103</c:v>
                </c:pt>
                <c:pt idx="177">
                  <c:v>0.42663600000000002</c:v>
                </c:pt>
                <c:pt idx="178">
                  <c:v>2.6443500000000002</c:v>
                </c:pt>
                <c:pt idx="179">
                  <c:v>7.2189299999999985</c:v>
                </c:pt>
                <c:pt idx="180">
                  <c:v>9.9996900000000046</c:v>
                </c:pt>
                <c:pt idx="181">
                  <c:v>9.9404900000000005</c:v>
                </c:pt>
                <c:pt idx="182">
                  <c:v>8.6373900000000017</c:v>
                </c:pt>
                <c:pt idx="183">
                  <c:v>7.25983</c:v>
                </c:pt>
                <c:pt idx="184">
                  <c:v>5.8685299999999945</c:v>
                </c:pt>
                <c:pt idx="185">
                  <c:v>4.8120099999999955</c:v>
                </c:pt>
                <c:pt idx="186">
                  <c:v>3.0892900000000001</c:v>
                </c:pt>
                <c:pt idx="187">
                  <c:v>2.5396699999999779</c:v>
                </c:pt>
                <c:pt idx="188">
                  <c:v>2.0394899999999967</c:v>
                </c:pt>
                <c:pt idx="189">
                  <c:v>1.6128499999999999</c:v>
                </c:pt>
                <c:pt idx="190">
                  <c:v>1.3537599999999999</c:v>
                </c:pt>
                <c:pt idx="191">
                  <c:v>1.08856</c:v>
                </c:pt>
                <c:pt idx="192">
                  <c:v>0.86181600000000003</c:v>
                </c:pt>
                <c:pt idx="193">
                  <c:v>0.70831299999999553</c:v>
                </c:pt>
                <c:pt idx="194">
                  <c:v>0.52154500000000004</c:v>
                </c:pt>
                <c:pt idx="195">
                  <c:v>0.472107</c:v>
                </c:pt>
                <c:pt idx="196">
                  <c:v>0.5850219999999996</c:v>
                </c:pt>
                <c:pt idx="197">
                  <c:v>0.83587599999999995</c:v>
                </c:pt>
                <c:pt idx="198">
                  <c:v>1.4599599999999917</c:v>
                </c:pt>
                <c:pt idx="199">
                  <c:v>1.7413299999999938</c:v>
                </c:pt>
                <c:pt idx="200">
                  <c:v>2.6904300000000001</c:v>
                </c:pt>
                <c:pt idx="201">
                  <c:v>3.89893</c:v>
                </c:pt>
                <c:pt idx="202">
                  <c:v>4.0194700000000001</c:v>
                </c:pt>
                <c:pt idx="203">
                  <c:v>3.4353599999999829</c:v>
                </c:pt>
                <c:pt idx="204">
                  <c:v>2.7401700000000195</c:v>
                </c:pt>
                <c:pt idx="205">
                  <c:v>2.1441699999999999</c:v>
                </c:pt>
                <c:pt idx="206">
                  <c:v>1.6845699999999999</c:v>
                </c:pt>
                <c:pt idx="207">
                  <c:v>1.3876299999999913</c:v>
                </c:pt>
                <c:pt idx="208">
                  <c:v>1.1318999999999912</c:v>
                </c:pt>
                <c:pt idx="209">
                  <c:v>0.90026899999999577</c:v>
                </c:pt>
                <c:pt idx="210">
                  <c:v>0.72235099999999997</c:v>
                </c:pt>
                <c:pt idx="211">
                  <c:v>0.58593799999999718</c:v>
                </c:pt>
                <c:pt idx="212">
                  <c:v>0.47027600000000008</c:v>
                </c:pt>
                <c:pt idx="213">
                  <c:v>0.38147000000000292</c:v>
                </c:pt>
                <c:pt idx="214">
                  <c:v>0.33447300000000252</c:v>
                </c:pt>
                <c:pt idx="215">
                  <c:v>0.29815700000000001</c:v>
                </c:pt>
                <c:pt idx="216">
                  <c:v>0.28259300000000004</c:v>
                </c:pt>
                <c:pt idx="217">
                  <c:v>0.29785200000000217</c:v>
                </c:pt>
                <c:pt idx="218">
                  <c:v>0.27954100000000004</c:v>
                </c:pt>
                <c:pt idx="219">
                  <c:v>0.23620600000000044</c:v>
                </c:pt>
                <c:pt idx="220">
                  <c:v>0.20141600000000137</c:v>
                </c:pt>
                <c:pt idx="221">
                  <c:v>0.17700199999999999</c:v>
                </c:pt>
                <c:pt idx="222">
                  <c:v>0.15808100000000044</c:v>
                </c:pt>
                <c:pt idx="223">
                  <c:v>0.15319800000000044</c:v>
                </c:pt>
                <c:pt idx="224">
                  <c:v>0.12237500000000009</c:v>
                </c:pt>
                <c:pt idx="225">
                  <c:v>7.4157700000000451E-2</c:v>
                </c:pt>
                <c:pt idx="226">
                  <c:v>3.7231400000000359E-2</c:v>
                </c:pt>
                <c:pt idx="227">
                  <c:v>1.9226100000000121E-2</c:v>
                </c:pt>
                <c:pt idx="228">
                  <c:v>1.0376E-2</c:v>
                </c:pt>
                <c:pt idx="229">
                  <c:v>1.0986299999999999E-2</c:v>
                </c:pt>
                <c:pt idx="230">
                  <c:v>2.5634800000000246E-2</c:v>
                </c:pt>
                <c:pt idx="231">
                  <c:v>3.0822800000000133E-2</c:v>
                </c:pt>
                <c:pt idx="232">
                  <c:v>3.2348599999999998E-2</c:v>
                </c:pt>
                <c:pt idx="233">
                  <c:v>2.9907200000000172E-2</c:v>
                </c:pt>
                <c:pt idx="234">
                  <c:v>1.4648400000000021E-2</c:v>
                </c:pt>
                <c:pt idx="235">
                  <c:v>1.2817400000000001E-2</c:v>
                </c:pt>
                <c:pt idx="236">
                  <c:v>1.4038100000000001E-2</c:v>
                </c:pt>
                <c:pt idx="237">
                  <c:v>1.9836400000000021E-2</c:v>
                </c:pt>
                <c:pt idx="238">
                  <c:v>2.5939900000000248E-2</c:v>
                </c:pt>
                <c:pt idx="239">
                  <c:v>2.6550300000000141E-2</c:v>
                </c:pt>
                <c:pt idx="240">
                  <c:v>3.4179700000000174E-2</c:v>
                </c:pt>
                <c:pt idx="241">
                  <c:v>3.7841800000000432E-2</c:v>
                </c:pt>
                <c:pt idx="242">
                  <c:v>3.90625E-2</c:v>
                </c:pt>
                <c:pt idx="243">
                  <c:v>3.8147000000000042E-2</c:v>
                </c:pt>
                <c:pt idx="244">
                  <c:v>2.9296900000000133E-2</c:v>
                </c:pt>
                <c:pt idx="245">
                  <c:v>2.5329600000000001E-2</c:v>
                </c:pt>
                <c:pt idx="246">
                  <c:v>2.1362300000000011E-2</c:v>
                </c:pt>
                <c:pt idx="247">
                  <c:v>1.12915000000001E-2</c:v>
                </c:pt>
                <c:pt idx="248">
                  <c:v>-1.5258800000000068E-3</c:v>
                </c:pt>
                <c:pt idx="249">
                  <c:v>-7.9345700000000522E-3</c:v>
                </c:pt>
                <c:pt idx="250">
                  <c:v>-5.1879900000000034E-3</c:v>
                </c:pt>
                <c:pt idx="251">
                  <c:v>7.6293900000000501E-3</c:v>
                </c:pt>
                <c:pt idx="252">
                  <c:v>2.8381300000000165E-2</c:v>
                </c:pt>
                <c:pt idx="253">
                  <c:v>4.3640099999999966E-2</c:v>
                </c:pt>
                <c:pt idx="254">
                  <c:v>5.9509300000000084E-2</c:v>
                </c:pt>
                <c:pt idx="255">
                  <c:v>7.5073200000000034E-2</c:v>
                </c:pt>
                <c:pt idx="256">
                  <c:v>7.4768100000000531E-2</c:v>
                </c:pt>
                <c:pt idx="257">
                  <c:v>0.12878400000000001</c:v>
                </c:pt>
                <c:pt idx="258">
                  <c:v>0.30944800000000194</c:v>
                </c:pt>
                <c:pt idx="259">
                  <c:v>0.39611800000000263</c:v>
                </c:pt>
                <c:pt idx="260">
                  <c:v>0.58288599999999968</c:v>
                </c:pt>
                <c:pt idx="261">
                  <c:v>0.75927699999999998</c:v>
                </c:pt>
                <c:pt idx="262">
                  <c:v>0.61706499999999997</c:v>
                </c:pt>
                <c:pt idx="263">
                  <c:v>0.40344200000000002</c:v>
                </c:pt>
                <c:pt idx="264">
                  <c:v>0.26886000000000032</c:v>
                </c:pt>
                <c:pt idx="265">
                  <c:v>0.17425499999999999</c:v>
                </c:pt>
                <c:pt idx="266">
                  <c:v>0.11718800000000019</c:v>
                </c:pt>
                <c:pt idx="267">
                  <c:v>9.7961400000000046E-2</c:v>
                </c:pt>
                <c:pt idx="268">
                  <c:v>9.9182100000000023E-2</c:v>
                </c:pt>
                <c:pt idx="269">
                  <c:v>8.3313000000000026E-2</c:v>
                </c:pt>
                <c:pt idx="270">
                  <c:v>0.29998800000000292</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3.8516199999999778</c:v>
                </c:pt>
                <c:pt idx="280">
                  <c:v>3.0575600000000001</c:v>
                </c:pt>
                <c:pt idx="281">
                  <c:v>2.5579800000000001</c:v>
                </c:pt>
                <c:pt idx="282">
                  <c:v>2.0739700000000001</c:v>
                </c:pt>
                <c:pt idx="283">
                  <c:v>1.63391</c:v>
                </c:pt>
                <c:pt idx="284">
                  <c:v>1.3668800000000001</c:v>
                </c:pt>
                <c:pt idx="285">
                  <c:v>1.08795</c:v>
                </c:pt>
                <c:pt idx="286">
                  <c:v>0.82916299999999565</c:v>
                </c:pt>
                <c:pt idx="287">
                  <c:v>0.69152800000000236</c:v>
                </c:pt>
                <c:pt idx="288">
                  <c:v>0.52368199999999998</c:v>
                </c:pt>
                <c:pt idx="289">
                  <c:v>0.41046100000000002</c:v>
                </c:pt>
                <c:pt idx="290">
                  <c:v>0.56366000000000005</c:v>
                </c:pt>
                <c:pt idx="291">
                  <c:v>0.81054700000000002</c:v>
                </c:pt>
                <c:pt idx="292">
                  <c:v>1.3711500000000001</c:v>
                </c:pt>
                <c:pt idx="293">
                  <c:v>1.71082</c:v>
                </c:pt>
                <c:pt idx="294">
                  <c:v>2.5524899999999819</c:v>
                </c:pt>
                <c:pt idx="295">
                  <c:v>3.9410399999999997</c:v>
                </c:pt>
                <c:pt idx="296">
                  <c:v>4.1247599999999665</c:v>
                </c:pt>
                <c:pt idx="297">
                  <c:v>3.5909999999999997</c:v>
                </c:pt>
                <c:pt idx="298">
                  <c:v>2.8802499999999829</c:v>
                </c:pt>
                <c:pt idx="299">
                  <c:v>2.2180200000000001</c:v>
                </c:pt>
                <c:pt idx="300">
                  <c:v>1.7282100000000047</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0.39184600000000297</c:v>
                </c:pt>
                <c:pt idx="309">
                  <c:v>0.34454300000000032</c:v>
                </c:pt>
                <c:pt idx="310">
                  <c:v>0.29174800000000001</c:v>
                </c:pt>
                <c:pt idx="311">
                  <c:v>0.24810800000000041</c:v>
                </c:pt>
                <c:pt idx="312">
                  <c:v>0.21057100000000001</c:v>
                </c:pt>
                <c:pt idx="313">
                  <c:v>0.17028799999999999</c:v>
                </c:pt>
                <c:pt idx="314">
                  <c:v>0.15564000000000044</c:v>
                </c:pt>
                <c:pt idx="315">
                  <c:v>0.13244600000000117</c:v>
                </c:pt>
                <c:pt idx="316">
                  <c:v>8.7280300000000005E-2</c:v>
                </c:pt>
                <c:pt idx="317">
                  <c:v>5.6457500000000022E-2</c:v>
                </c:pt>
                <c:pt idx="318">
                  <c:v>5.3710900000000499E-2</c:v>
                </c:pt>
                <c:pt idx="319">
                  <c:v>5.5847200000000034E-2</c:v>
                </c:pt>
                <c:pt idx="320">
                  <c:v>6.7749000000000004E-2</c:v>
                </c:pt>
                <c:pt idx="321">
                  <c:v>9.1552700000000098E-2</c:v>
                </c:pt>
                <c:pt idx="322">
                  <c:v>9.1857900000000714E-2</c:v>
                </c:pt>
                <c:pt idx="323">
                  <c:v>7.7514600000000614E-2</c:v>
                </c:pt>
                <c:pt idx="324">
                  <c:v>8.4228500000000067E-2</c:v>
                </c:pt>
                <c:pt idx="325">
                  <c:v>7.5378400000000387E-2</c:v>
                </c:pt>
                <c:pt idx="326">
                  <c:v>5.8288600000000024E-2</c:v>
                </c:pt>
                <c:pt idx="327">
                  <c:v>5.6152300000000023E-2</c:v>
                </c:pt>
                <c:pt idx="328">
                  <c:v>4.1198700000000012E-2</c:v>
                </c:pt>
                <c:pt idx="329">
                  <c:v>3.4790000000000001E-2</c:v>
                </c:pt>
                <c:pt idx="330">
                  <c:v>2.4719200000000052E-2</c:v>
                </c:pt>
                <c:pt idx="331">
                  <c:v>3.0822800000000133E-2</c:v>
                </c:pt>
                <c:pt idx="332">
                  <c:v>4.7912600000000652E-2</c:v>
                </c:pt>
                <c:pt idx="333">
                  <c:v>4.4555700000000004E-2</c:v>
                </c:pt>
                <c:pt idx="334">
                  <c:v>5.0048799999999997E-2</c:v>
                </c:pt>
                <c:pt idx="335">
                  <c:v>5.7678199999999985E-2</c:v>
                </c:pt>
                <c:pt idx="336">
                  <c:v>3.9367699999999999E-2</c:v>
                </c:pt>
                <c:pt idx="337">
                  <c:v>2.5939900000000248E-2</c:v>
                </c:pt>
                <c:pt idx="338">
                  <c:v>3.2043500000000287E-2</c:v>
                </c:pt>
                <c:pt idx="339">
                  <c:v>3.8757300000000168E-2</c:v>
                </c:pt>
                <c:pt idx="340">
                  <c:v>4.4860800000000124E-2</c:v>
                </c:pt>
                <c:pt idx="341">
                  <c:v>6.2561000000000033E-2</c:v>
                </c:pt>
                <c:pt idx="342">
                  <c:v>6.6528299999999999E-2</c:v>
                </c:pt>
                <c:pt idx="343">
                  <c:v>5.9204100000000023E-2</c:v>
                </c:pt>
                <c:pt idx="344">
                  <c:v>5.9509300000000084E-2</c:v>
                </c:pt>
                <c:pt idx="345">
                  <c:v>4.2724600000000439E-2</c:v>
                </c:pt>
                <c:pt idx="346">
                  <c:v>1.7395000000000067E-2</c:v>
                </c:pt>
                <c:pt idx="347">
                  <c:v>1.4038100000000001E-2</c:v>
                </c:pt>
                <c:pt idx="348">
                  <c:v>2.0752E-2</c:v>
                </c:pt>
                <c:pt idx="349">
                  <c:v>0.13885500000000001</c:v>
                </c:pt>
                <c:pt idx="350">
                  <c:v>0.33691400000000354</c:v>
                </c:pt>
                <c:pt idx="351">
                  <c:v>0.46814</c:v>
                </c:pt>
                <c:pt idx="352">
                  <c:v>0.76843300000000003</c:v>
                </c:pt>
                <c:pt idx="353">
                  <c:v>0.74493399999999999</c:v>
                </c:pt>
                <c:pt idx="354">
                  <c:v>0.49285900000000032</c:v>
                </c:pt>
                <c:pt idx="355">
                  <c:v>0.32562300000000038</c:v>
                </c:pt>
                <c:pt idx="356">
                  <c:v>0.2291870000000005</c:v>
                </c:pt>
                <c:pt idx="357">
                  <c:v>0.16784700000000127</c:v>
                </c:pt>
                <c:pt idx="358">
                  <c:v>0.16235400000000041</c:v>
                </c:pt>
                <c:pt idx="359">
                  <c:v>0.17059299999999999</c:v>
                </c:pt>
                <c:pt idx="360">
                  <c:v>0.16662600000000041</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3.2733200000000204</c:v>
                </c:pt>
                <c:pt idx="372">
                  <c:v>2.6892100000000001</c:v>
                </c:pt>
                <c:pt idx="373">
                  <c:v>2.1197499999999967</c:v>
                </c:pt>
                <c:pt idx="374">
                  <c:v>1.6192599999999999</c:v>
                </c:pt>
                <c:pt idx="375">
                  <c:v>1.3217199999999998</c:v>
                </c:pt>
                <c:pt idx="376">
                  <c:v>1.04095</c:v>
                </c:pt>
                <c:pt idx="377">
                  <c:v>0.80108599999999996</c:v>
                </c:pt>
                <c:pt idx="378">
                  <c:v>0.68054200000000065</c:v>
                </c:pt>
                <c:pt idx="379">
                  <c:v>0.51086399999999565</c:v>
                </c:pt>
                <c:pt idx="380">
                  <c:v>0.36956800000000217</c:v>
                </c:pt>
                <c:pt idx="381">
                  <c:v>0.45349100000000003</c:v>
                </c:pt>
                <c:pt idx="382">
                  <c:v>0.69580100000000611</c:v>
                </c:pt>
                <c:pt idx="383">
                  <c:v>1.2335199999999922</c:v>
                </c:pt>
                <c:pt idx="384">
                  <c:v>1.6717500000000001</c:v>
                </c:pt>
                <c:pt idx="385">
                  <c:v>2.1365399999999997</c:v>
                </c:pt>
                <c:pt idx="386">
                  <c:v>3.6364699999999779</c:v>
                </c:pt>
                <c:pt idx="387">
                  <c:v>4.0335099999999997</c:v>
                </c:pt>
                <c:pt idx="388">
                  <c:v>3.72864</c:v>
                </c:pt>
                <c:pt idx="389">
                  <c:v>3.0371100000000002</c:v>
                </c:pt>
                <c:pt idx="390">
                  <c:v>2.2872900000000205</c:v>
                </c:pt>
                <c:pt idx="391">
                  <c:v>1.7465200000000001</c:v>
                </c:pt>
                <c:pt idx="392">
                  <c:v>1.08185</c:v>
                </c:pt>
                <c:pt idx="393">
                  <c:v>0.85449200000000003</c:v>
                </c:pt>
                <c:pt idx="394">
                  <c:v>0.67291299999999998</c:v>
                </c:pt>
                <c:pt idx="395">
                  <c:v>0.51666299999999565</c:v>
                </c:pt>
                <c:pt idx="396">
                  <c:v>0.39794900000000138</c:v>
                </c:pt>
                <c:pt idx="397">
                  <c:v>0.30029300000000003</c:v>
                </c:pt>
                <c:pt idx="398">
                  <c:v>0.22216800000000056</c:v>
                </c:pt>
                <c:pt idx="399">
                  <c:v>0.15777600000000044</c:v>
                </c:pt>
                <c:pt idx="400">
                  <c:v>9.8877000000000589E-2</c:v>
                </c:pt>
                <c:pt idx="401">
                  <c:v>7.324219999999998E-2</c:v>
                </c:pt>
                <c:pt idx="402">
                  <c:v>6.7443800000000012E-2</c:v>
                </c:pt>
                <c:pt idx="403">
                  <c:v>6.6223099999999993E-2</c:v>
                </c:pt>
                <c:pt idx="404">
                  <c:v>6.7138700000000134E-2</c:v>
                </c:pt>
                <c:pt idx="405">
                  <c:v>6.3476599999999994E-2</c:v>
                </c:pt>
                <c:pt idx="406">
                  <c:v>5.1269500000000003E-2</c:v>
                </c:pt>
                <c:pt idx="407">
                  <c:v>3.5705600000000177E-2</c:v>
                </c:pt>
                <c:pt idx="408">
                  <c:v>2.9602100000000169E-2</c:v>
                </c:pt>
                <c:pt idx="409">
                  <c:v>3.5400400000000012E-2</c:v>
                </c:pt>
                <c:pt idx="410">
                  <c:v>4.8522900000000133E-2</c:v>
                </c:pt>
                <c:pt idx="411">
                  <c:v>4.4250500000000012E-2</c:v>
                </c:pt>
                <c:pt idx="412">
                  <c:v>2.0141599999999989E-2</c:v>
                </c:pt>
                <c:pt idx="413">
                  <c:v>3.9672900000000365E-3</c:v>
                </c:pt>
                <c:pt idx="414">
                  <c:v>1.5258799999999999E-2</c:v>
                </c:pt>
                <c:pt idx="415">
                  <c:v>3.1433100000000373E-2</c:v>
                </c:pt>
                <c:pt idx="416">
                  <c:v>4.1198700000000012E-2</c:v>
                </c:pt>
                <c:pt idx="417">
                  <c:v>3.9672900000000309E-2</c:v>
                </c:pt>
                <c:pt idx="418">
                  <c:v>2.6550300000000141E-2</c:v>
                </c:pt>
                <c:pt idx="419">
                  <c:v>2.4414100000000011E-2</c:v>
                </c:pt>
                <c:pt idx="420">
                  <c:v>3.8452100000000052E-2</c:v>
                </c:pt>
                <c:pt idx="421">
                  <c:v>4.3029799999999986E-2</c:v>
                </c:pt>
                <c:pt idx="422">
                  <c:v>3.6010700000000215E-2</c:v>
                </c:pt>
                <c:pt idx="423">
                  <c:v>2.2888200000000265E-2</c:v>
                </c:pt>
                <c:pt idx="424">
                  <c:v>6.4086900000000805E-3</c:v>
                </c:pt>
                <c:pt idx="425">
                  <c:v>1.4343300000000003E-2</c:v>
                </c:pt>
                <c:pt idx="426">
                  <c:v>1.9531300000000001E-2</c:v>
                </c:pt>
                <c:pt idx="427">
                  <c:v>1.4038100000000001E-2</c:v>
                </c:pt>
                <c:pt idx="428">
                  <c:v>9.1552700000000226E-3</c:v>
                </c:pt>
                <c:pt idx="429">
                  <c:v>1.2207000000000001E-2</c:v>
                </c:pt>
                <c:pt idx="430">
                  <c:v>1.8920900000000129E-2</c:v>
                </c:pt>
                <c:pt idx="431">
                  <c:v>2.5329600000000001E-2</c:v>
                </c:pt>
                <c:pt idx="432">
                  <c:v>3.90625E-2</c:v>
                </c:pt>
                <c:pt idx="433">
                  <c:v>5.0048799999999997E-2</c:v>
                </c:pt>
                <c:pt idx="434">
                  <c:v>5.6152300000000023E-2</c:v>
                </c:pt>
                <c:pt idx="435">
                  <c:v>5.7067900000000553E-2</c:v>
                </c:pt>
                <c:pt idx="436">
                  <c:v>7.202150000000003E-2</c:v>
                </c:pt>
                <c:pt idx="437">
                  <c:v>7.7514600000000614E-2</c:v>
                </c:pt>
                <c:pt idx="438">
                  <c:v>6.7749000000000004E-2</c:v>
                </c:pt>
                <c:pt idx="439">
                  <c:v>6.2561000000000033E-2</c:v>
                </c:pt>
                <c:pt idx="440">
                  <c:v>0.14495800000000103</c:v>
                </c:pt>
                <c:pt idx="441">
                  <c:v>0.31433100000000008</c:v>
                </c:pt>
                <c:pt idx="442">
                  <c:v>0.380859000000002</c:v>
                </c:pt>
                <c:pt idx="443">
                  <c:v>0.59967000000000303</c:v>
                </c:pt>
                <c:pt idx="444">
                  <c:v>0.77392600000000222</c:v>
                </c:pt>
                <c:pt idx="445">
                  <c:v>0.62408399999999997</c:v>
                </c:pt>
                <c:pt idx="446">
                  <c:v>0.40466300000000011</c:v>
                </c:pt>
                <c:pt idx="447">
                  <c:v>0.27862500000000001</c:v>
                </c:pt>
                <c:pt idx="448">
                  <c:v>0.19653300000000076</c:v>
                </c:pt>
                <c:pt idx="449">
                  <c:v>0.15319800000000044</c:v>
                </c:pt>
                <c:pt idx="450">
                  <c:v>0.13458300000000001</c:v>
                </c:pt>
                <c:pt idx="451">
                  <c:v>0.12146000000000012</c:v>
                </c:pt>
                <c:pt idx="452">
                  <c:v>9.6130400000000046E-2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1.948240000000004</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1.7364500000000049</c:v>
                </c:pt>
                <c:pt idx="474">
                  <c:v>2.7780200000000002</c:v>
                </c:pt>
                <c:pt idx="475">
                  <c:v>3.9935299999999998</c:v>
                </c:pt>
                <c:pt idx="476">
                  <c:v>4.1345199999999656</c:v>
                </c:pt>
                <c:pt idx="477">
                  <c:v>3.5342399999999987</c:v>
                </c:pt>
                <c:pt idx="478">
                  <c:v>2.8121899999999829</c:v>
                </c:pt>
                <c:pt idx="479">
                  <c:v>2.1972700000000001</c:v>
                </c:pt>
                <c:pt idx="480">
                  <c:v>1.6995199999999999</c:v>
                </c:pt>
                <c:pt idx="481">
                  <c:v>1.3671899999999999</c:v>
                </c:pt>
                <c:pt idx="482">
                  <c:v>1.11145</c:v>
                </c:pt>
                <c:pt idx="483">
                  <c:v>0.87921099999999996</c:v>
                </c:pt>
                <c:pt idx="484">
                  <c:v>0.70495600000000003</c:v>
                </c:pt>
                <c:pt idx="485">
                  <c:v>0.5856319999999996</c:v>
                </c:pt>
                <c:pt idx="486">
                  <c:v>0.46691900000000008</c:v>
                </c:pt>
                <c:pt idx="487">
                  <c:v>0.35430900000000032</c:v>
                </c:pt>
                <c:pt idx="488">
                  <c:v>0.28106700000000001</c:v>
                </c:pt>
                <c:pt idx="489">
                  <c:v>0.20996100000000117</c:v>
                </c:pt>
                <c:pt idx="490">
                  <c:v>0.15289300000000094</c:v>
                </c:pt>
                <c:pt idx="491">
                  <c:v>0.13458300000000001</c:v>
                </c:pt>
                <c:pt idx="492">
                  <c:v>0.11962900000000067</c:v>
                </c:pt>
                <c:pt idx="493">
                  <c:v>0.1052860000000006</c:v>
                </c:pt>
                <c:pt idx="494">
                  <c:v>0.10620100000000059</c:v>
                </c:pt>
                <c:pt idx="495">
                  <c:v>0.10742200000000059</c:v>
                </c:pt>
                <c:pt idx="496">
                  <c:v>0.10101300000000002</c:v>
                </c:pt>
                <c:pt idx="497">
                  <c:v>9.7351100000000024E-2</c:v>
                </c:pt>
                <c:pt idx="498">
                  <c:v>7.7819800000000133E-2</c:v>
                </c:pt>
                <c:pt idx="499">
                  <c:v>6.3171400000000003E-2</c:v>
                </c:pt>
              </c:numCache>
            </c:numRef>
          </c:val>
          <c:smooth val="0"/>
        </c:ser>
        <c:dLbls>
          <c:showLegendKey val="0"/>
          <c:showVal val="0"/>
          <c:showCatName val="0"/>
          <c:showSerName val="0"/>
          <c:showPercent val="0"/>
          <c:showBubbleSize val="0"/>
        </c:dLbls>
        <c:marker val="1"/>
        <c:smooth val="0"/>
        <c:axId val="147080320"/>
        <c:axId val="147081856"/>
      </c:lineChart>
      <c:catAx>
        <c:axId val="147080320"/>
        <c:scaling>
          <c:orientation val="minMax"/>
        </c:scaling>
        <c:delete val="0"/>
        <c:axPos val="b"/>
        <c:majorTickMark val="out"/>
        <c:minorTickMark val="none"/>
        <c:tickLblPos val="nextTo"/>
        <c:crossAx val="147081856"/>
        <c:crosses val="autoZero"/>
        <c:auto val="1"/>
        <c:lblAlgn val="ctr"/>
        <c:lblOffset val="100"/>
        <c:noMultiLvlLbl val="0"/>
      </c:catAx>
      <c:valAx>
        <c:axId val="147081856"/>
        <c:scaling>
          <c:orientation val="minMax"/>
        </c:scaling>
        <c:delete val="0"/>
        <c:axPos val="l"/>
        <c:majorGridlines/>
        <c:numFmt formatCode="General" sourceLinked="1"/>
        <c:majorTickMark val="out"/>
        <c:minorTickMark val="none"/>
        <c:tickLblPos val="nextTo"/>
        <c:crossAx val="14708032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926782546059853E-2"/>
          <c:y val="5.6266172865181797E-2"/>
          <c:w val="0.91542185922983665"/>
          <c:h val="0.87213007882959936"/>
        </c:manualLayout>
      </c:layout>
      <c:lineChart>
        <c:grouping val="standard"/>
        <c:varyColors val="0"/>
        <c:ser>
          <c:idx val="0"/>
          <c:order val="0"/>
          <c:marker>
            <c:symbol val="none"/>
          </c:marker>
          <c:val>
            <c:numRef>
              <c:f>List1!$A$1:$A$500</c:f>
              <c:numCache>
                <c:formatCode>General</c:formatCode>
                <c:ptCount val="500"/>
                <c:pt idx="0">
                  <c:v>9.99512</c:v>
                </c:pt>
                <c:pt idx="1">
                  <c:v>8.6819500000000005</c:v>
                </c:pt>
                <c:pt idx="2">
                  <c:v>7.3568699999999998</c:v>
                </c:pt>
                <c:pt idx="3">
                  <c:v>5.9814500000000024</c:v>
                </c:pt>
                <c:pt idx="4">
                  <c:v>4.8889199999999855</c:v>
                </c:pt>
                <c:pt idx="5">
                  <c:v>3.9611800000000001</c:v>
                </c:pt>
                <c:pt idx="6">
                  <c:v>3.1433100000000209</c:v>
                </c:pt>
                <c:pt idx="7">
                  <c:v>2.57416</c:v>
                </c:pt>
                <c:pt idx="8">
                  <c:v>2.0697000000000001</c:v>
                </c:pt>
                <c:pt idx="9">
                  <c:v>1.64459</c:v>
                </c:pt>
                <c:pt idx="10">
                  <c:v>1.3708499999999999</c:v>
                </c:pt>
                <c:pt idx="11">
                  <c:v>1.1077899999999998</c:v>
                </c:pt>
                <c:pt idx="12">
                  <c:v>0.89569100000000446</c:v>
                </c:pt>
                <c:pt idx="13">
                  <c:v>0.767517</c:v>
                </c:pt>
                <c:pt idx="14">
                  <c:v>0.59631299999999121</c:v>
                </c:pt>
                <c:pt idx="15">
                  <c:v>0.54687500000000411</c:v>
                </c:pt>
                <c:pt idx="16">
                  <c:v>0.689392</c:v>
                </c:pt>
                <c:pt idx="17">
                  <c:v>0.91247599999999951</c:v>
                </c:pt>
                <c:pt idx="18">
                  <c:v>1.5246599999999999</c:v>
                </c:pt>
                <c:pt idx="19">
                  <c:v>1.81915</c:v>
                </c:pt>
                <c:pt idx="20">
                  <c:v>2.88361</c:v>
                </c:pt>
                <c:pt idx="21">
                  <c:v>3.9956699999999774</c:v>
                </c:pt>
                <c:pt idx="22">
                  <c:v>4.0814199999999996</c:v>
                </c:pt>
                <c:pt idx="23">
                  <c:v>3.4832800000000002</c:v>
                </c:pt>
                <c:pt idx="24">
                  <c:v>2.1649200000000173</c:v>
                </c:pt>
                <c:pt idx="25">
                  <c:v>1.6897599999999999</c:v>
                </c:pt>
                <c:pt idx="26">
                  <c:v>1.3726799999999999</c:v>
                </c:pt>
                <c:pt idx="27">
                  <c:v>1.0968</c:v>
                </c:pt>
                <c:pt idx="28">
                  <c:v>0.83770800000000445</c:v>
                </c:pt>
                <c:pt idx="29">
                  <c:v>0.63537600000000005</c:v>
                </c:pt>
                <c:pt idx="30">
                  <c:v>0.48736600000000257</c:v>
                </c:pt>
                <c:pt idx="31">
                  <c:v>0.37902800000000297</c:v>
                </c:pt>
                <c:pt idx="32">
                  <c:v>0.28625500000000004</c:v>
                </c:pt>
                <c:pt idx="33">
                  <c:v>0.23864700000000041</c:v>
                </c:pt>
                <c:pt idx="34">
                  <c:v>0.20965600000000001</c:v>
                </c:pt>
                <c:pt idx="35">
                  <c:v>0.17120400000000024</c:v>
                </c:pt>
                <c:pt idx="36">
                  <c:v>0.15716600000000044</c:v>
                </c:pt>
                <c:pt idx="37">
                  <c:v>0.14526400000000111</c:v>
                </c:pt>
                <c:pt idx="38">
                  <c:v>0.12237500000000009</c:v>
                </c:pt>
                <c:pt idx="39">
                  <c:v>0.12115500000000012</c:v>
                </c:pt>
                <c:pt idx="40">
                  <c:v>0.12970000000000001</c:v>
                </c:pt>
                <c:pt idx="41">
                  <c:v>0.12847900000000001</c:v>
                </c:pt>
                <c:pt idx="42">
                  <c:v>0.116577</c:v>
                </c:pt>
                <c:pt idx="43">
                  <c:v>0.10162400000000067</c:v>
                </c:pt>
                <c:pt idx="44">
                  <c:v>7.0495600000000033E-2</c:v>
                </c:pt>
                <c:pt idx="45">
                  <c:v>4.7607400000000022E-2</c:v>
                </c:pt>
                <c:pt idx="46">
                  <c:v>4.3945299999999986E-2</c:v>
                </c:pt>
                <c:pt idx="47">
                  <c:v>2.5939900000000217E-2</c:v>
                </c:pt>
                <c:pt idx="48">
                  <c:v>7.9345700000000123E-3</c:v>
                </c:pt>
                <c:pt idx="49">
                  <c:v>1.3122600000000003E-2</c:v>
                </c:pt>
                <c:pt idx="50">
                  <c:v>2.2888200000000223E-2</c:v>
                </c:pt>
                <c:pt idx="51">
                  <c:v>2.4414100000000001E-2</c:v>
                </c:pt>
                <c:pt idx="52">
                  <c:v>2.6550299999999999E-2</c:v>
                </c:pt>
                <c:pt idx="53">
                  <c:v>4.7607400000000022E-2</c:v>
                </c:pt>
                <c:pt idx="54">
                  <c:v>5.5542000000000001E-2</c:v>
                </c:pt>
                <c:pt idx="55">
                  <c:v>4.8828099999999999E-2</c:v>
                </c:pt>
                <c:pt idx="56">
                  <c:v>4.4250500000000012E-2</c:v>
                </c:pt>
                <c:pt idx="57">
                  <c:v>3.3569300000000003E-2</c:v>
                </c:pt>
                <c:pt idx="58">
                  <c:v>4.0588399999999997E-2</c:v>
                </c:pt>
                <c:pt idx="59">
                  <c:v>5.2490200000000507E-2</c:v>
                </c:pt>
                <c:pt idx="60">
                  <c:v>6.2561000000000019E-2</c:v>
                </c:pt>
                <c:pt idx="61">
                  <c:v>7.0495600000000033E-2</c:v>
                </c:pt>
                <c:pt idx="62">
                  <c:v>5.7373000000000104E-2</c:v>
                </c:pt>
                <c:pt idx="63">
                  <c:v>3.0822800000000001E-2</c:v>
                </c:pt>
                <c:pt idx="64">
                  <c:v>9.1552700000000226E-3</c:v>
                </c:pt>
                <c:pt idx="65">
                  <c:v>6.7138700000000124E-3</c:v>
                </c:pt>
                <c:pt idx="66">
                  <c:v>5.4931600000000134E-3</c:v>
                </c:pt>
                <c:pt idx="67">
                  <c:v>3.0517599999999999E-4</c:v>
                </c:pt>
                <c:pt idx="68">
                  <c:v>-9.1552700000000246E-4</c:v>
                </c:pt>
                <c:pt idx="69">
                  <c:v>1.06812E-2</c:v>
                </c:pt>
                <c:pt idx="70">
                  <c:v>4.3945299999999986E-2</c:v>
                </c:pt>
                <c:pt idx="71">
                  <c:v>5.5236800000000003E-2</c:v>
                </c:pt>
                <c:pt idx="72">
                  <c:v>5.2185099999999998E-2</c:v>
                </c:pt>
                <c:pt idx="73">
                  <c:v>4.1503900000000003E-2</c:v>
                </c:pt>
                <c:pt idx="74">
                  <c:v>9.277340000000002E-2</c:v>
                </c:pt>
                <c:pt idx="75">
                  <c:v>0.26458700000000002</c:v>
                </c:pt>
                <c:pt idx="76">
                  <c:v>0.38055400000000211</c:v>
                </c:pt>
                <c:pt idx="77">
                  <c:v>0.58319100000000001</c:v>
                </c:pt>
                <c:pt idx="78">
                  <c:v>0.76934800000000514</c:v>
                </c:pt>
                <c:pt idx="79">
                  <c:v>0.611572</c:v>
                </c:pt>
                <c:pt idx="80">
                  <c:v>0.387573000000002</c:v>
                </c:pt>
                <c:pt idx="81">
                  <c:v>0.2618410000000001</c:v>
                </c:pt>
                <c:pt idx="82">
                  <c:v>0.18890400000000163</c:v>
                </c:pt>
                <c:pt idx="83">
                  <c:v>0.16021700000000041</c:v>
                </c:pt>
                <c:pt idx="84">
                  <c:v>0.14923100000000106</c:v>
                </c:pt>
                <c:pt idx="85">
                  <c:v>0.13732900000000001</c:v>
                </c:pt>
                <c:pt idx="86">
                  <c:v>0.115051</c:v>
                </c:pt>
                <c:pt idx="87">
                  <c:v>0.386353000000002</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1.9860800000000112</c:v>
                </c:pt>
                <c:pt idx="99">
                  <c:v>1.251829999999986</c:v>
                </c:pt>
                <c:pt idx="100">
                  <c:v>0.98602299999999543</c:v>
                </c:pt>
                <c:pt idx="101">
                  <c:v>0.76415999999999995</c:v>
                </c:pt>
                <c:pt idx="102">
                  <c:v>0.64300500000000516</c:v>
                </c:pt>
                <c:pt idx="103">
                  <c:v>0.47790500000000002</c:v>
                </c:pt>
                <c:pt idx="104">
                  <c:v>0.40924100000000002</c:v>
                </c:pt>
                <c:pt idx="105">
                  <c:v>0.56366000000000005</c:v>
                </c:pt>
                <c:pt idx="106">
                  <c:v>0.84533700000000001</c:v>
                </c:pt>
                <c:pt idx="107">
                  <c:v>1.452939999999991</c:v>
                </c:pt>
                <c:pt idx="108">
                  <c:v>1.7272899999999998</c:v>
                </c:pt>
                <c:pt idx="109">
                  <c:v>2.6440399999999999</c:v>
                </c:pt>
                <c:pt idx="110">
                  <c:v>3.8467399999999987</c:v>
                </c:pt>
                <c:pt idx="111">
                  <c:v>3.9456199999999977</c:v>
                </c:pt>
                <c:pt idx="112">
                  <c:v>3.341669999999981</c:v>
                </c:pt>
                <c:pt idx="113">
                  <c:v>2.6086399999999998</c:v>
                </c:pt>
                <c:pt idx="114">
                  <c:v>1.9995099999999999</c:v>
                </c:pt>
                <c:pt idx="115">
                  <c:v>1.55975</c:v>
                </c:pt>
                <c:pt idx="116">
                  <c:v>1.2933299999999901</c:v>
                </c:pt>
                <c:pt idx="117">
                  <c:v>1.0845899999999999</c:v>
                </c:pt>
                <c:pt idx="118">
                  <c:v>0.89355499999999599</c:v>
                </c:pt>
                <c:pt idx="119">
                  <c:v>0.75836199999999998</c:v>
                </c:pt>
                <c:pt idx="120">
                  <c:v>0.64422600000000063</c:v>
                </c:pt>
                <c:pt idx="121">
                  <c:v>0.50903299999999485</c:v>
                </c:pt>
                <c:pt idx="122">
                  <c:v>0.394287000000002</c:v>
                </c:pt>
                <c:pt idx="123">
                  <c:v>0.32165500000000002</c:v>
                </c:pt>
                <c:pt idx="124">
                  <c:v>0.2581790000000001</c:v>
                </c:pt>
                <c:pt idx="125">
                  <c:v>0.17791700000000163</c:v>
                </c:pt>
                <c:pt idx="126">
                  <c:v>0.11566200000000022</c:v>
                </c:pt>
                <c:pt idx="127">
                  <c:v>6.4086900000000571E-2</c:v>
                </c:pt>
                <c:pt idx="128">
                  <c:v>2.9296900000000001E-2</c:v>
                </c:pt>
                <c:pt idx="129">
                  <c:v>1.0376E-2</c:v>
                </c:pt>
                <c:pt idx="130">
                  <c:v>8.8501000000000881E-3</c:v>
                </c:pt>
                <c:pt idx="131">
                  <c:v>1.9836400000000021E-2</c:v>
                </c:pt>
                <c:pt idx="132">
                  <c:v>2.1057099999999999E-2</c:v>
                </c:pt>
                <c:pt idx="133">
                  <c:v>1.8310500000000021E-2</c:v>
                </c:pt>
                <c:pt idx="134">
                  <c:v>1.3122600000000003E-2</c:v>
                </c:pt>
                <c:pt idx="135">
                  <c:v>1.7089799999999999E-2</c:v>
                </c:pt>
                <c:pt idx="136">
                  <c:v>2.0141599999999989E-2</c:v>
                </c:pt>
                <c:pt idx="137">
                  <c:v>2.71606E-2</c:v>
                </c:pt>
                <c:pt idx="138">
                  <c:v>4.3335000000000012E-2</c:v>
                </c:pt>
                <c:pt idx="139">
                  <c:v>5.4321300000000003E-2</c:v>
                </c:pt>
                <c:pt idx="140">
                  <c:v>5.7983400000000428E-2</c:v>
                </c:pt>
                <c:pt idx="141">
                  <c:v>4.8828099999999999E-2</c:v>
                </c:pt>
                <c:pt idx="142">
                  <c:v>2.5634799999999999E-2</c:v>
                </c:pt>
                <c:pt idx="143">
                  <c:v>7.9345700000000123E-3</c:v>
                </c:pt>
                <c:pt idx="144">
                  <c:v>3.3569300000000002E-3</c:v>
                </c:pt>
                <c:pt idx="145">
                  <c:v>9.7656300000001067E-3</c:v>
                </c:pt>
                <c:pt idx="146">
                  <c:v>1.2512199999999999E-2</c:v>
                </c:pt>
                <c:pt idx="147">
                  <c:v>1.06812E-2</c:v>
                </c:pt>
                <c:pt idx="148">
                  <c:v>2.1057099999999999E-2</c:v>
                </c:pt>
                <c:pt idx="149">
                  <c:v>1.9531300000000001E-2</c:v>
                </c:pt>
                <c:pt idx="150">
                  <c:v>1.2512199999999999E-2</c:v>
                </c:pt>
                <c:pt idx="151">
                  <c:v>1.1596700000000001E-2</c:v>
                </c:pt>
                <c:pt idx="152">
                  <c:v>2.2277800000000309E-2</c:v>
                </c:pt>
                <c:pt idx="153">
                  <c:v>4.2419400000000114E-2</c:v>
                </c:pt>
                <c:pt idx="154">
                  <c:v>6.4697300000000013E-2</c:v>
                </c:pt>
                <c:pt idx="155">
                  <c:v>7.2631799999999996E-2</c:v>
                </c:pt>
                <c:pt idx="156">
                  <c:v>4.6386700000000024E-2</c:v>
                </c:pt>
                <c:pt idx="157">
                  <c:v>2.1667499999999989E-2</c:v>
                </c:pt>
                <c:pt idx="158">
                  <c:v>2.1972700000000012E-2</c:v>
                </c:pt>
                <c:pt idx="159">
                  <c:v>2.4108899999999978E-2</c:v>
                </c:pt>
                <c:pt idx="160">
                  <c:v>2.9907199999999998E-2</c:v>
                </c:pt>
                <c:pt idx="161">
                  <c:v>3.5705599999999997E-2</c:v>
                </c:pt>
                <c:pt idx="162">
                  <c:v>2.6855500000000011E-2</c:v>
                </c:pt>
                <c:pt idx="163">
                  <c:v>2.0141599999999989E-2</c:v>
                </c:pt>
                <c:pt idx="164">
                  <c:v>9.0026900000000548E-2</c:v>
                </c:pt>
                <c:pt idx="165">
                  <c:v>0.24780300000000041</c:v>
                </c:pt>
                <c:pt idx="166">
                  <c:v>0.35034200000000032</c:v>
                </c:pt>
                <c:pt idx="167">
                  <c:v>0.5426029999999995</c:v>
                </c:pt>
                <c:pt idx="168">
                  <c:v>0.80047599999999997</c:v>
                </c:pt>
                <c:pt idx="169">
                  <c:v>0.68298300000000001</c:v>
                </c:pt>
                <c:pt idx="170">
                  <c:v>0.43640100000000032</c:v>
                </c:pt>
                <c:pt idx="171">
                  <c:v>0.30395500000000031</c:v>
                </c:pt>
                <c:pt idx="172">
                  <c:v>0.23956300000000041</c:v>
                </c:pt>
                <c:pt idx="173">
                  <c:v>0.20477300000000001</c:v>
                </c:pt>
                <c:pt idx="174">
                  <c:v>0.20141600000000143</c:v>
                </c:pt>
                <c:pt idx="175">
                  <c:v>0.18737799999999999</c:v>
                </c:pt>
                <c:pt idx="176">
                  <c:v>0.15075700000000106</c:v>
                </c:pt>
                <c:pt idx="177">
                  <c:v>0.42663600000000002</c:v>
                </c:pt>
                <c:pt idx="178">
                  <c:v>2.6443500000000002</c:v>
                </c:pt>
                <c:pt idx="179">
                  <c:v>7.2189299999999985</c:v>
                </c:pt>
                <c:pt idx="180">
                  <c:v>9.9996900000000046</c:v>
                </c:pt>
                <c:pt idx="181">
                  <c:v>9.9404900000000005</c:v>
                </c:pt>
                <c:pt idx="182">
                  <c:v>8.6373899999999999</c:v>
                </c:pt>
                <c:pt idx="183">
                  <c:v>7.25983</c:v>
                </c:pt>
                <c:pt idx="184">
                  <c:v>5.8685299999999945</c:v>
                </c:pt>
                <c:pt idx="185">
                  <c:v>4.8120099999999955</c:v>
                </c:pt>
                <c:pt idx="186">
                  <c:v>3.0892900000000001</c:v>
                </c:pt>
                <c:pt idx="187">
                  <c:v>2.5396699999999774</c:v>
                </c:pt>
                <c:pt idx="188">
                  <c:v>2.0394899999999967</c:v>
                </c:pt>
                <c:pt idx="189">
                  <c:v>1.6128499999999999</c:v>
                </c:pt>
                <c:pt idx="190">
                  <c:v>1.3537599999999999</c:v>
                </c:pt>
                <c:pt idx="191">
                  <c:v>1.08856</c:v>
                </c:pt>
                <c:pt idx="192">
                  <c:v>0.86181600000000003</c:v>
                </c:pt>
                <c:pt idx="193">
                  <c:v>0.70831299999999542</c:v>
                </c:pt>
                <c:pt idx="194">
                  <c:v>0.52154500000000004</c:v>
                </c:pt>
                <c:pt idx="195">
                  <c:v>0.472107</c:v>
                </c:pt>
                <c:pt idx="196">
                  <c:v>0.58502199999999949</c:v>
                </c:pt>
                <c:pt idx="197">
                  <c:v>0.83587599999999995</c:v>
                </c:pt>
                <c:pt idx="198">
                  <c:v>1.4599599999999915</c:v>
                </c:pt>
                <c:pt idx="199">
                  <c:v>1.7413299999999885</c:v>
                </c:pt>
                <c:pt idx="200">
                  <c:v>2.6904300000000001</c:v>
                </c:pt>
                <c:pt idx="201">
                  <c:v>3.89893</c:v>
                </c:pt>
                <c:pt idx="202">
                  <c:v>4.0194700000000001</c:v>
                </c:pt>
                <c:pt idx="203">
                  <c:v>3.4353599999999824</c:v>
                </c:pt>
                <c:pt idx="204">
                  <c:v>2.74017000000002</c:v>
                </c:pt>
                <c:pt idx="205">
                  <c:v>2.1441699999999999</c:v>
                </c:pt>
                <c:pt idx="206">
                  <c:v>1.6845699999999999</c:v>
                </c:pt>
                <c:pt idx="207">
                  <c:v>1.387629999999991</c:v>
                </c:pt>
                <c:pt idx="208">
                  <c:v>1.131899999999991</c:v>
                </c:pt>
                <c:pt idx="209">
                  <c:v>0.90026899999999566</c:v>
                </c:pt>
                <c:pt idx="210">
                  <c:v>0.72235099999999997</c:v>
                </c:pt>
                <c:pt idx="211">
                  <c:v>0.58593799999999485</c:v>
                </c:pt>
                <c:pt idx="212">
                  <c:v>0.47027600000000008</c:v>
                </c:pt>
                <c:pt idx="213">
                  <c:v>0.38147000000000297</c:v>
                </c:pt>
                <c:pt idx="214">
                  <c:v>0.33447300000000257</c:v>
                </c:pt>
                <c:pt idx="215">
                  <c:v>0.29815700000000001</c:v>
                </c:pt>
                <c:pt idx="216">
                  <c:v>0.28259300000000004</c:v>
                </c:pt>
                <c:pt idx="217">
                  <c:v>0.29785200000000223</c:v>
                </c:pt>
                <c:pt idx="218">
                  <c:v>0.27954100000000004</c:v>
                </c:pt>
                <c:pt idx="219">
                  <c:v>0.23620600000000044</c:v>
                </c:pt>
                <c:pt idx="220">
                  <c:v>0.20141600000000143</c:v>
                </c:pt>
                <c:pt idx="221">
                  <c:v>0.17700199999999999</c:v>
                </c:pt>
                <c:pt idx="222">
                  <c:v>0.15808100000000044</c:v>
                </c:pt>
                <c:pt idx="223">
                  <c:v>0.15319800000000044</c:v>
                </c:pt>
                <c:pt idx="224">
                  <c:v>0.12237500000000009</c:v>
                </c:pt>
                <c:pt idx="225">
                  <c:v>7.4157700000000104E-2</c:v>
                </c:pt>
                <c:pt idx="226">
                  <c:v>3.7231400000000296E-2</c:v>
                </c:pt>
                <c:pt idx="227">
                  <c:v>1.9226100000000131E-2</c:v>
                </c:pt>
                <c:pt idx="228">
                  <c:v>1.0376E-2</c:v>
                </c:pt>
                <c:pt idx="229">
                  <c:v>1.0986299999999999E-2</c:v>
                </c:pt>
                <c:pt idx="230">
                  <c:v>2.5634799999999999E-2</c:v>
                </c:pt>
                <c:pt idx="231">
                  <c:v>3.0822800000000001E-2</c:v>
                </c:pt>
                <c:pt idx="232">
                  <c:v>3.2348599999999998E-2</c:v>
                </c:pt>
                <c:pt idx="233">
                  <c:v>2.9907199999999998E-2</c:v>
                </c:pt>
                <c:pt idx="234">
                  <c:v>1.4648400000000001E-2</c:v>
                </c:pt>
                <c:pt idx="235">
                  <c:v>1.28174E-2</c:v>
                </c:pt>
                <c:pt idx="236">
                  <c:v>1.40381E-2</c:v>
                </c:pt>
                <c:pt idx="237">
                  <c:v>1.9836400000000021E-2</c:v>
                </c:pt>
                <c:pt idx="238">
                  <c:v>2.5939900000000217E-2</c:v>
                </c:pt>
                <c:pt idx="239">
                  <c:v>2.6550299999999999E-2</c:v>
                </c:pt>
                <c:pt idx="240">
                  <c:v>3.41797E-2</c:v>
                </c:pt>
                <c:pt idx="241">
                  <c:v>3.784180000000039E-2</c:v>
                </c:pt>
                <c:pt idx="242">
                  <c:v>3.90625E-2</c:v>
                </c:pt>
                <c:pt idx="243">
                  <c:v>3.8147E-2</c:v>
                </c:pt>
                <c:pt idx="244">
                  <c:v>2.9296900000000001E-2</c:v>
                </c:pt>
                <c:pt idx="245">
                  <c:v>2.5329600000000001E-2</c:v>
                </c:pt>
                <c:pt idx="246">
                  <c:v>2.1362300000000001E-2</c:v>
                </c:pt>
                <c:pt idx="247">
                  <c:v>1.1291499999999999E-2</c:v>
                </c:pt>
                <c:pt idx="248">
                  <c:v>-1.5258800000000001E-3</c:v>
                </c:pt>
                <c:pt idx="249">
                  <c:v>-7.9345700000000123E-3</c:v>
                </c:pt>
                <c:pt idx="250">
                  <c:v>-5.18799E-3</c:v>
                </c:pt>
                <c:pt idx="251">
                  <c:v>7.6293900000000432E-3</c:v>
                </c:pt>
                <c:pt idx="252">
                  <c:v>2.8381300000000012E-2</c:v>
                </c:pt>
                <c:pt idx="253">
                  <c:v>4.3640099999999966E-2</c:v>
                </c:pt>
                <c:pt idx="254">
                  <c:v>5.9509300000000001E-2</c:v>
                </c:pt>
                <c:pt idx="255">
                  <c:v>7.507320000000002E-2</c:v>
                </c:pt>
                <c:pt idx="256">
                  <c:v>7.4768100000000184E-2</c:v>
                </c:pt>
                <c:pt idx="257">
                  <c:v>0.12878400000000001</c:v>
                </c:pt>
                <c:pt idx="258">
                  <c:v>0.309448000000002</c:v>
                </c:pt>
                <c:pt idx="259">
                  <c:v>0.39611800000000275</c:v>
                </c:pt>
                <c:pt idx="260">
                  <c:v>0.58288599999999957</c:v>
                </c:pt>
                <c:pt idx="261">
                  <c:v>0.75927699999999998</c:v>
                </c:pt>
                <c:pt idx="262">
                  <c:v>0.61706499999999997</c:v>
                </c:pt>
                <c:pt idx="263">
                  <c:v>0.40344200000000002</c:v>
                </c:pt>
                <c:pt idx="264">
                  <c:v>0.26886000000000032</c:v>
                </c:pt>
                <c:pt idx="265">
                  <c:v>0.17425499999999999</c:v>
                </c:pt>
                <c:pt idx="266">
                  <c:v>0.117188</c:v>
                </c:pt>
                <c:pt idx="267">
                  <c:v>9.7961400000000004E-2</c:v>
                </c:pt>
                <c:pt idx="268">
                  <c:v>9.9182100000000009E-2</c:v>
                </c:pt>
                <c:pt idx="269">
                  <c:v>8.3313000000000012E-2</c:v>
                </c:pt>
                <c:pt idx="270">
                  <c:v>0.29998800000000297</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3.8516199999999774</c:v>
                </c:pt>
                <c:pt idx="280">
                  <c:v>3.0575600000000001</c:v>
                </c:pt>
                <c:pt idx="281">
                  <c:v>2.5579800000000001</c:v>
                </c:pt>
                <c:pt idx="282">
                  <c:v>2.0739700000000001</c:v>
                </c:pt>
                <c:pt idx="283">
                  <c:v>1.63391</c:v>
                </c:pt>
                <c:pt idx="284">
                  <c:v>1.3668800000000001</c:v>
                </c:pt>
                <c:pt idx="285">
                  <c:v>1.08795</c:v>
                </c:pt>
                <c:pt idx="286">
                  <c:v>0.82916299999999543</c:v>
                </c:pt>
                <c:pt idx="287">
                  <c:v>0.69152800000000003</c:v>
                </c:pt>
                <c:pt idx="288">
                  <c:v>0.52368199999999998</c:v>
                </c:pt>
                <c:pt idx="289">
                  <c:v>0.41046100000000002</c:v>
                </c:pt>
                <c:pt idx="290">
                  <c:v>0.56366000000000005</c:v>
                </c:pt>
                <c:pt idx="291">
                  <c:v>0.81054700000000002</c:v>
                </c:pt>
                <c:pt idx="292">
                  <c:v>1.3711500000000001</c:v>
                </c:pt>
                <c:pt idx="293">
                  <c:v>1.7108199999999998</c:v>
                </c:pt>
                <c:pt idx="294">
                  <c:v>2.5524899999999811</c:v>
                </c:pt>
                <c:pt idx="295">
                  <c:v>3.9410399999999997</c:v>
                </c:pt>
                <c:pt idx="296">
                  <c:v>4.1247599999999665</c:v>
                </c:pt>
                <c:pt idx="297">
                  <c:v>3.5909999999999997</c:v>
                </c:pt>
                <c:pt idx="298">
                  <c:v>2.8802499999999824</c:v>
                </c:pt>
                <c:pt idx="299">
                  <c:v>2.2180200000000001</c:v>
                </c:pt>
                <c:pt idx="300">
                  <c:v>1.72821</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0.39184600000000303</c:v>
                </c:pt>
                <c:pt idx="309">
                  <c:v>0.3445430000000001</c:v>
                </c:pt>
                <c:pt idx="310">
                  <c:v>0.29174800000000001</c:v>
                </c:pt>
                <c:pt idx="311">
                  <c:v>0.24810800000000041</c:v>
                </c:pt>
                <c:pt idx="312">
                  <c:v>0.21057100000000001</c:v>
                </c:pt>
                <c:pt idx="313">
                  <c:v>0.17028799999999999</c:v>
                </c:pt>
                <c:pt idx="314">
                  <c:v>0.15564000000000044</c:v>
                </c:pt>
                <c:pt idx="315">
                  <c:v>0.13244600000000123</c:v>
                </c:pt>
                <c:pt idx="316">
                  <c:v>8.7280299999999991E-2</c:v>
                </c:pt>
                <c:pt idx="317">
                  <c:v>5.6457500000000001E-2</c:v>
                </c:pt>
                <c:pt idx="318">
                  <c:v>5.3710900000000124E-2</c:v>
                </c:pt>
                <c:pt idx="319">
                  <c:v>5.5847200000000013E-2</c:v>
                </c:pt>
                <c:pt idx="320">
                  <c:v>6.7749000000000004E-2</c:v>
                </c:pt>
                <c:pt idx="321">
                  <c:v>9.1552700000000042E-2</c:v>
                </c:pt>
                <c:pt idx="322">
                  <c:v>9.1857900000000048E-2</c:v>
                </c:pt>
                <c:pt idx="323">
                  <c:v>7.7514600000000572E-2</c:v>
                </c:pt>
                <c:pt idx="324">
                  <c:v>8.4228500000000026E-2</c:v>
                </c:pt>
                <c:pt idx="325">
                  <c:v>7.5378399999999998E-2</c:v>
                </c:pt>
                <c:pt idx="326">
                  <c:v>5.8288600000000003E-2</c:v>
                </c:pt>
                <c:pt idx="327">
                  <c:v>5.6152300000000002E-2</c:v>
                </c:pt>
                <c:pt idx="328">
                  <c:v>4.1198700000000012E-2</c:v>
                </c:pt>
                <c:pt idx="329">
                  <c:v>3.4790000000000001E-2</c:v>
                </c:pt>
                <c:pt idx="330">
                  <c:v>2.47192E-2</c:v>
                </c:pt>
                <c:pt idx="331">
                  <c:v>3.0822800000000001E-2</c:v>
                </c:pt>
                <c:pt idx="332">
                  <c:v>4.791260000000061E-2</c:v>
                </c:pt>
                <c:pt idx="333">
                  <c:v>4.4555700000000004E-2</c:v>
                </c:pt>
                <c:pt idx="334">
                  <c:v>5.0048799999999997E-2</c:v>
                </c:pt>
                <c:pt idx="335">
                  <c:v>5.7678199999999985E-2</c:v>
                </c:pt>
                <c:pt idx="336">
                  <c:v>3.9367699999999999E-2</c:v>
                </c:pt>
                <c:pt idx="337">
                  <c:v>2.5939900000000217E-2</c:v>
                </c:pt>
                <c:pt idx="338">
                  <c:v>3.2043500000000016E-2</c:v>
                </c:pt>
                <c:pt idx="339">
                  <c:v>3.8757300000000001E-2</c:v>
                </c:pt>
                <c:pt idx="340">
                  <c:v>4.4860800000000034E-2</c:v>
                </c:pt>
                <c:pt idx="341">
                  <c:v>6.2561000000000019E-2</c:v>
                </c:pt>
                <c:pt idx="342">
                  <c:v>6.6528299999999999E-2</c:v>
                </c:pt>
                <c:pt idx="343">
                  <c:v>5.9204100000000003E-2</c:v>
                </c:pt>
                <c:pt idx="344">
                  <c:v>5.9509300000000001E-2</c:v>
                </c:pt>
                <c:pt idx="345">
                  <c:v>4.2724600000000133E-2</c:v>
                </c:pt>
                <c:pt idx="346">
                  <c:v>1.7395000000000001E-2</c:v>
                </c:pt>
                <c:pt idx="347">
                  <c:v>1.40381E-2</c:v>
                </c:pt>
                <c:pt idx="348">
                  <c:v>2.0752E-2</c:v>
                </c:pt>
                <c:pt idx="349">
                  <c:v>0.13885500000000001</c:v>
                </c:pt>
                <c:pt idx="350">
                  <c:v>0.33691400000000365</c:v>
                </c:pt>
                <c:pt idx="351">
                  <c:v>0.46814</c:v>
                </c:pt>
                <c:pt idx="352">
                  <c:v>0.76843300000000003</c:v>
                </c:pt>
                <c:pt idx="353">
                  <c:v>0.74493399999999999</c:v>
                </c:pt>
                <c:pt idx="354">
                  <c:v>0.49285900000000032</c:v>
                </c:pt>
                <c:pt idx="355">
                  <c:v>0.32562300000000038</c:v>
                </c:pt>
                <c:pt idx="356">
                  <c:v>0.229187</c:v>
                </c:pt>
                <c:pt idx="357">
                  <c:v>0.16784700000000041</c:v>
                </c:pt>
                <c:pt idx="358">
                  <c:v>0.162354</c:v>
                </c:pt>
                <c:pt idx="359">
                  <c:v>0.17059299999999999</c:v>
                </c:pt>
                <c:pt idx="360">
                  <c:v>0.166626</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3.2733200000000209</c:v>
                </c:pt>
                <c:pt idx="372">
                  <c:v>2.6892100000000001</c:v>
                </c:pt>
                <c:pt idx="373">
                  <c:v>2.1197499999999967</c:v>
                </c:pt>
                <c:pt idx="374">
                  <c:v>1.6192599999999999</c:v>
                </c:pt>
                <c:pt idx="375">
                  <c:v>1.3217199999999998</c:v>
                </c:pt>
                <c:pt idx="376">
                  <c:v>1.04095</c:v>
                </c:pt>
                <c:pt idx="377">
                  <c:v>0.80108599999999996</c:v>
                </c:pt>
                <c:pt idx="378">
                  <c:v>0.68054199999999998</c:v>
                </c:pt>
                <c:pt idx="379">
                  <c:v>0.51086399999999543</c:v>
                </c:pt>
                <c:pt idx="380">
                  <c:v>0.36956800000000223</c:v>
                </c:pt>
                <c:pt idx="381">
                  <c:v>0.45349100000000003</c:v>
                </c:pt>
                <c:pt idx="382">
                  <c:v>0.69580100000000444</c:v>
                </c:pt>
                <c:pt idx="383">
                  <c:v>1.233519999999992</c:v>
                </c:pt>
                <c:pt idx="384">
                  <c:v>1.6717500000000001</c:v>
                </c:pt>
                <c:pt idx="385">
                  <c:v>2.1365399999999997</c:v>
                </c:pt>
                <c:pt idx="386">
                  <c:v>3.6364699999999774</c:v>
                </c:pt>
                <c:pt idx="387">
                  <c:v>4.0335099999999997</c:v>
                </c:pt>
                <c:pt idx="388">
                  <c:v>3.72864</c:v>
                </c:pt>
                <c:pt idx="389">
                  <c:v>3.0371100000000002</c:v>
                </c:pt>
                <c:pt idx="390">
                  <c:v>2.2872900000000209</c:v>
                </c:pt>
                <c:pt idx="391">
                  <c:v>1.7465199999999999</c:v>
                </c:pt>
                <c:pt idx="392">
                  <c:v>1.08185</c:v>
                </c:pt>
                <c:pt idx="393">
                  <c:v>0.85449200000000003</c:v>
                </c:pt>
                <c:pt idx="394">
                  <c:v>0.67291299999999998</c:v>
                </c:pt>
                <c:pt idx="395">
                  <c:v>0.51666299999999543</c:v>
                </c:pt>
                <c:pt idx="396">
                  <c:v>0.39794900000000138</c:v>
                </c:pt>
                <c:pt idx="397">
                  <c:v>0.30029300000000003</c:v>
                </c:pt>
                <c:pt idx="398">
                  <c:v>0.222168</c:v>
                </c:pt>
                <c:pt idx="399">
                  <c:v>0.15777600000000044</c:v>
                </c:pt>
                <c:pt idx="400">
                  <c:v>9.8877000000000048E-2</c:v>
                </c:pt>
                <c:pt idx="401">
                  <c:v>7.324219999999998E-2</c:v>
                </c:pt>
                <c:pt idx="402">
                  <c:v>6.7443799999999998E-2</c:v>
                </c:pt>
                <c:pt idx="403">
                  <c:v>6.6223099999999993E-2</c:v>
                </c:pt>
                <c:pt idx="404">
                  <c:v>6.7138700000000009E-2</c:v>
                </c:pt>
                <c:pt idx="405">
                  <c:v>6.3476599999999994E-2</c:v>
                </c:pt>
                <c:pt idx="406">
                  <c:v>5.1269499999999996E-2</c:v>
                </c:pt>
                <c:pt idx="407">
                  <c:v>3.5705599999999997E-2</c:v>
                </c:pt>
                <c:pt idx="408">
                  <c:v>2.9602099999999999E-2</c:v>
                </c:pt>
                <c:pt idx="409">
                  <c:v>3.5400400000000005E-2</c:v>
                </c:pt>
                <c:pt idx="410">
                  <c:v>4.8522900000000022E-2</c:v>
                </c:pt>
                <c:pt idx="411">
                  <c:v>4.4250500000000012E-2</c:v>
                </c:pt>
                <c:pt idx="412">
                  <c:v>2.0141599999999989E-2</c:v>
                </c:pt>
                <c:pt idx="413">
                  <c:v>3.9672900000000321E-3</c:v>
                </c:pt>
                <c:pt idx="414">
                  <c:v>1.5258799999999998E-2</c:v>
                </c:pt>
                <c:pt idx="415">
                  <c:v>3.1433100000000339E-2</c:v>
                </c:pt>
                <c:pt idx="416">
                  <c:v>4.1198700000000012E-2</c:v>
                </c:pt>
                <c:pt idx="417">
                  <c:v>3.9672900000000212E-2</c:v>
                </c:pt>
                <c:pt idx="418">
                  <c:v>2.6550299999999999E-2</c:v>
                </c:pt>
                <c:pt idx="419">
                  <c:v>2.4414100000000001E-2</c:v>
                </c:pt>
                <c:pt idx="420">
                  <c:v>3.845210000000001E-2</c:v>
                </c:pt>
                <c:pt idx="421">
                  <c:v>4.3029799999999986E-2</c:v>
                </c:pt>
                <c:pt idx="422">
                  <c:v>3.6010700000000041E-2</c:v>
                </c:pt>
                <c:pt idx="423">
                  <c:v>2.2888200000000223E-2</c:v>
                </c:pt>
                <c:pt idx="424">
                  <c:v>6.4086900000000719E-3</c:v>
                </c:pt>
                <c:pt idx="425">
                  <c:v>1.43433E-2</c:v>
                </c:pt>
                <c:pt idx="426">
                  <c:v>1.9531300000000001E-2</c:v>
                </c:pt>
                <c:pt idx="427">
                  <c:v>1.40381E-2</c:v>
                </c:pt>
                <c:pt idx="428">
                  <c:v>9.1552700000000226E-3</c:v>
                </c:pt>
                <c:pt idx="429">
                  <c:v>1.2207000000000001E-2</c:v>
                </c:pt>
                <c:pt idx="430">
                  <c:v>1.8920900000000001E-2</c:v>
                </c:pt>
                <c:pt idx="431">
                  <c:v>2.5329600000000001E-2</c:v>
                </c:pt>
                <c:pt idx="432">
                  <c:v>3.90625E-2</c:v>
                </c:pt>
                <c:pt idx="433">
                  <c:v>5.0048799999999997E-2</c:v>
                </c:pt>
                <c:pt idx="434">
                  <c:v>5.6152300000000002E-2</c:v>
                </c:pt>
                <c:pt idx="435">
                  <c:v>5.7067900000000511E-2</c:v>
                </c:pt>
                <c:pt idx="436">
                  <c:v>7.2021500000000002E-2</c:v>
                </c:pt>
                <c:pt idx="437">
                  <c:v>7.7514600000000572E-2</c:v>
                </c:pt>
                <c:pt idx="438">
                  <c:v>6.7749000000000004E-2</c:v>
                </c:pt>
                <c:pt idx="439">
                  <c:v>6.2561000000000019E-2</c:v>
                </c:pt>
                <c:pt idx="440">
                  <c:v>0.14495800000000106</c:v>
                </c:pt>
                <c:pt idx="441">
                  <c:v>0.31433100000000008</c:v>
                </c:pt>
                <c:pt idx="442">
                  <c:v>0.38085900000000206</c:v>
                </c:pt>
                <c:pt idx="443">
                  <c:v>0.59967000000000004</c:v>
                </c:pt>
                <c:pt idx="444">
                  <c:v>0.77392600000000444</c:v>
                </c:pt>
                <c:pt idx="445">
                  <c:v>0.62408399999999997</c:v>
                </c:pt>
                <c:pt idx="446">
                  <c:v>0.40466300000000011</c:v>
                </c:pt>
                <c:pt idx="447">
                  <c:v>0.27862500000000001</c:v>
                </c:pt>
                <c:pt idx="448">
                  <c:v>0.19653300000000001</c:v>
                </c:pt>
                <c:pt idx="449">
                  <c:v>0.15319800000000044</c:v>
                </c:pt>
                <c:pt idx="450">
                  <c:v>0.13458300000000001</c:v>
                </c:pt>
                <c:pt idx="451">
                  <c:v>0.12146000000000012</c:v>
                </c:pt>
                <c:pt idx="452">
                  <c:v>9.6130400000000005E-2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1.948240000000008</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c:v>
                </c:pt>
                <c:pt idx="474">
                  <c:v>2.7780200000000002</c:v>
                </c:pt>
                <c:pt idx="475">
                  <c:v>3.9935299999999998</c:v>
                </c:pt>
                <c:pt idx="476">
                  <c:v>4.1345199999999656</c:v>
                </c:pt>
                <c:pt idx="477">
                  <c:v>3.5342399999999987</c:v>
                </c:pt>
                <c:pt idx="478">
                  <c:v>2.8121899999999824</c:v>
                </c:pt>
                <c:pt idx="479">
                  <c:v>2.1972700000000001</c:v>
                </c:pt>
                <c:pt idx="480">
                  <c:v>1.6995199999999999</c:v>
                </c:pt>
                <c:pt idx="481">
                  <c:v>1.3671899999999999</c:v>
                </c:pt>
                <c:pt idx="482">
                  <c:v>1.11145</c:v>
                </c:pt>
                <c:pt idx="483">
                  <c:v>0.87921099999999996</c:v>
                </c:pt>
                <c:pt idx="484">
                  <c:v>0.70495600000000003</c:v>
                </c:pt>
                <c:pt idx="485">
                  <c:v>0.58563199999999949</c:v>
                </c:pt>
                <c:pt idx="486">
                  <c:v>0.46691900000000008</c:v>
                </c:pt>
                <c:pt idx="487">
                  <c:v>0.35430900000000032</c:v>
                </c:pt>
                <c:pt idx="488">
                  <c:v>0.28106700000000001</c:v>
                </c:pt>
                <c:pt idx="489">
                  <c:v>0.20996100000000123</c:v>
                </c:pt>
                <c:pt idx="490">
                  <c:v>0.15289300000000094</c:v>
                </c:pt>
                <c:pt idx="491">
                  <c:v>0.13458300000000001</c:v>
                </c:pt>
                <c:pt idx="492">
                  <c:v>0.11962900000000012</c:v>
                </c:pt>
                <c:pt idx="493">
                  <c:v>0.10528600000000062</c:v>
                </c:pt>
                <c:pt idx="494">
                  <c:v>0.1062010000000006</c:v>
                </c:pt>
                <c:pt idx="495">
                  <c:v>0.1074220000000006</c:v>
                </c:pt>
                <c:pt idx="496">
                  <c:v>0.10101300000000002</c:v>
                </c:pt>
                <c:pt idx="497">
                  <c:v>9.735110000000001E-2</c:v>
                </c:pt>
                <c:pt idx="498">
                  <c:v>7.7819800000000022E-2</c:v>
                </c:pt>
                <c:pt idx="499">
                  <c:v>6.3171400000000003E-2</c:v>
                </c:pt>
              </c:numCache>
            </c:numRef>
          </c:val>
          <c:smooth val="0"/>
        </c:ser>
        <c:dLbls>
          <c:showLegendKey val="0"/>
          <c:showVal val="0"/>
          <c:showCatName val="0"/>
          <c:showSerName val="0"/>
          <c:showPercent val="0"/>
          <c:showBubbleSize val="0"/>
        </c:dLbls>
        <c:marker val="1"/>
        <c:smooth val="0"/>
        <c:axId val="147119104"/>
        <c:axId val="147120896"/>
      </c:lineChart>
      <c:catAx>
        <c:axId val="147119104"/>
        <c:scaling>
          <c:orientation val="minMax"/>
        </c:scaling>
        <c:delete val="0"/>
        <c:axPos val="b"/>
        <c:majorTickMark val="out"/>
        <c:minorTickMark val="none"/>
        <c:tickLblPos val="nextTo"/>
        <c:crossAx val="147120896"/>
        <c:crosses val="autoZero"/>
        <c:auto val="1"/>
        <c:lblAlgn val="ctr"/>
        <c:lblOffset val="100"/>
        <c:noMultiLvlLbl val="0"/>
      </c:catAx>
      <c:valAx>
        <c:axId val="147120896"/>
        <c:scaling>
          <c:orientation val="minMax"/>
        </c:scaling>
        <c:delete val="0"/>
        <c:axPos val="l"/>
        <c:majorGridlines/>
        <c:numFmt formatCode="General" sourceLinked="1"/>
        <c:majorTickMark val="out"/>
        <c:minorTickMark val="none"/>
        <c:tickLblPos val="nextTo"/>
        <c:crossAx val="14711910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164260717410339E-2"/>
          <c:y val="7.4432414698162933E-2"/>
          <c:w val="0.87739129483815026"/>
          <c:h val="0.76587233887430761"/>
        </c:manualLayout>
      </c:layout>
      <c:lineChart>
        <c:grouping val="standard"/>
        <c:varyColors val="0"/>
        <c:ser>
          <c:idx val="0"/>
          <c:order val="0"/>
          <c:marker>
            <c:symbol val="none"/>
          </c:marker>
          <c:val>
            <c:numRef>
              <c:f>List1!$A$501:$A$998</c:f>
              <c:numCache>
                <c:formatCode>General</c:formatCode>
                <c:ptCount val="498"/>
                <c:pt idx="0">
                  <c:v>6.8054199999999995E-2</c:v>
                </c:pt>
                <c:pt idx="1">
                  <c:v>8.5144000000000025E-2</c:v>
                </c:pt>
                <c:pt idx="2">
                  <c:v>0.112305</c:v>
                </c:pt>
                <c:pt idx="3">
                  <c:v>0.118408</c:v>
                </c:pt>
                <c:pt idx="4">
                  <c:v>0.108337</c:v>
                </c:pt>
                <c:pt idx="5">
                  <c:v>9.6740700000000013E-2</c:v>
                </c:pt>
                <c:pt idx="6">
                  <c:v>6.92749E-2</c:v>
                </c:pt>
                <c:pt idx="7">
                  <c:v>3.9367699999999999E-2</c:v>
                </c:pt>
                <c:pt idx="8">
                  <c:v>2.624510000000025E-2</c:v>
                </c:pt>
                <c:pt idx="9">
                  <c:v>1.6784700000000128E-2</c:v>
                </c:pt>
                <c:pt idx="10">
                  <c:v>1.9531300000000001E-2</c:v>
                </c:pt>
                <c:pt idx="11">
                  <c:v>3.9672900000000212E-2</c:v>
                </c:pt>
                <c:pt idx="12">
                  <c:v>5.5847200000000013E-2</c:v>
                </c:pt>
                <c:pt idx="13">
                  <c:v>4.5776400000000134E-2</c:v>
                </c:pt>
                <c:pt idx="14">
                  <c:v>3.41797E-2</c:v>
                </c:pt>
                <c:pt idx="15">
                  <c:v>3.90625E-2</c:v>
                </c:pt>
                <c:pt idx="16">
                  <c:v>3.8757300000000001E-2</c:v>
                </c:pt>
                <c:pt idx="17">
                  <c:v>3.9978E-2</c:v>
                </c:pt>
                <c:pt idx="18">
                  <c:v>3.2348599999999998E-2</c:v>
                </c:pt>
                <c:pt idx="19">
                  <c:v>1.9531300000000001E-2</c:v>
                </c:pt>
                <c:pt idx="20">
                  <c:v>1.8005400000000001E-2</c:v>
                </c:pt>
                <c:pt idx="21">
                  <c:v>1.8615699999999999E-2</c:v>
                </c:pt>
                <c:pt idx="22">
                  <c:v>2.1057099999999999E-2</c:v>
                </c:pt>
                <c:pt idx="23">
                  <c:v>3.9367699999999999E-2</c:v>
                </c:pt>
                <c:pt idx="24">
                  <c:v>6.13403E-2</c:v>
                </c:pt>
                <c:pt idx="25">
                  <c:v>8.0261200000000033E-2</c:v>
                </c:pt>
                <c:pt idx="26">
                  <c:v>9.735110000000001E-2</c:v>
                </c:pt>
                <c:pt idx="27">
                  <c:v>9.1247600000000012E-2</c:v>
                </c:pt>
                <c:pt idx="28">
                  <c:v>9.1247600000000012E-2</c:v>
                </c:pt>
                <c:pt idx="29">
                  <c:v>0.10253900000000002</c:v>
                </c:pt>
                <c:pt idx="30">
                  <c:v>0.12664800000000001</c:v>
                </c:pt>
                <c:pt idx="31">
                  <c:v>0.28961200000000031</c:v>
                </c:pt>
                <c:pt idx="32">
                  <c:v>0.44372600000000001</c:v>
                </c:pt>
                <c:pt idx="33">
                  <c:v>0.51757799999999565</c:v>
                </c:pt>
                <c:pt idx="34">
                  <c:v>0.74249299999999996</c:v>
                </c:pt>
                <c:pt idx="35">
                  <c:v>0.65704300000000504</c:v>
                </c:pt>
                <c:pt idx="36">
                  <c:v>0.40008500000000002</c:v>
                </c:pt>
                <c:pt idx="37">
                  <c:v>0.20477300000000001</c:v>
                </c:pt>
                <c:pt idx="38">
                  <c:v>8.60596E-2</c:v>
                </c:pt>
                <c:pt idx="39">
                  <c:v>3.4484899999999999E-2</c:v>
                </c:pt>
                <c:pt idx="40">
                  <c:v>1.7700200000000003E-2</c:v>
                </c:pt>
                <c:pt idx="41">
                  <c:v>1.7700200000000003E-2</c:v>
                </c:pt>
                <c:pt idx="42">
                  <c:v>4.5165999999999998E-2</c:v>
                </c:pt>
                <c:pt idx="43">
                  <c:v>0.20233200000000001</c:v>
                </c:pt>
                <c:pt idx="44">
                  <c:v>1.2704500000000001</c:v>
                </c:pt>
                <c:pt idx="45">
                  <c:v>5.6198099999999975</c:v>
                </c:pt>
                <c:pt idx="46">
                  <c:v>9.2913799999999984</c:v>
                </c:pt>
                <c:pt idx="47">
                  <c:v>9.9996900000000046</c:v>
                </c:pt>
                <c:pt idx="48">
                  <c:v>9.346919999999999</c:v>
                </c:pt>
                <c:pt idx="49">
                  <c:v>7.6876799999999985</c:v>
                </c:pt>
                <c:pt idx="50">
                  <c:v>6.3134799999999975</c:v>
                </c:pt>
                <c:pt idx="51">
                  <c:v>5.2337600000000384</c:v>
                </c:pt>
                <c:pt idx="52">
                  <c:v>4.1610699999999996</c:v>
                </c:pt>
                <c:pt idx="53">
                  <c:v>3.2736200000000002</c:v>
                </c:pt>
                <c:pt idx="54">
                  <c:v>2.6730299999999998</c:v>
                </c:pt>
                <c:pt idx="55">
                  <c:v>2.1337899999999999</c:v>
                </c:pt>
                <c:pt idx="56">
                  <c:v>1.70258</c:v>
                </c:pt>
                <c:pt idx="57">
                  <c:v>1.4489699999999905</c:v>
                </c:pt>
                <c:pt idx="58">
                  <c:v>0.944214</c:v>
                </c:pt>
                <c:pt idx="59">
                  <c:v>0.788574</c:v>
                </c:pt>
                <c:pt idx="60">
                  <c:v>0.60058599999999951</c:v>
                </c:pt>
                <c:pt idx="61">
                  <c:v>0.42968800000000235</c:v>
                </c:pt>
                <c:pt idx="62">
                  <c:v>0.50506599999999957</c:v>
                </c:pt>
                <c:pt idx="63">
                  <c:v>0.74340799999999996</c:v>
                </c:pt>
                <c:pt idx="64">
                  <c:v>1.19781</c:v>
                </c:pt>
                <c:pt idx="65">
                  <c:v>1.6680900000000001</c:v>
                </c:pt>
                <c:pt idx="66">
                  <c:v>2.1594199999999977</c:v>
                </c:pt>
                <c:pt idx="67">
                  <c:v>3.73291</c:v>
                </c:pt>
                <c:pt idx="68">
                  <c:v>4.1525299999999845</c:v>
                </c:pt>
                <c:pt idx="69">
                  <c:v>3.82721</c:v>
                </c:pt>
                <c:pt idx="70">
                  <c:v>3.1253099999999998</c:v>
                </c:pt>
                <c:pt idx="71">
                  <c:v>2.39899</c:v>
                </c:pt>
                <c:pt idx="72">
                  <c:v>1.89514</c:v>
                </c:pt>
                <c:pt idx="73">
                  <c:v>1.008</c:v>
                </c:pt>
                <c:pt idx="74">
                  <c:v>0.81695600000000002</c:v>
                </c:pt>
                <c:pt idx="75">
                  <c:v>0.63995400000000469</c:v>
                </c:pt>
                <c:pt idx="76">
                  <c:v>0.51422100000000004</c:v>
                </c:pt>
                <c:pt idx="77">
                  <c:v>0.40924099999999997</c:v>
                </c:pt>
                <c:pt idx="78">
                  <c:v>0.34057600000000032</c:v>
                </c:pt>
                <c:pt idx="79">
                  <c:v>0.28717000000000031</c:v>
                </c:pt>
                <c:pt idx="80">
                  <c:v>0.21606400000000117</c:v>
                </c:pt>
                <c:pt idx="81">
                  <c:v>0.15930200000000044</c:v>
                </c:pt>
                <c:pt idx="82">
                  <c:v>0.112</c:v>
                </c:pt>
                <c:pt idx="83">
                  <c:v>5.401610000000049E-2</c:v>
                </c:pt>
                <c:pt idx="84">
                  <c:v>2.8381300000000012E-2</c:v>
                </c:pt>
                <c:pt idx="85">
                  <c:v>2.7465800000000217E-2</c:v>
                </c:pt>
                <c:pt idx="86">
                  <c:v>3.4484899999999999E-2</c:v>
                </c:pt>
                <c:pt idx="87">
                  <c:v>6.5002400000000515E-2</c:v>
                </c:pt>
                <c:pt idx="88">
                  <c:v>6.7443799999999998E-2</c:v>
                </c:pt>
                <c:pt idx="89">
                  <c:v>5.1269499999999996E-2</c:v>
                </c:pt>
                <c:pt idx="90">
                  <c:v>3.6315899999999998E-2</c:v>
                </c:pt>
                <c:pt idx="91">
                  <c:v>3.8757300000000001E-2</c:v>
                </c:pt>
                <c:pt idx="92">
                  <c:v>4.9743700000000113E-2</c:v>
                </c:pt>
                <c:pt idx="93">
                  <c:v>8.148190000000001E-2</c:v>
                </c:pt>
                <c:pt idx="94">
                  <c:v>8.3923300000000228E-2</c:v>
                </c:pt>
                <c:pt idx="95">
                  <c:v>5.24902000000005E-2</c:v>
                </c:pt>
                <c:pt idx="96">
                  <c:v>2.4108899999999978E-2</c:v>
                </c:pt>
                <c:pt idx="97">
                  <c:v>2.6855500000000011E-2</c:v>
                </c:pt>
                <c:pt idx="98">
                  <c:v>5.2185099999999998E-2</c:v>
                </c:pt>
                <c:pt idx="99">
                  <c:v>8.1176800000000007E-2</c:v>
                </c:pt>
                <c:pt idx="100">
                  <c:v>0.10040300000000002</c:v>
                </c:pt>
                <c:pt idx="101">
                  <c:v>9.6130400000000005E-2</c:v>
                </c:pt>
                <c:pt idx="102">
                  <c:v>9.7961400000000004E-2</c:v>
                </c:pt>
                <c:pt idx="103">
                  <c:v>0.106812</c:v>
                </c:pt>
                <c:pt idx="104">
                  <c:v>0.113831</c:v>
                </c:pt>
                <c:pt idx="105">
                  <c:v>0.13336200000000001</c:v>
                </c:pt>
                <c:pt idx="106">
                  <c:v>0.15380900000000094</c:v>
                </c:pt>
                <c:pt idx="107">
                  <c:v>0.17608599999999999</c:v>
                </c:pt>
                <c:pt idx="108">
                  <c:v>0.19805900000000001</c:v>
                </c:pt>
                <c:pt idx="109">
                  <c:v>0.166321</c:v>
                </c:pt>
                <c:pt idx="110">
                  <c:v>9.6435500000000021E-2</c:v>
                </c:pt>
                <c:pt idx="111">
                  <c:v>5.9814500000000465E-2</c:v>
                </c:pt>
                <c:pt idx="112">
                  <c:v>4.5471200000000003E-2</c:v>
                </c:pt>
                <c:pt idx="113">
                  <c:v>3.9978E-2</c:v>
                </c:pt>
                <c:pt idx="114">
                  <c:v>4.9743700000000113E-2</c:v>
                </c:pt>
                <c:pt idx="115">
                  <c:v>4.3029799999999986E-2</c:v>
                </c:pt>
                <c:pt idx="116">
                  <c:v>1.7395000000000001E-2</c:v>
                </c:pt>
                <c:pt idx="117">
                  <c:v>1.0070800000000001E-2</c:v>
                </c:pt>
                <c:pt idx="118">
                  <c:v>4.69971E-2</c:v>
                </c:pt>
                <c:pt idx="119">
                  <c:v>8.69751E-2</c:v>
                </c:pt>
                <c:pt idx="120">
                  <c:v>9.3383800000000003E-2</c:v>
                </c:pt>
                <c:pt idx="121">
                  <c:v>0.13244600000000117</c:v>
                </c:pt>
                <c:pt idx="122">
                  <c:v>0.28228800000000032</c:v>
                </c:pt>
                <c:pt idx="123">
                  <c:v>0.36773700000000004</c:v>
                </c:pt>
                <c:pt idx="124">
                  <c:v>0.65673800000000504</c:v>
                </c:pt>
                <c:pt idx="125">
                  <c:v>0.74218799999999996</c:v>
                </c:pt>
                <c:pt idx="126">
                  <c:v>0.51910400000000001</c:v>
                </c:pt>
                <c:pt idx="127">
                  <c:v>0.30548100000000195</c:v>
                </c:pt>
                <c:pt idx="128">
                  <c:v>0.21026600000000117</c:v>
                </c:pt>
                <c:pt idx="129">
                  <c:v>0.16876200000000041</c:v>
                </c:pt>
                <c:pt idx="130">
                  <c:v>0.17486599999999999</c:v>
                </c:pt>
                <c:pt idx="131">
                  <c:v>0.1651</c:v>
                </c:pt>
                <c:pt idx="132">
                  <c:v>0.13824500000000117</c:v>
                </c:pt>
                <c:pt idx="133">
                  <c:v>8.7890600000000041E-2</c:v>
                </c:pt>
                <c:pt idx="134">
                  <c:v>0.39642300000000258</c:v>
                </c:pt>
                <c:pt idx="135">
                  <c:v>6.8432599999999999</c:v>
                </c:pt>
                <c:pt idx="136">
                  <c:v>9.9432400000000012</c:v>
                </c:pt>
                <c:pt idx="137">
                  <c:v>9.9423199999999987</c:v>
                </c:pt>
                <c:pt idx="138">
                  <c:v>8.7014800000000001</c:v>
                </c:pt>
                <c:pt idx="139">
                  <c:v>5.7766700000000384</c:v>
                </c:pt>
                <c:pt idx="140">
                  <c:v>4.7518900000000004</c:v>
                </c:pt>
                <c:pt idx="141">
                  <c:v>3.0038499999999977</c:v>
                </c:pt>
                <c:pt idx="142">
                  <c:v>2.44049</c:v>
                </c:pt>
                <c:pt idx="143">
                  <c:v>1.9180299999999999</c:v>
                </c:pt>
                <c:pt idx="144">
                  <c:v>1.47278</c:v>
                </c:pt>
                <c:pt idx="145">
                  <c:v>1.19781</c:v>
                </c:pt>
                <c:pt idx="146">
                  <c:v>0.91888400000000003</c:v>
                </c:pt>
                <c:pt idx="147">
                  <c:v>0.68420400000000003</c:v>
                </c:pt>
                <c:pt idx="148">
                  <c:v>0.55572500000000491</c:v>
                </c:pt>
                <c:pt idx="149">
                  <c:v>0.39825400000000138</c:v>
                </c:pt>
                <c:pt idx="150">
                  <c:v>0.33691400000000354</c:v>
                </c:pt>
                <c:pt idx="151">
                  <c:v>0.48309300000000011</c:v>
                </c:pt>
                <c:pt idx="152">
                  <c:v>0.76324499999999995</c:v>
                </c:pt>
                <c:pt idx="153">
                  <c:v>1.39954</c:v>
                </c:pt>
                <c:pt idx="154">
                  <c:v>1.7269899999999998</c:v>
                </c:pt>
                <c:pt idx="155">
                  <c:v>2.6376300000000001</c:v>
                </c:pt>
                <c:pt idx="156">
                  <c:v>3.9617900000000001</c:v>
                </c:pt>
                <c:pt idx="157">
                  <c:v>2.6693699999999998</c:v>
                </c:pt>
                <c:pt idx="158">
                  <c:v>2.0758099999999819</c:v>
                </c:pt>
                <c:pt idx="159">
                  <c:v>1.632080000000008</c:v>
                </c:pt>
                <c:pt idx="160">
                  <c:v>1.3470500000000001</c:v>
                </c:pt>
                <c:pt idx="161">
                  <c:v>1.1026</c:v>
                </c:pt>
                <c:pt idx="162">
                  <c:v>0.88500999999999996</c:v>
                </c:pt>
                <c:pt idx="163">
                  <c:v>0.72509800000000435</c:v>
                </c:pt>
                <c:pt idx="164">
                  <c:v>0.57189900000000504</c:v>
                </c:pt>
                <c:pt idx="165">
                  <c:v>0.42511000000000032</c:v>
                </c:pt>
                <c:pt idx="166">
                  <c:v>0.30059800000000031</c:v>
                </c:pt>
                <c:pt idx="167">
                  <c:v>0.23193400000000094</c:v>
                </c:pt>
                <c:pt idx="168">
                  <c:v>0.20935100000000001</c:v>
                </c:pt>
                <c:pt idx="169">
                  <c:v>0.18676800000000157</c:v>
                </c:pt>
                <c:pt idx="170">
                  <c:v>0.17608599999999999</c:v>
                </c:pt>
                <c:pt idx="171">
                  <c:v>0.17059299999999999</c:v>
                </c:pt>
                <c:pt idx="172">
                  <c:v>0.14068600000000001</c:v>
                </c:pt>
                <c:pt idx="173">
                  <c:v>0.11169400000000022</c:v>
                </c:pt>
                <c:pt idx="174">
                  <c:v>9.8571800000000764E-2</c:v>
                </c:pt>
                <c:pt idx="175">
                  <c:v>7.6293899999999998E-2</c:v>
                </c:pt>
                <c:pt idx="176">
                  <c:v>6.2561000000000019E-2</c:v>
                </c:pt>
                <c:pt idx="177">
                  <c:v>5.8288600000000003E-2</c:v>
                </c:pt>
                <c:pt idx="178">
                  <c:v>4.4555700000000004E-2</c:v>
                </c:pt>
                <c:pt idx="179">
                  <c:v>5.4626500000000022E-2</c:v>
                </c:pt>
                <c:pt idx="180">
                  <c:v>7.7819800000000022E-2</c:v>
                </c:pt>
                <c:pt idx="181">
                  <c:v>0.10009800000000002</c:v>
                </c:pt>
                <c:pt idx="182">
                  <c:v>0.14434800000000106</c:v>
                </c:pt>
                <c:pt idx="183">
                  <c:v>0.15899700000000191</c:v>
                </c:pt>
                <c:pt idx="184">
                  <c:v>0.13580300000000001</c:v>
                </c:pt>
                <c:pt idx="185">
                  <c:v>0.13214100000000001</c:v>
                </c:pt>
                <c:pt idx="186">
                  <c:v>0.14099100000000117</c:v>
                </c:pt>
                <c:pt idx="187">
                  <c:v>0.15197800000000103</c:v>
                </c:pt>
                <c:pt idx="188">
                  <c:v>0.18432599999999999</c:v>
                </c:pt>
                <c:pt idx="189">
                  <c:v>0.168152</c:v>
                </c:pt>
                <c:pt idx="190">
                  <c:v>0.13641400000000117</c:v>
                </c:pt>
                <c:pt idx="191">
                  <c:v>0.14190700000000117</c:v>
                </c:pt>
                <c:pt idx="192">
                  <c:v>0.12817399999999987</c:v>
                </c:pt>
                <c:pt idx="193">
                  <c:v>0.1046750000000006</c:v>
                </c:pt>
                <c:pt idx="194">
                  <c:v>0.112305</c:v>
                </c:pt>
                <c:pt idx="195">
                  <c:v>0.11138899999999904</c:v>
                </c:pt>
                <c:pt idx="196">
                  <c:v>0.11261</c:v>
                </c:pt>
                <c:pt idx="197">
                  <c:v>0.14068600000000001</c:v>
                </c:pt>
                <c:pt idx="198">
                  <c:v>0.15106200000000103</c:v>
                </c:pt>
                <c:pt idx="199">
                  <c:v>0.15289300000000094</c:v>
                </c:pt>
                <c:pt idx="200">
                  <c:v>0.15289300000000094</c:v>
                </c:pt>
                <c:pt idx="201">
                  <c:v>0.12542700000000001</c:v>
                </c:pt>
                <c:pt idx="202">
                  <c:v>9.3383800000000003E-2</c:v>
                </c:pt>
                <c:pt idx="203">
                  <c:v>7.995610000000003E-2</c:v>
                </c:pt>
                <c:pt idx="204">
                  <c:v>6.4392100000000591E-2</c:v>
                </c:pt>
                <c:pt idx="205">
                  <c:v>5.8288600000000003E-2</c:v>
                </c:pt>
                <c:pt idx="206">
                  <c:v>6.8969700000000009E-2</c:v>
                </c:pt>
                <c:pt idx="207">
                  <c:v>7.7819800000000022E-2</c:v>
                </c:pt>
                <c:pt idx="208">
                  <c:v>7.2021500000000002E-2</c:v>
                </c:pt>
                <c:pt idx="209">
                  <c:v>0.12146000000000012</c:v>
                </c:pt>
                <c:pt idx="210">
                  <c:v>0.28106700000000001</c:v>
                </c:pt>
                <c:pt idx="211">
                  <c:v>0.34484900000000002</c:v>
                </c:pt>
                <c:pt idx="212">
                  <c:v>0.5575559999999995</c:v>
                </c:pt>
                <c:pt idx="213">
                  <c:v>0.73700000000000065</c:v>
                </c:pt>
                <c:pt idx="214">
                  <c:v>0.58898899999999565</c:v>
                </c:pt>
                <c:pt idx="215">
                  <c:v>0.38543700000000031</c:v>
                </c:pt>
                <c:pt idx="216">
                  <c:v>0.25848400000000032</c:v>
                </c:pt>
                <c:pt idx="217">
                  <c:v>0.17272899999999999</c:v>
                </c:pt>
                <c:pt idx="218">
                  <c:v>0.14740000000000103</c:v>
                </c:pt>
                <c:pt idx="219">
                  <c:v>0.14099100000000117</c:v>
                </c:pt>
                <c:pt idx="220">
                  <c:v>0.12207000000000012</c:v>
                </c:pt>
                <c:pt idx="221">
                  <c:v>0.1046750000000006</c:v>
                </c:pt>
                <c:pt idx="222">
                  <c:v>0.57586700000000002</c:v>
                </c:pt>
                <c:pt idx="223">
                  <c:v>3.5424799999999967</c:v>
                </c:pt>
                <c:pt idx="224">
                  <c:v>7.8900099999999975</c:v>
                </c:pt>
                <c:pt idx="225">
                  <c:v>9.9996900000000046</c:v>
                </c:pt>
                <c:pt idx="226">
                  <c:v>9.7885099999999987</c:v>
                </c:pt>
                <c:pt idx="227">
                  <c:v>8.2864400000000007</c:v>
                </c:pt>
                <c:pt idx="228">
                  <c:v>7.0022599999999997</c:v>
                </c:pt>
                <c:pt idx="229">
                  <c:v>5.7562300000000004</c:v>
                </c:pt>
                <c:pt idx="230">
                  <c:v>4.6957399999999945</c:v>
                </c:pt>
                <c:pt idx="231">
                  <c:v>3.8104199999999819</c:v>
                </c:pt>
                <c:pt idx="232">
                  <c:v>3.0395499999999829</c:v>
                </c:pt>
                <c:pt idx="233">
                  <c:v>2.4520899999999779</c:v>
                </c:pt>
                <c:pt idx="234">
                  <c:v>1.95374</c:v>
                </c:pt>
                <c:pt idx="235">
                  <c:v>1.26007</c:v>
                </c:pt>
                <c:pt idx="236">
                  <c:v>0.98388699999999496</c:v>
                </c:pt>
                <c:pt idx="237">
                  <c:v>0.77972400000000686</c:v>
                </c:pt>
                <c:pt idx="238">
                  <c:v>0.64117400000000435</c:v>
                </c:pt>
                <c:pt idx="239">
                  <c:v>0.46173099999999995</c:v>
                </c:pt>
                <c:pt idx="240">
                  <c:v>0.40924099999999997</c:v>
                </c:pt>
                <c:pt idx="241">
                  <c:v>0.56549099999999997</c:v>
                </c:pt>
                <c:pt idx="242">
                  <c:v>0.95001199999999997</c:v>
                </c:pt>
                <c:pt idx="243" formatCode="mmm/yy">
                  <c:v>0</c:v>
                </c:pt>
                <c:pt idx="244">
                  <c:v>1.7437699999999889</c:v>
                </c:pt>
                <c:pt idx="245">
                  <c:v>2.94434</c:v>
                </c:pt>
                <c:pt idx="246">
                  <c:v>3.8946499999999737</c:v>
                </c:pt>
                <c:pt idx="247">
                  <c:v>3.9318799999999778</c:v>
                </c:pt>
                <c:pt idx="248">
                  <c:v>3.2916300000000001</c:v>
                </c:pt>
                <c:pt idx="249">
                  <c:v>2.5830099999999998</c:v>
                </c:pt>
                <c:pt idx="250">
                  <c:v>2.0367399999999987</c:v>
                </c:pt>
                <c:pt idx="251">
                  <c:v>1.6033899999999999</c:v>
                </c:pt>
                <c:pt idx="252">
                  <c:v>1.3018799999999919</c:v>
                </c:pt>
                <c:pt idx="253">
                  <c:v>1.08978</c:v>
                </c:pt>
                <c:pt idx="254">
                  <c:v>0.88989300000000005</c:v>
                </c:pt>
                <c:pt idx="255">
                  <c:v>0.72448699999999611</c:v>
                </c:pt>
                <c:pt idx="256">
                  <c:v>0.57403599999999999</c:v>
                </c:pt>
                <c:pt idx="257">
                  <c:v>0.41381800000000252</c:v>
                </c:pt>
                <c:pt idx="258">
                  <c:v>0.29083300000000001</c:v>
                </c:pt>
                <c:pt idx="259">
                  <c:v>0.23376500000000044</c:v>
                </c:pt>
                <c:pt idx="260">
                  <c:v>0.18890400000000157</c:v>
                </c:pt>
                <c:pt idx="261">
                  <c:v>0.15777600000000044</c:v>
                </c:pt>
                <c:pt idx="262">
                  <c:v>0.15380900000000094</c:v>
                </c:pt>
                <c:pt idx="263">
                  <c:v>0.13946500000000117</c:v>
                </c:pt>
                <c:pt idx="264">
                  <c:v>0.11352500000000022</c:v>
                </c:pt>
                <c:pt idx="265">
                  <c:v>8.1787100000000001E-2</c:v>
                </c:pt>
                <c:pt idx="266">
                  <c:v>5.1269499999999996E-2</c:v>
                </c:pt>
                <c:pt idx="267">
                  <c:v>3.5400400000000005E-2</c:v>
                </c:pt>
                <c:pt idx="268">
                  <c:v>4.089360000000053E-2</c:v>
                </c:pt>
                <c:pt idx="269">
                  <c:v>4.4555700000000004E-2</c:v>
                </c:pt>
                <c:pt idx="270">
                  <c:v>4.5471200000000003E-2</c:v>
                </c:pt>
                <c:pt idx="271">
                  <c:v>4.7912600000000596E-2</c:v>
                </c:pt>
                <c:pt idx="272">
                  <c:v>4.1503900000000003E-2</c:v>
                </c:pt>
                <c:pt idx="273">
                  <c:v>2.5939900000000213E-2</c:v>
                </c:pt>
                <c:pt idx="274">
                  <c:v>2.71606E-2</c:v>
                </c:pt>
                <c:pt idx="275">
                  <c:v>3.753660000000001E-2</c:v>
                </c:pt>
                <c:pt idx="276">
                  <c:v>5.5542000000000001E-2</c:v>
                </c:pt>
                <c:pt idx="277">
                  <c:v>7.3852500000000029E-2</c:v>
                </c:pt>
                <c:pt idx="278">
                  <c:v>8.3618200000000004E-2</c:v>
                </c:pt>
                <c:pt idx="279">
                  <c:v>0.10925300000000022</c:v>
                </c:pt>
                <c:pt idx="280">
                  <c:v>0.13732900000000001</c:v>
                </c:pt>
                <c:pt idx="281">
                  <c:v>0.143127</c:v>
                </c:pt>
                <c:pt idx="282">
                  <c:v>0.12756300000000001</c:v>
                </c:pt>
                <c:pt idx="283">
                  <c:v>0.10376000000000062</c:v>
                </c:pt>
                <c:pt idx="284">
                  <c:v>7.72095E-2</c:v>
                </c:pt>
                <c:pt idx="285">
                  <c:v>5.0048799999999997E-2</c:v>
                </c:pt>
                <c:pt idx="286">
                  <c:v>3.0822800000000001E-2</c:v>
                </c:pt>
                <c:pt idx="287">
                  <c:v>2.3193399999999999E-2</c:v>
                </c:pt>
                <c:pt idx="288">
                  <c:v>2.2277800000000302E-2</c:v>
                </c:pt>
                <c:pt idx="289">
                  <c:v>2.4108899999999978E-2</c:v>
                </c:pt>
                <c:pt idx="290">
                  <c:v>2.3803700000000011E-2</c:v>
                </c:pt>
                <c:pt idx="291">
                  <c:v>3.5400400000000005E-2</c:v>
                </c:pt>
                <c:pt idx="292">
                  <c:v>8.4533700000000003E-2</c:v>
                </c:pt>
                <c:pt idx="293">
                  <c:v>0.15014600000000103</c:v>
                </c:pt>
                <c:pt idx="294">
                  <c:v>0.15625000000000044</c:v>
                </c:pt>
                <c:pt idx="295">
                  <c:v>0.13519300000000001</c:v>
                </c:pt>
                <c:pt idx="296">
                  <c:v>0.12664800000000001</c:v>
                </c:pt>
                <c:pt idx="297">
                  <c:v>0.116882</c:v>
                </c:pt>
                <c:pt idx="298">
                  <c:v>0.115967</c:v>
                </c:pt>
                <c:pt idx="299">
                  <c:v>0.13183600000000001</c:v>
                </c:pt>
                <c:pt idx="300">
                  <c:v>0.14495800000000103</c:v>
                </c:pt>
                <c:pt idx="301">
                  <c:v>0.13824500000000117</c:v>
                </c:pt>
                <c:pt idx="302">
                  <c:v>0.14740000000000103</c:v>
                </c:pt>
                <c:pt idx="303">
                  <c:v>0.31005900000000008</c:v>
                </c:pt>
                <c:pt idx="304">
                  <c:v>0.42877200000000032</c:v>
                </c:pt>
                <c:pt idx="305">
                  <c:v>0.74249299999999996</c:v>
                </c:pt>
                <c:pt idx="306">
                  <c:v>0.81665000000000065</c:v>
                </c:pt>
                <c:pt idx="307">
                  <c:v>0.58898899999999565</c:v>
                </c:pt>
                <c:pt idx="308">
                  <c:v>0.37017800000000217</c:v>
                </c:pt>
                <c:pt idx="309">
                  <c:v>0.25299099999999997</c:v>
                </c:pt>
                <c:pt idx="310">
                  <c:v>0.18005399999999999</c:v>
                </c:pt>
                <c:pt idx="311">
                  <c:v>0.15533400000000044</c:v>
                </c:pt>
                <c:pt idx="312">
                  <c:v>0.13519300000000001</c:v>
                </c:pt>
                <c:pt idx="313">
                  <c:v>0.11566200000000022</c:v>
                </c:pt>
                <c:pt idx="314">
                  <c:v>0.114441</c:v>
                </c:pt>
                <c:pt idx="315">
                  <c:v>0.6997679999999995</c:v>
                </c:pt>
                <c:pt idx="316">
                  <c:v>4.2962600000000384</c:v>
                </c:pt>
                <c:pt idx="317">
                  <c:v>8.4588600000000014</c:v>
                </c:pt>
                <c:pt idx="318">
                  <c:v>9.9996900000000046</c:v>
                </c:pt>
                <c:pt idx="319">
                  <c:v>9.7146599999999985</c:v>
                </c:pt>
                <c:pt idx="320">
                  <c:v>8.1051600000000015</c:v>
                </c:pt>
                <c:pt idx="321">
                  <c:v>5.5511499999999998</c:v>
                </c:pt>
                <c:pt idx="322">
                  <c:v>4.4390900000000393</c:v>
                </c:pt>
                <c:pt idx="323">
                  <c:v>3.5681200000000164</c:v>
                </c:pt>
                <c:pt idx="324">
                  <c:v>2.8994799999999779</c:v>
                </c:pt>
                <c:pt idx="325">
                  <c:v>2.3315399999999977</c:v>
                </c:pt>
                <c:pt idx="326">
                  <c:v>1.8600500000000086</c:v>
                </c:pt>
                <c:pt idx="327">
                  <c:v>1.5167199999999998</c:v>
                </c:pt>
                <c:pt idx="328">
                  <c:v>1.2353499999999922</c:v>
                </c:pt>
                <c:pt idx="329">
                  <c:v>0.96588099999999999</c:v>
                </c:pt>
                <c:pt idx="330">
                  <c:v>0.76660200000000434</c:v>
                </c:pt>
                <c:pt idx="331">
                  <c:v>0.61798100000000433</c:v>
                </c:pt>
                <c:pt idx="332">
                  <c:v>0.44006300000000004</c:v>
                </c:pt>
                <c:pt idx="333">
                  <c:v>0.41961700000000002</c:v>
                </c:pt>
                <c:pt idx="334">
                  <c:v>0.63720699999999997</c:v>
                </c:pt>
                <c:pt idx="335">
                  <c:v>1.0653699999999922</c:v>
                </c:pt>
                <c:pt idx="336">
                  <c:v>1.5383899999999999</c:v>
                </c:pt>
                <c:pt idx="337">
                  <c:v>1.7736799999999917</c:v>
                </c:pt>
                <c:pt idx="338">
                  <c:v>3.1658900000000001</c:v>
                </c:pt>
                <c:pt idx="339">
                  <c:v>3.8552899999999779</c:v>
                </c:pt>
                <c:pt idx="340">
                  <c:v>3.7402299999999999</c:v>
                </c:pt>
                <c:pt idx="341">
                  <c:v>3.0712899999999967</c:v>
                </c:pt>
                <c:pt idx="342">
                  <c:v>2.3928799999999701</c:v>
                </c:pt>
                <c:pt idx="343">
                  <c:v>1.9256599999999999</c:v>
                </c:pt>
                <c:pt idx="344">
                  <c:v>1.5747100000000001</c:v>
                </c:pt>
                <c:pt idx="345">
                  <c:v>1.2960799999999999</c:v>
                </c:pt>
                <c:pt idx="346">
                  <c:v>1.0833699999999922</c:v>
                </c:pt>
                <c:pt idx="347">
                  <c:v>0.89019800000000004</c:v>
                </c:pt>
                <c:pt idx="348">
                  <c:v>0.71350100000000005</c:v>
                </c:pt>
                <c:pt idx="349">
                  <c:v>0.57891800000000004</c:v>
                </c:pt>
                <c:pt idx="350">
                  <c:v>0.46051000000000031</c:v>
                </c:pt>
                <c:pt idx="351">
                  <c:v>0.37689200000000217</c:v>
                </c:pt>
                <c:pt idx="352">
                  <c:v>0.32867400000000252</c:v>
                </c:pt>
                <c:pt idx="353">
                  <c:v>0.27771000000000001</c:v>
                </c:pt>
                <c:pt idx="354">
                  <c:v>0.22491500000000103</c:v>
                </c:pt>
                <c:pt idx="355">
                  <c:v>0.18798800000000154</c:v>
                </c:pt>
                <c:pt idx="356">
                  <c:v>0.15869100000000044</c:v>
                </c:pt>
                <c:pt idx="357">
                  <c:v>0.14953600000000103</c:v>
                </c:pt>
                <c:pt idx="358">
                  <c:v>0.15411400000000094</c:v>
                </c:pt>
                <c:pt idx="359">
                  <c:v>0.15350300000000044</c:v>
                </c:pt>
                <c:pt idx="360">
                  <c:v>0.14770500000000103</c:v>
                </c:pt>
                <c:pt idx="361">
                  <c:v>0.12298600000000012</c:v>
                </c:pt>
                <c:pt idx="362">
                  <c:v>8.8195800000001046E-2</c:v>
                </c:pt>
                <c:pt idx="363">
                  <c:v>5.8593800000000001E-2</c:v>
                </c:pt>
                <c:pt idx="364">
                  <c:v>4.089360000000053E-2</c:v>
                </c:pt>
                <c:pt idx="365">
                  <c:v>5.4321300000000003E-2</c:v>
                </c:pt>
                <c:pt idx="366">
                  <c:v>7.5988800000000009E-2</c:v>
                </c:pt>
                <c:pt idx="367">
                  <c:v>8.9721700000000043E-2</c:v>
                </c:pt>
                <c:pt idx="368">
                  <c:v>0.10620100000000059</c:v>
                </c:pt>
                <c:pt idx="369">
                  <c:v>0.1040650000000006</c:v>
                </c:pt>
                <c:pt idx="370">
                  <c:v>8.4533700000000003E-2</c:v>
                </c:pt>
                <c:pt idx="371">
                  <c:v>6.0729999999999999E-2</c:v>
                </c:pt>
                <c:pt idx="372">
                  <c:v>4.4860800000000034E-2</c:v>
                </c:pt>
                <c:pt idx="373">
                  <c:v>4.5776400000000134E-2</c:v>
                </c:pt>
                <c:pt idx="374">
                  <c:v>4.4860800000000034E-2</c:v>
                </c:pt>
                <c:pt idx="375">
                  <c:v>4.6691900000000001E-2</c:v>
                </c:pt>
                <c:pt idx="376">
                  <c:v>6.13403E-2</c:v>
                </c:pt>
                <c:pt idx="377">
                  <c:v>7.2937000000000113E-2</c:v>
                </c:pt>
                <c:pt idx="378">
                  <c:v>7.0190400000000014E-2</c:v>
                </c:pt>
                <c:pt idx="379">
                  <c:v>3.845210000000001E-2</c:v>
                </c:pt>
                <c:pt idx="380">
                  <c:v>1.5258799999999998E-2</c:v>
                </c:pt>
                <c:pt idx="381">
                  <c:v>2.4108899999999978E-2</c:v>
                </c:pt>
                <c:pt idx="382">
                  <c:v>4.5776400000000134E-2</c:v>
                </c:pt>
                <c:pt idx="383">
                  <c:v>5.1269499999999996E-2</c:v>
                </c:pt>
                <c:pt idx="384">
                  <c:v>4.9743700000000113E-2</c:v>
                </c:pt>
                <c:pt idx="385">
                  <c:v>6.1950700000000004E-2</c:v>
                </c:pt>
                <c:pt idx="386">
                  <c:v>8.5449200000000017E-2</c:v>
                </c:pt>
                <c:pt idx="387">
                  <c:v>0.10620100000000059</c:v>
                </c:pt>
                <c:pt idx="388">
                  <c:v>0.12512199999999987</c:v>
                </c:pt>
                <c:pt idx="389">
                  <c:v>0.12023900000000012</c:v>
                </c:pt>
                <c:pt idx="390">
                  <c:v>0.10925300000000022</c:v>
                </c:pt>
                <c:pt idx="391">
                  <c:v>8.7280299999999991E-2</c:v>
                </c:pt>
                <c:pt idx="392">
                  <c:v>9.3689000000000022E-2</c:v>
                </c:pt>
                <c:pt idx="393">
                  <c:v>0.222473</c:v>
                </c:pt>
                <c:pt idx="394">
                  <c:v>0.36682100000000217</c:v>
                </c:pt>
                <c:pt idx="395">
                  <c:v>0.4217530000000001</c:v>
                </c:pt>
                <c:pt idx="396">
                  <c:v>0.67047100000000504</c:v>
                </c:pt>
                <c:pt idx="397">
                  <c:v>0.68633999999999951</c:v>
                </c:pt>
                <c:pt idx="398">
                  <c:v>0.43304400000000032</c:v>
                </c:pt>
                <c:pt idx="399">
                  <c:v>0.23681600000000044</c:v>
                </c:pt>
                <c:pt idx="400">
                  <c:v>0.19195599999999999</c:v>
                </c:pt>
                <c:pt idx="401">
                  <c:v>0.19622800000000001</c:v>
                </c:pt>
                <c:pt idx="402">
                  <c:v>0.20843500000000117</c:v>
                </c:pt>
                <c:pt idx="403">
                  <c:v>0.20904500000000117</c:v>
                </c:pt>
                <c:pt idx="404">
                  <c:v>0.21270800000000117</c:v>
                </c:pt>
                <c:pt idx="405">
                  <c:v>0.29296900000000031</c:v>
                </c:pt>
                <c:pt idx="406">
                  <c:v>1.30585</c:v>
                </c:pt>
                <c:pt idx="407">
                  <c:v>5.7260099999999996</c:v>
                </c:pt>
                <c:pt idx="408">
                  <c:v>9.3652300000000768</c:v>
                </c:pt>
                <c:pt idx="409">
                  <c:v>9.9996900000000046</c:v>
                </c:pt>
                <c:pt idx="410">
                  <c:v>9.2633099999999988</c:v>
                </c:pt>
                <c:pt idx="411">
                  <c:v>7.6702899999999996</c:v>
                </c:pt>
                <c:pt idx="412">
                  <c:v>6.2338300000000002</c:v>
                </c:pt>
                <c:pt idx="413">
                  <c:v>5.1168799999999965</c:v>
                </c:pt>
                <c:pt idx="414">
                  <c:v>4.0020799999999985</c:v>
                </c:pt>
                <c:pt idx="415">
                  <c:v>3.0984499999999819</c:v>
                </c:pt>
                <c:pt idx="416">
                  <c:v>2.5720199999999829</c:v>
                </c:pt>
                <c:pt idx="417">
                  <c:v>2.1081500000000002</c:v>
                </c:pt>
                <c:pt idx="418">
                  <c:v>1.71631</c:v>
                </c:pt>
                <c:pt idx="419">
                  <c:v>1.49475</c:v>
                </c:pt>
                <c:pt idx="420">
                  <c:v>1.2155199999999922</c:v>
                </c:pt>
                <c:pt idx="421">
                  <c:v>0.92620800000000003</c:v>
                </c:pt>
                <c:pt idx="422">
                  <c:v>0.76934800000000503</c:v>
                </c:pt>
                <c:pt idx="423">
                  <c:v>0.58990500000000001</c:v>
                </c:pt>
                <c:pt idx="424">
                  <c:v>0.44372600000000001</c:v>
                </c:pt>
                <c:pt idx="425">
                  <c:v>0.48309300000000011</c:v>
                </c:pt>
                <c:pt idx="426">
                  <c:v>0.69457999999999998</c:v>
                </c:pt>
                <c:pt idx="427">
                  <c:v>1.2271099999999915</c:v>
                </c:pt>
                <c:pt idx="428">
                  <c:v>1.6110199999999999</c:v>
                </c:pt>
                <c:pt idx="429">
                  <c:v>2.0248399999999998</c:v>
                </c:pt>
                <c:pt idx="430">
                  <c:v>3.5073900000000204</c:v>
                </c:pt>
                <c:pt idx="431">
                  <c:v>3.9480599999999977</c:v>
                </c:pt>
                <c:pt idx="432">
                  <c:v>3.6828599999999967</c:v>
                </c:pt>
                <c:pt idx="433">
                  <c:v>3.0013999999999998</c:v>
                </c:pt>
                <c:pt idx="434">
                  <c:v>2.2601300000000251</c:v>
                </c:pt>
                <c:pt idx="435">
                  <c:v>1.7211899999999998</c:v>
                </c:pt>
                <c:pt idx="436">
                  <c:v>1.33118</c:v>
                </c:pt>
                <c:pt idx="437">
                  <c:v>1.02264</c:v>
                </c:pt>
                <c:pt idx="438">
                  <c:v>0.81848100000000001</c:v>
                </c:pt>
                <c:pt idx="439">
                  <c:v>0.64361600000000063</c:v>
                </c:pt>
                <c:pt idx="440">
                  <c:v>0.48706100000000002</c:v>
                </c:pt>
                <c:pt idx="441">
                  <c:v>0.39337200000000389</c:v>
                </c:pt>
                <c:pt idx="442">
                  <c:v>0.27771000000000001</c:v>
                </c:pt>
                <c:pt idx="443">
                  <c:v>0.17059299999999999</c:v>
                </c:pt>
                <c:pt idx="444">
                  <c:v>0.12573200000000001</c:v>
                </c:pt>
                <c:pt idx="445">
                  <c:v>0.11138899999999904</c:v>
                </c:pt>
                <c:pt idx="446">
                  <c:v>7.4157700000000104E-2</c:v>
                </c:pt>
                <c:pt idx="447">
                  <c:v>7.4157700000000104E-2</c:v>
                </c:pt>
                <c:pt idx="448">
                  <c:v>9.1247600000000012E-2</c:v>
                </c:pt>
                <c:pt idx="449">
                  <c:v>9.7656300000000931E-2</c:v>
                </c:pt>
                <c:pt idx="450">
                  <c:v>0.11169400000000022</c:v>
                </c:pt>
                <c:pt idx="451">
                  <c:v>0.14099100000000117</c:v>
                </c:pt>
                <c:pt idx="452">
                  <c:v>0.15472400000000044</c:v>
                </c:pt>
                <c:pt idx="453">
                  <c:v>0.16326900000000041</c:v>
                </c:pt>
                <c:pt idx="454">
                  <c:v>0.19714400000000001</c:v>
                </c:pt>
                <c:pt idx="455">
                  <c:v>0.18402099999999999</c:v>
                </c:pt>
                <c:pt idx="456">
                  <c:v>0.14984100000000103</c:v>
                </c:pt>
                <c:pt idx="457">
                  <c:v>0.13916000000000001</c:v>
                </c:pt>
                <c:pt idx="458">
                  <c:v>0.13244600000000117</c:v>
                </c:pt>
                <c:pt idx="459">
                  <c:v>0.12847900000000001</c:v>
                </c:pt>
                <c:pt idx="460">
                  <c:v>0.15380900000000094</c:v>
                </c:pt>
                <c:pt idx="461">
                  <c:v>0.19470199999999999</c:v>
                </c:pt>
                <c:pt idx="462">
                  <c:v>0.231628</c:v>
                </c:pt>
                <c:pt idx="463">
                  <c:v>0.23834200000000041</c:v>
                </c:pt>
                <c:pt idx="464">
                  <c:v>0.23376500000000044</c:v>
                </c:pt>
                <c:pt idx="465">
                  <c:v>0.22522</c:v>
                </c:pt>
                <c:pt idx="466">
                  <c:v>0.19287099999999988</c:v>
                </c:pt>
                <c:pt idx="467">
                  <c:v>0.15502900000000044</c:v>
                </c:pt>
                <c:pt idx="468">
                  <c:v>0.14129600000000117</c:v>
                </c:pt>
                <c:pt idx="469">
                  <c:v>0.14648400000000103</c:v>
                </c:pt>
                <c:pt idx="470">
                  <c:v>0.15380900000000094</c:v>
                </c:pt>
                <c:pt idx="471">
                  <c:v>0.15930200000000044</c:v>
                </c:pt>
                <c:pt idx="472">
                  <c:v>0.15533400000000044</c:v>
                </c:pt>
                <c:pt idx="473">
                  <c:v>0.13061500000000001</c:v>
                </c:pt>
                <c:pt idx="474">
                  <c:v>0.10376000000000062</c:v>
                </c:pt>
                <c:pt idx="475">
                  <c:v>9.277340000000002E-2</c:v>
                </c:pt>
                <c:pt idx="476">
                  <c:v>8.4838900000000064E-2</c:v>
                </c:pt>
                <c:pt idx="477">
                  <c:v>7.6293899999999998E-2</c:v>
                </c:pt>
                <c:pt idx="478">
                  <c:v>5.401610000000049E-2</c:v>
                </c:pt>
                <c:pt idx="479">
                  <c:v>7.5683600000000004E-2</c:v>
                </c:pt>
                <c:pt idx="480">
                  <c:v>0.115356</c:v>
                </c:pt>
                <c:pt idx="481">
                  <c:v>0.11810300000000012</c:v>
                </c:pt>
                <c:pt idx="482">
                  <c:v>9.9792500000000048E-2</c:v>
                </c:pt>
                <c:pt idx="483">
                  <c:v>7.6599100000000003E-2</c:v>
                </c:pt>
                <c:pt idx="484">
                  <c:v>0.18218999999999999</c:v>
                </c:pt>
                <c:pt idx="485">
                  <c:v>0.35797100000000032</c:v>
                </c:pt>
                <c:pt idx="486">
                  <c:v>0.43212900000000032</c:v>
                </c:pt>
                <c:pt idx="487">
                  <c:v>0.71075400000000388</c:v>
                </c:pt>
                <c:pt idx="488">
                  <c:v>0.80291699999999611</c:v>
                </c:pt>
                <c:pt idx="489">
                  <c:v>0.61248800000000003</c:v>
                </c:pt>
                <c:pt idx="490">
                  <c:v>0.4187010000000001</c:v>
                </c:pt>
                <c:pt idx="491">
                  <c:v>0.29510500000000001</c:v>
                </c:pt>
                <c:pt idx="492">
                  <c:v>0.21148700000000117</c:v>
                </c:pt>
                <c:pt idx="493">
                  <c:v>0.17150899999999999</c:v>
                </c:pt>
                <c:pt idx="494">
                  <c:v>0.18005399999999999</c:v>
                </c:pt>
                <c:pt idx="495">
                  <c:v>0.19805900000000001</c:v>
                </c:pt>
                <c:pt idx="496">
                  <c:v>0.43335000000000218</c:v>
                </c:pt>
                <c:pt idx="497">
                  <c:v>2.4545300000000001</c:v>
                </c:pt>
              </c:numCache>
            </c:numRef>
          </c:val>
          <c:smooth val="0"/>
        </c:ser>
        <c:dLbls>
          <c:showLegendKey val="0"/>
          <c:showVal val="0"/>
          <c:showCatName val="0"/>
          <c:showSerName val="0"/>
          <c:showPercent val="0"/>
          <c:showBubbleSize val="0"/>
        </c:dLbls>
        <c:marker val="1"/>
        <c:smooth val="0"/>
        <c:axId val="147415040"/>
        <c:axId val="147416576"/>
      </c:lineChart>
      <c:catAx>
        <c:axId val="147415040"/>
        <c:scaling>
          <c:orientation val="minMax"/>
        </c:scaling>
        <c:delete val="0"/>
        <c:axPos val="b"/>
        <c:majorTickMark val="out"/>
        <c:minorTickMark val="none"/>
        <c:tickLblPos val="nextTo"/>
        <c:crossAx val="147416576"/>
        <c:crosses val="autoZero"/>
        <c:auto val="1"/>
        <c:lblAlgn val="ctr"/>
        <c:lblOffset val="100"/>
        <c:noMultiLvlLbl val="0"/>
      </c:catAx>
      <c:valAx>
        <c:axId val="147416576"/>
        <c:scaling>
          <c:orientation val="minMax"/>
        </c:scaling>
        <c:delete val="0"/>
        <c:axPos val="l"/>
        <c:majorGridlines/>
        <c:numFmt formatCode="General" sourceLinked="1"/>
        <c:majorTickMark val="out"/>
        <c:minorTickMark val="none"/>
        <c:tickLblPos val="nextTo"/>
        <c:crossAx val="14741504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6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png"/></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50643"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7892" name="Rectangle 4"/>
          <p:cNvSpPr>
            <a:spLocks noGrp="1" noChangeArrowheads="1"/>
          </p:cNvSpPr>
          <p:nvPr>
            <p:ph type="ftr" sz="quarter" idx="2"/>
          </p:nvPr>
        </p:nvSpPr>
        <p:spPr bwMode="auto">
          <a:xfrm>
            <a:off x="0"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50643"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lgn="r">
              <a:defRPr sz="1200">
                <a:latin typeface="Arial" charset="0"/>
                <a:cs typeface="+mn-cs"/>
              </a:defRPr>
            </a:lvl1pPr>
          </a:lstStyle>
          <a:p>
            <a:pPr>
              <a:defRPr/>
            </a:pPr>
            <a:fld id="{FCE42552-6889-48EA-8246-179239582BC7}" type="slidenum">
              <a:rPr lang="en-US"/>
              <a:pPr>
                <a:defRPr/>
              </a:pPr>
              <a:t>‹#›</a:t>
            </a:fld>
            <a:endParaRPr lang="en-US"/>
          </a:p>
        </p:txBody>
      </p:sp>
    </p:spTree>
    <p:extLst>
      <p:ext uri="{BB962C8B-B14F-4D97-AF65-F5344CB8AC3E}">
        <p14:creationId xmlns:p14="http://schemas.microsoft.com/office/powerpoint/2010/main" val="392575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defRPr sz="1200" noProof="1">
                <a:latin typeface="Arial" charset="0"/>
                <a:cs typeface="+mn-cs"/>
              </a:defRPr>
            </a:lvl1pPr>
          </a:lstStyle>
          <a:p>
            <a:pPr>
              <a:defRPr/>
            </a:pPr>
            <a:endParaRPr lang="cs-CZ"/>
          </a:p>
        </p:txBody>
      </p:sp>
      <p:sp>
        <p:nvSpPr>
          <p:cNvPr id="44035" name="Rectangle 3"/>
          <p:cNvSpPr>
            <a:spLocks noGrp="1" noChangeArrowheads="1"/>
          </p:cNvSpPr>
          <p:nvPr>
            <p:ph type="dt" idx="1"/>
          </p:nvPr>
        </p:nvSpPr>
        <p:spPr bwMode="auto">
          <a:xfrm>
            <a:off x="3850643"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lgn="r">
              <a:defRPr sz="1200" noProof="1">
                <a:latin typeface="Arial" charset="0"/>
                <a:cs typeface="+mn-cs"/>
              </a:defRPr>
            </a:lvl1pPr>
          </a:lstStyle>
          <a:p>
            <a:pPr>
              <a:defRPr/>
            </a:pPr>
            <a:endParaRPr lang="cs-CZ"/>
          </a:p>
        </p:txBody>
      </p:sp>
      <p:sp>
        <p:nvSpPr>
          <p:cNvPr id="84996"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0085" y="4715192"/>
            <a:ext cx="5437506" cy="4466274"/>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p>
            <a:pPr lvl="0"/>
            <a:r>
              <a:rPr lang="cs-CZ" noProof="1" smtClean="0"/>
              <a:t>Klepnutím lze upravit styly předlohy textu.</a:t>
            </a:r>
          </a:p>
          <a:p>
            <a:pPr lvl="1"/>
            <a:r>
              <a:rPr lang="cs-CZ" noProof="1" smtClean="0"/>
              <a:t>Druhá úroveň</a:t>
            </a:r>
          </a:p>
          <a:p>
            <a:pPr lvl="2"/>
            <a:r>
              <a:rPr lang="cs-CZ" noProof="1" smtClean="0"/>
              <a:t>Třetí úroveň</a:t>
            </a:r>
          </a:p>
          <a:p>
            <a:pPr lvl="3"/>
            <a:r>
              <a:rPr lang="cs-CZ" noProof="1" smtClean="0"/>
              <a:t>Čtvrtá úroveň</a:t>
            </a:r>
          </a:p>
          <a:p>
            <a:pPr lvl="4"/>
            <a:r>
              <a:rPr lang="cs-CZ" noProof="1" smtClean="0"/>
              <a:t>Pátá úroveň</a:t>
            </a:r>
          </a:p>
        </p:txBody>
      </p:sp>
      <p:sp>
        <p:nvSpPr>
          <p:cNvPr id="44038" name="Rectangle 6"/>
          <p:cNvSpPr>
            <a:spLocks noGrp="1" noChangeArrowheads="1"/>
          </p:cNvSpPr>
          <p:nvPr>
            <p:ph type="ftr" sz="quarter" idx="4"/>
          </p:nvPr>
        </p:nvSpPr>
        <p:spPr bwMode="auto">
          <a:xfrm>
            <a:off x="0"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defRPr sz="1200" noProof="1">
                <a:latin typeface="Arial" charset="0"/>
                <a:cs typeface="+mn-cs"/>
              </a:defRPr>
            </a:lvl1pPr>
          </a:lstStyle>
          <a:p>
            <a:pPr>
              <a:defRPr/>
            </a:pPr>
            <a:endParaRPr lang="cs-CZ"/>
          </a:p>
        </p:txBody>
      </p:sp>
      <p:sp>
        <p:nvSpPr>
          <p:cNvPr id="44039" name="Rectangle 7"/>
          <p:cNvSpPr>
            <a:spLocks noGrp="1" noChangeArrowheads="1"/>
          </p:cNvSpPr>
          <p:nvPr>
            <p:ph type="sldNum" sz="quarter" idx="5"/>
          </p:nvPr>
        </p:nvSpPr>
        <p:spPr bwMode="auto">
          <a:xfrm>
            <a:off x="3850643"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lgn="r">
              <a:defRPr sz="1200" noProof="1">
                <a:latin typeface="Arial" charset="0"/>
                <a:cs typeface="+mn-cs"/>
              </a:defRPr>
            </a:lvl1pPr>
          </a:lstStyle>
          <a:p>
            <a:pPr>
              <a:defRPr/>
            </a:pPr>
            <a:fld id="{9CEEBC60-A542-499E-B784-EC73675C80B1}" type="slidenum">
              <a:rPr/>
              <a:pPr>
                <a:defRPr/>
              </a:pPr>
              <a:t>‹#›</a:t>
            </a:fld>
            <a:endParaRPr lang="cs-CZ"/>
          </a:p>
        </p:txBody>
      </p:sp>
    </p:spTree>
    <p:extLst>
      <p:ext uri="{BB962C8B-B14F-4D97-AF65-F5344CB8AC3E}">
        <p14:creationId xmlns:p14="http://schemas.microsoft.com/office/powerpoint/2010/main" val="3977752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789E0D71-0D5B-4A15-810E-A887627E699D}" type="slidenum">
              <a:rPr smtClean="0"/>
              <a:pPr>
                <a:defRPr/>
              </a:pPr>
              <a:t>1</a:t>
            </a:fld>
            <a:endParaRPr lang="cs-CZ"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cstate="print"/>
          <a:srcRect/>
          <a:stretch>
            <a:fillRect/>
          </a:stretch>
        </p:blipFill>
        <p:spPr bwMode="auto">
          <a:xfrm>
            <a:off x="0" y="0"/>
            <a:ext cx="9144000" cy="1781175"/>
          </a:xfrm>
          <a:prstGeom prst="rect">
            <a:avLst/>
          </a:prstGeom>
          <a:noFill/>
          <a:ln w="9525">
            <a:noFill/>
            <a:miter lim="800000"/>
            <a:headEnd/>
            <a:tailEnd/>
          </a:ln>
        </p:spPr>
      </p:pic>
      <p:sp>
        <p:nvSpPr>
          <p:cNvPr id="5" name="AutoShape 62"/>
          <p:cNvSpPr>
            <a:spLocks noChangeArrowheads="1"/>
          </p:cNvSpPr>
          <p:nvPr/>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cs typeface="+mn-cs"/>
            </a:endParaRPr>
          </a:p>
        </p:txBody>
      </p:sp>
      <p:sp>
        <p:nvSpPr>
          <p:cNvPr id="6" name="Rectangle 51"/>
          <p:cNvSpPr>
            <a:spLocks noChangeArrowheads="1"/>
          </p:cNvSpPr>
          <p:nvPr/>
        </p:nvSpPr>
        <p:spPr bwMode="auto">
          <a:xfrm>
            <a:off x="0" y="1763713"/>
            <a:ext cx="9144000" cy="2232025"/>
          </a:xfrm>
          <a:prstGeom prst="rect">
            <a:avLst/>
          </a:prstGeom>
          <a:solidFill>
            <a:schemeClr val="accent1"/>
          </a:solidFill>
          <a:ln w="9525">
            <a:noFill/>
            <a:miter lim="800000"/>
            <a:headEnd/>
            <a:tailEnd/>
          </a:ln>
          <a:effectLst/>
        </p:spPr>
        <p:txBody>
          <a:bodyPr wrap="none" anchor="ctr"/>
          <a:lstStyle/>
          <a:p>
            <a:pPr>
              <a:defRPr/>
            </a:pPr>
            <a:endParaRPr lang="cs-CZ">
              <a:cs typeface="+mn-cs"/>
            </a:endParaRPr>
          </a:p>
        </p:txBody>
      </p:sp>
      <p:pic>
        <p:nvPicPr>
          <p:cNvPr id="7" name="Picture 54" descr="logo-IBA"/>
          <p:cNvPicPr>
            <a:picLocks noChangeAspect="1" noChangeArrowheads="1"/>
          </p:cNvPicPr>
          <p:nvPr/>
        </p:nvPicPr>
        <p:blipFill>
          <a:blip r:embed="rId3" cstate="print"/>
          <a:srcRect/>
          <a:stretch>
            <a:fillRect/>
          </a:stretch>
        </p:blipFill>
        <p:spPr bwMode="auto">
          <a:xfrm>
            <a:off x="250825" y="4221163"/>
            <a:ext cx="1219200" cy="1152525"/>
          </a:xfrm>
          <a:prstGeom prst="rect">
            <a:avLst/>
          </a:prstGeom>
          <a:noFill/>
          <a:ln w="9525">
            <a:noFill/>
            <a:miter lim="800000"/>
            <a:headEnd/>
            <a:tailEnd/>
          </a:ln>
        </p:spPr>
      </p:pic>
      <p:sp>
        <p:nvSpPr>
          <p:cNvPr id="8" name="AutoShape 56"/>
          <p:cNvSpPr>
            <a:spLocks noChangeArrowheads="1"/>
          </p:cNvSpPr>
          <p:nvPr/>
        </p:nvSpPr>
        <p:spPr bwMode="auto">
          <a:xfrm rot="5400000">
            <a:off x="6731794" y="2659857"/>
            <a:ext cx="4429125" cy="395287"/>
          </a:xfrm>
          <a:custGeom>
            <a:avLst/>
            <a:gdLst>
              <a:gd name="G0" fmla="+- 5486 0 0"/>
              <a:gd name="G1" fmla="+- 21600 0 5486"/>
              <a:gd name="G2" fmla="*/ 5486 1 2"/>
              <a:gd name="G3" fmla="+- 21600 0 G2"/>
              <a:gd name="G4" fmla="+/ 5486 21600 2"/>
              <a:gd name="G5" fmla="+/ G1 0 2"/>
              <a:gd name="G6" fmla="*/ 21600 21600 5486"/>
              <a:gd name="G7" fmla="*/ G6 1 2"/>
              <a:gd name="G8" fmla="+- 21600 0 G7"/>
              <a:gd name="G9" fmla="*/ 21600 1 2"/>
              <a:gd name="G10" fmla="+- 5486 0 G9"/>
              <a:gd name="G11" fmla="?: G10 G8 0"/>
              <a:gd name="G12" fmla="?: G10 G7 21600"/>
              <a:gd name="T0" fmla="*/ 18857 w 21600"/>
              <a:gd name="T1" fmla="*/ 10800 h 21600"/>
              <a:gd name="T2" fmla="*/ 10800 w 21600"/>
              <a:gd name="T3" fmla="*/ 21600 h 21600"/>
              <a:gd name="T4" fmla="*/ 2743 w 21600"/>
              <a:gd name="T5" fmla="*/ 10800 h 21600"/>
              <a:gd name="T6" fmla="*/ 10800 w 21600"/>
              <a:gd name="T7" fmla="*/ 0 h 21600"/>
              <a:gd name="T8" fmla="*/ 4543 w 21600"/>
              <a:gd name="T9" fmla="*/ 4543 h 21600"/>
              <a:gd name="T10" fmla="*/ 17057 w 21600"/>
              <a:gd name="T11" fmla="*/ 17057 h 21600"/>
            </a:gdLst>
            <a:ahLst/>
            <a:cxnLst>
              <a:cxn ang="0">
                <a:pos x="T0" y="T1"/>
              </a:cxn>
              <a:cxn ang="0">
                <a:pos x="T2" y="T3"/>
              </a:cxn>
              <a:cxn ang="0">
                <a:pos x="T4" y="T5"/>
              </a:cxn>
              <a:cxn ang="0">
                <a:pos x="T6" y="T7"/>
              </a:cxn>
            </a:cxnLst>
            <a:rect l="T8" t="T9" r="T10" b="T11"/>
            <a:pathLst>
              <a:path w="21600" h="21600">
                <a:moveTo>
                  <a:pt x="0" y="0"/>
                </a:moveTo>
                <a:lnTo>
                  <a:pt x="5486" y="21600"/>
                </a:lnTo>
                <a:lnTo>
                  <a:pt x="16114" y="21600"/>
                </a:lnTo>
                <a:lnTo>
                  <a:pt x="21600" y="0"/>
                </a:lnTo>
                <a:close/>
              </a:path>
            </a:pathLst>
          </a:custGeom>
          <a:gradFill rotWithShape="1">
            <a:gsLst>
              <a:gs pos="0">
                <a:schemeClr val="accent1"/>
              </a:gs>
              <a:gs pos="100000">
                <a:srgbClr val="DDD4C6"/>
              </a:gs>
            </a:gsLst>
            <a:lin ang="0" scaled="1"/>
          </a:gradFill>
          <a:ln w="9525" algn="ctr">
            <a:noFill/>
            <a:miter lim="800000"/>
            <a:headEnd/>
            <a:tailEnd/>
          </a:ln>
          <a:effectLst/>
        </p:spPr>
        <p:txBody>
          <a:bodyPr wrap="none" anchor="ctr"/>
          <a:lstStyle/>
          <a:p>
            <a:pPr>
              <a:defRPr/>
            </a:pPr>
            <a:endParaRPr lang="cs-CZ">
              <a:cs typeface="+mn-cs"/>
            </a:endParaRPr>
          </a:p>
        </p:txBody>
      </p:sp>
      <p:sp>
        <p:nvSpPr>
          <p:cNvPr id="9" name="AutoShape 59"/>
          <p:cNvSpPr>
            <a:spLocks noChangeArrowheads="1"/>
          </p:cNvSpPr>
          <p:nvPr/>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defRPr/>
            </a:pPr>
            <a:endParaRPr lang="cs-CZ">
              <a:cs typeface="+mn-cs"/>
            </a:endParaRPr>
          </a:p>
        </p:txBody>
      </p:sp>
      <p:pic>
        <p:nvPicPr>
          <p:cNvPr id="10" name="Picture 67" descr="logo-MU"/>
          <p:cNvPicPr>
            <a:picLocks noChangeAspect="1" noChangeArrowheads="1"/>
          </p:cNvPicPr>
          <p:nvPr/>
        </p:nvPicPr>
        <p:blipFill>
          <a:blip r:embed="rId4" cstate="print"/>
          <a:srcRect/>
          <a:stretch>
            <a:fillRect/>
          </a:stretch>
        </p:blipFill>
        <p:spPr bwMode="auto">
          <a:xfrm>
            <a:off x="7643813" y="500063"/>
            <a:ext cx="871537" cy="866775"/>
          </a:xfrm>
          <a:prstGeom prst="rect">
            <a:avLst/>
          </a:prstGeom>
          <a:noFill/>
          <a:ln w="9525">
            <a:noFill/>
            <a:miter lim="800000"/>
            <a:headEnd/>
            <a:tailEnd/>
          </a:ln>
        </p:spPr>
      </p:pic>
      <p:sp>
        <p:nvSpPr>
          <p:cNvPr id="11" name="Text Box 71"/>
          <p:cNvSpPr txBox="1">
            <a:spLocks noChangeArrowheads="1"/>
          </p:cNvSpPr>
          <p:nvPr/>
        </p:nvSpPr>
        <p:spPr bwMode="auto">
          <a:xfrm>
            <a:off x="2000250" y="6286500"/>
            <a:ext cx="4857750" cy="369888"/>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cs typeface="+mn-cs"/>
              </a:rPr>
              <a:t>© Institut biostatistiky a analýz</a:t>
            </a:r>
            <a:endParaRPr lang="en-US" dirty="0">
              <a:solidFill>
                <a:schemeClr val="bg1"/>
              </a:solidFill>
              <a:cs typeface="+mn-cs"/>
            </a:endParaRPr>
          </a:p>
        </p:txBody>
      </p:sp>
      <p:sp>
        <p:nvSpPr>
          <p:cNvPr id="12" name="Line 75"/>
          <p:cNvSpPr>
            <a:spLocks noChangeShapeType="1"/>
          </p:cNvSpPr>
          <p:nvPr/>
        </p:nvSpPr>
        <p:spPr bwMode="auto">
          <a:xfrm>
            <a:off x="2000250" y="5334000"/>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3" name="Line 76"/>
          <p:cNvSpPr>
            <a:spLocks noChangeShapeType="1"/>
          </p:cNvSpPr>
          <p:nvPr/>
        </p:nvSpPr>
        <p:spPr bwMode="auto">
          <a:xfrm>
            <a:off x="1754188" y="5403850"/>
            <a:ext cx="8939212"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4" name="Oval 77"/>
          <p:cNvSpPr>
            <a:spLocks noChangeArrowheads="1"/>
          </p:cNvSpPr>
          <p:nvPr/>
        </p:nvSpPr>
        <p:spPr bwMode="auto">
          <a:xfrm>
            <a:off x="1673225" y="5300663"/>
            <a:ext cx="206375" cy="206375"/>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sp>
        <p:nvSpPr>
          <p:cNvPr id="35887" name="Rectangle 47"/>
          <p:cNvSpPr>
            <a:spLocks noGrp="1" noChangeArrowheads="1"/>
          </p:cNvSpPr>
          <p:nvPr>
            <p:ph type="ctrTitle"/>
          </p:nvPr>
        </p:nvSpPr>
        <p:spPr>
          <a:xfrm>
            <a:off x="823913" y="1916114"/>
            <a:ext cx="7493000" cy="1973263"/>
          </a:xfrm>
          <a:ln>
            <a:noFill/>
          </a:ln>
          <a:effectLst>
            <a:outerShdw dist="35921" dir="2700000" algn="ctr" rotWithShape="0">
              <a:schemeClr val="bg2"/>
            </a:outerShdw>
          </a:effectLst>
        </p:spPr>
        <p:txBody>
          <a:bodyPr/>
          <a:lstStyle>
            <a:lvl1pPr>
              <a:defRPr sz="3600">
                <a:solidFill>
                  <a:schemeClr val="bg1"/>
                </a:solidFill>
                <a:effectLst/>
              </a:defRPr>
            </a:lvl1pPr>
          </a:lstStyle>
          <a:p>
            <a:r>
              <a:rPr lang="cs-CZ" smtClean="0"/>
              <a:t>Klepnutím lze upravit styl předlohy nadpisů.</a:t>
            </a:r>
            <a:endParaRPr lang="en-US" dirty="0"/>
          </a:p>
        </p:txBody>
      </p:sp>
      <p:sp>
        <p:nvSpPr>
          <p:cNvPr id="35888" name="Rectangle 48"/>
          <p:cNvSpPr>
            <a:spLocks noGrp="1" noChangeArrowheads="1"/>
          </p:cNvSpPr>
          <p:nvPr>
            <p:ph type="subTitle" idx="1"/>
          </p:nvPr>
        </p:nvSpPr>
        <p:spPr>
          <a:xfrm>
            <a:off x="2074865" y="4292602"/>
            <a:ext cx="4994275" cy="1008063"/>
          </a:xfrm>
        </p:spPr>
        <p:txBody>
          <a:bodyPr anchor="ctr"/>
          <a:lstStyle>
            <a:lvl1pPr marL="0" indent="0" algn="ctr">
              <a:buFont typeface="Wingdings" pitchFamily="2" charset="2"/>
              <a:buNone/>
              <a:defRPr sz="2000" b="0">
                <a:effectLst>
                  <a:outerShdw blurRad="38100" dist="38100" dir="2700000" algn="tl">
                    <a:srgbClr val="C0C0C0"/>
                  </a:outerShdw>
                </a:effectLst>
              </a:defRPr>
            </a:lvl1pPr>
          </a:lstStyle>
          <a:p>
            <a:r>
              <a:rPr lang="cs-CZ" smtClean="0"/>
              <a:t>Klepnutím lze upravit styl předlohy podnadpisů.</a:t>
            </a:r>
            <a:endParaRPr lang="en-US"/>
          </a:p>
        </p:txBody>
      </p:sp>
      <p:sp>
        <p:nvSpPr>
          <p:cNvPr id="15" name="Rectangle 44"/>
          <p:cNvSpPr>
            <a:spLocks noGrp="1" noChangeArrowheads="1"/>
          </p:cNvSpPr>
          <p:nvPr>
            <p:ph type="dt" sz="half" idx="10"/>
          </p:nvPr>
        </p:nvSpPr>
        <p:spPr bwMode="auto">
          <a:xfrm>
            <a:off x="142875" y="6286500"/>
            <a:ext cx="1619250" cy="455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 name="Rectangle 46"/>
          <p:cNvSpPr>
            <a:spLocks noGrp="1" noChangeArrowheads="1"/>
          </p:cNvSpPr>
          <p:nvPr>
            <p:ph type="sldNum" sz="quarter" idx="11"/>
          </p:nvPr>
        </p:nvSpPr>
        <p:spPr>
          <a:xfrm>
            <a:off x="7072313" y="6286500"/>
            <a:ext cx="1919287" cy="428625"/>
          </a:xfrm>
        </p:spPr>
        <p:txBody>
          <a:bodyPr/>
          <a:lstStyle>
            <a:lvl1pPr>
              <a:defRPr sz="1400" b="0"/>
            </a:lvl1pPr>
          </a:lstStyle>
          <a:p>
            <a:pPr>
              <a:defRPr/>
            </a:pPr>
            <a:fld id="{B677DC7A-4BA9-4E92-A4A0-C1F2D8D704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17364DF8-1577-47EC-838A-FC0287B9AA05}"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AC969639-68AB-47C9-9C99-CC6A467C8C62}"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normalizeH="0" baseline="0">
                <a:solidFill>
                  <a:schemeClr val="accent1">
                    <a:lumMod val="50000"/>
                  </a:schemeClr>
                </a:solidFill>
                <a:latin typeface="Arial Rounded MT Bold" pitchFamily="34" charset="0"/>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500034" y="1214422"/>
            <a:ext cx="8536018" cy="5167329"/>
          </a:xfrm>
        </p:spPr>
        <p:txBody>
          <a:bodyPr/>
          <a:lstStyle>
            <a:lvl1pPr>
              <a:defRPr b="0" i="0" baseline="0"/>
            </a:lvl1pPr>
            <a:lvl2pPr>
              <a:defRPr b="0" i="0" baseline="0"/>
            </a:lvl2pPr>
            <a:lvl3pPr>
              <a:defRPr b="0" i="0" baseline="0"/>
            </a:lvl3pPr>
            <a:lvl4pPr>
              <a:defRPr b="0" i="0" baseline="0"/>
            </a:lvl4pPr>
            <a:lvl5pPr>
              <a:defRPr b="0" i="0" baseline="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Rectangle 49"/>
          <p:cNvSpPr>
            <a:spLocks noGrp="1" noChangeArrowheads="1"/>
          </p:cNvSpPr>
          <p:nvPr>
            <p:ph type="sldNum" sz="quarter" idx="10"/>
          </p:nvPr>
        </p:nvSpPr>
        <p:spPr>
          <a:ln/>
        </p:spPr>
        <p:txBody>
          <a:bodyPr/>
          <a:lstStyle>
            <a:lvl1pPr>
              <a:defRPr/>
            </a:lvl1pPr>
          </a:lstStyle>
          <a:p>
            <a:pPr>
              <a:defRPr/>
            </a:pPr>
            <a:fld id="{A2DA73D8-126B-4A7F-B486-91206A8F9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baseline="0">
                <a:solidFill>
                  <a:schemeClr val="accent1">
                    <a:lumMod val="50000"/>
                  </a:schemeClr>
                </a:solidFill>
              </a:defRPr>
            </a:lvl1p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500033" y="1285860"/>
            <a:ext cx="4133879"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86315" y="1285860"/>
            <a:ext cx="4214841"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Rectangle 49"/>
          <p:cNvSpPr>
            <a:spLocks noGrp="1" noChangeArrowheads="1"/>
          </p:cNvSpPr>
          <p:nvPr>
            <p:ph type="sldNum" sz="quarter" idx="10"/>
          </p:nvPr>
        </p:nvSpPr>
        <p:spPr>
          <a:ln/>
        </p:spPr>
        <p:txBody>
          <a:bodyPr/>
          <a:lstStyle>
            <a:lvl1pPr>
              <a:defRPr/>
            </a:lvl1pPr>
          </a:lstStyle>
          <a:p>
            <a:pPr>
              <a:defRPr/>
            </a:pPr>
            <a:fld id="{98C52651-635A-4B3F-AE58-B867F98733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Rectangle 49"/>
          <p:cNvSpPr>
            <a:spLocks noGrp="1" noChangeArrowheads="1"/>
          </p:cNvSpPr>
          <p:nvPr>
            <p:ph type="sldNum" sz="quarter" idx="10"/>
          </p:nvPr>
        </p:nvSpPr>
        <p:spPr>
          <a:ln/>
        </p:spPr>
        <p:txBody>
          <a:bodyPr/>
          <a:lstStyle>
            <a:lvl1pPr>
              <a:defRPr/>
            </a:lvl1pPr>
          </a:lstStyle>
          <a:p>
            <a:pPr>
              <a:defRPr/>
            </a:pPr>
            <a:fld id="{3A7239FB-55AB-42F6-82CB-167B974E32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9"/>
          <p:cNvSpPr>
            <a:spLocks noGrp="1" noChangeArrowheads="1"/>
          </p:cNvSpPr>
          <p:nvPr>
            <p:ph type="sldNum" sz="quarter" idx="10"/>
          </p:nvPr>
        </p:nvSpPr>
        <p:spPr>
          <a:ln/>
        </p:spPr>
        <p:txBody>
          <a:bodyPr/>
          <a:lstStyle>
            <a:lvl1pPr>
              <a:defRPr/>
            </a:lvl1pPr>
          </a:lstStyle>
          <a:p>
            <a:pPr>
              <a:defRPr/>
            </a:pPr>
            <a:fld id="{40834609-EBEA-47FB-9AC2-793A86A8C3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28596" y="1"/>
            <a:ext cx="8572560" cy="642918"/>
          </a:xfrm>
        </p:spPr>
        <p:txBody>
          <a:bodyPr anchor="b"/>
          <a:lstStyle>
            <a:lvl1pPr algn="l">
              <a:defRPr sz="2000" b="1"/>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3575050" y="1000108"/>
            <a:ext cx="5111750" cy="5126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51A66155-8ABA-4D9D-8D89-934BC77C2C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E3AC6FC5-2410-4C58-BC87-BE152FE6BD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F5F0CE82-8041-4453-BA10-5A4926A24B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4"/>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5" y="61914"/>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5FDEE2F2-0083-4988-A3CC-020CF29792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68" descr="levy-panel-IBA-se-zavojem"/>
          <p:cNvPicPr>
            <a:picLocks noChangeAspect="1" noChangeArrowheads="1"/>
          </p:cNvPicPr>
          <p:nvPr/>
        </p:nvPicPr>
        <p:blipFill>
          <a:blip r:embed="rId13" cstate="print"/>
          <a:srcRect l="25232"/>
          <a:stretch>
            <a:fillRect/>
          </a:stretch>
        </p:blipFill>
        <p:spPr bwMode="auto">
          <a:xfrm>
            <a:off x="0" y="0"/>
            <a:ext cx="1692275" cy="6858000"/>
          </a:xfrm>
          <a:prstGeom prst="rect">
            <a:avLst/>
          </a:prstGeom>
          <a:noFill/>
          <a:ln w="9525">
            <a:noFill/>
            <a:miter lim="800000"/>
            <a:headEnd/>
            <a:tailEnd/>
          </a:ln>
        </p:spPr>
      </p:pic>
      <p:grpSp>
        <p:nvGrpSpPr>
          <p:cNvPr id="27651" name="Group 63"/>
          <p:cNvGrpSpPr>
            <a:grpSpLocks/>
          </p:cNvGrpSpPr>
          <p:nvPr/>
        </p:nvGrpSpPr>
        <p:grpSpPr bwMode="auto">
          <a:xfrm>
            <a:off x="827088" y="6638925"/>
            <a:ext cx="7537450" cy="219075"/>
            <a:chOff x="1338" y="4156"/>
            <a:chExt cx="4067" cy="164"/>
          </a:xfrm>
        </p:grpSpPr>
        <p:sp>
          <p:nvSpPr>
            <p:cNvPr id="34877" name="Freeform 61"/>
            <p:cNvSpPr>
              <a:spLocks/>
            </p:cNvSpPr>
            <p:nvPr/>
          </p:nvSpPr>
          <p:spPr bwMode="auto">
            <a:xfrm flipH="1" flipV="1">
              <a:off x="1338" y="4156"/>
              <a:ext cx="3175"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sp>
          <p:nvSpPr>
            <p:cNvPr id="34878" name="Freeform 62"/>
            <p:cNvSpPr>
              <a:spLocks/>
            </p:cNvSpPr>
            <p:nvPr/>
          </p:nvSpPr>
          <p:spPr bwMode="auto">
            <a:xfrm flipH="1" flipV="1">
              <a:off x="4332" y="4156"/>
              <a:ext cx="1073"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grpSp>
      <p:sp>
        <p:nvSpPr>
          <p:cNvPr id="34865" name="Rectangle 49"/>
          <p:cNvSpPr>
            <a:spLocks noGrp="1" noChangeArrowheads="1"/>
          </p:cNvSpPr>
          <p:nvPr>
            <p:ph type="sldNum" sz="quarter" idx="4"/>
          </p:nvPr>
        </p:nvSpPr>
        <p:spPr bwMode="auto">
          <a:xfrm>
            <a:off x="0" y="6599238"/>
            <a:ext cx="501650" cy="25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a:cs typeface="+mn-cs"/>
              </a:defRPr>
            </a:lvl1pPr>
          </a:lstStyle>
          <a:p>
            <a:pPr>
              <a:defRPr/>
            </a:pPr>
            <a:fld id="{3E6B90D9-832B-40F6-825C-EAB2C6EDFE4D}" type="slidenum">
              <a:rPr lang="en-US"/>
              <a:pPr>
                <a:defRPr/>
              </a:pPr>
              <a:t>‹#›</a:t>
            </a:fld>
            <a:endParaRPr lang="en-US"/>
          </a:p>
        </p:txBody>
      </p:sp>
      <p:pic>
        <p:nvPicPr>
          <p:cNvPr id="27653" name="Picture 52" descr="logo-IBA-transparent"/>
          <p:cNvPicPr>
            <a:picLocks noChangeAspect="1" noChangeArrowheads="1"/>
          </p:cNvPicPr>
          <p:nvPr/>
        </p:nvPicPr>
        <p:blipFill>
          <a:blip r:embed="rId14" cstate="print"/>
          <a:srcRect/>
          <a:stretch>
            <a:fillRect/>
          </a:stretch>
        </p:blipFill>
        <p:spPr bwMode="auto">
          <a:xfrm>
            <a:off x="8496300" y="6602413"/>
            <a:ext cx="252413" cy="238125"/>
          </a:xfrm>
          <a:prstGeom prst="rect">
            <a:avLst/>
          </a:prstGeom>
          <a:noFill/>
          <a:ln w="9525">
            <a:noFill/>
            <a:miter lim="800000"/>
            <a:headEnd/>
            <a:tailEnd/>
          </a:ln>
        </p:spPr>
      </p:pic>
      <p:sp>
        <p:nvSpPr>
          <p:cNvPr id="27654" name="Rectangle 46"/>
          <p:cNvSpPr>
            <a:spLocks noGrp="1" noChangeArrowheads="1"/>
          </p:cNvSpPr>
          <p:nvPr>
            <p:ph type="body" idx="1"/>
          </p:nvPr>
        </p:nvSpPr>
        <p:spPr bwMode="auto">
          <a:xfrm>
            <a:off x="500063" y="1214438"/>
            <a:ext cx="8501062" cy="5167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4861" name="Rectangle 45"/>
          <p:cNvSpPr>
            <a:spLocks noGrp="1" noChangeArrowheads="1"/>
          </p:cNvSpPr>
          <p:nvPr>
            <p:ph type="title"/>
          </p:nvPr>
        </p:nvSpPr>
        <p:spPr bwMode="auto">
          <a:xfrm>
            <a:off x="506413" y="61913"/>
            <a:ext cx="8494712" cy="93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Klepnutím</a:t>
            </a:r>
            <a:r>
              <a:rPr lang="en-US" dirty="0" smtClean="0"/>
              <a:t> </a:t>
            </a:r>
            <a:r>
              <a:rPr lang="en-US" dirty="0" err="1" smtClean="0"/>
              <a:t>lze</a:t>
            </a:r>
            <a:r>
              <a:rPr lang="en-US" dirty="0" smtClean="0"/>
              <a:t> </a:t>
            </a:r>
            <a:r>
              <a:rPr lang="en-US" dirty="0" err="1" smtClean="0"/>
              <a:t>upravit</a:t>
            </a:r>
            <a:r>
              <a:rPr lang="en-US" dirty="0" smtClean="0"/>
              <a:t> </a:t>
            </a:r>
            <a:r>
              <a:rPr lang="en-US" dirty="0" err="1" smtClean="0"/>
              <a:t>styl</a:t>
            </a:r>
            <a:r>
              <a:rPr lang="en-US" dirty="0" smtClean="0"/>
              <a:t> </a:t>
            </a:r>
            <a:r>
              <a:rPr lang="en-US" dirty="0" err="1" smtClean="0"/>
              <a:t>předlohy</a:t>
            </a:r>
            <a:r>
              <a:rPr lang="en-US" dirty="0" smtClean="0"/>
              <a:t> </a:t>
            </a:r>
            <a:r>
              <a:rPr lang="en-US" dirty="0" err="1" smtClean="0"/>
              <a:t>nadpisů</a:t>
            </a:r>
            <a:endParaRPr lang="en-US" dirty="0" smtClean="0"/>
          </a:p>
        </p:txBody>
      </p:sp>
      <p:sp>
        <p:nvSpPr>
          <p:cNvPr id="34876" name="Line 60"/>
          <p:cNvSpPr>
            <a:spLocks noChangeShapeType="1"/>
          </p:cNvSpPr>
          <p:nvPr/>
        </p:nvSpPr>
        <p:spPr bwMode="auto">
          <a:xfrm flipV="1">
            <a:off x="428625" y="357188"/>
            <a:ext cx="0" cy="69215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71" name="Line 55"/>
          <p:cNvSpPr>
            <a:spLocks noChangeShapeType="1"/>
          </p:cNvSpPr>
          <p:nvPr/>
        </p:nvSpPr>
        <p:spPr bwMode="auto">
          <a:xfrm>
            <a:off x="428625" y="1071563"/>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grpSp>
        <p:nvGrpSpPr>
          <p:cNvPr id="27658" name="Group 69"/>
          <p:cNvGrpSpPr>
            <a:grpSpLocks/>
          </p:cNvGrpSpPr>
          <p:nvPr/>
        </p:nvGrpSpPr>
        <p:grpSpPr bwMode="auto">
          <a:xfrm>
            <a:off x="123825" y="1071563"/>
            <a:ext cx="9020175" cy="206375"/>
            <a:chOff x="78" y="506"/>
            <a:chExt cx="5682" cy="130"/>
          </a:xfrm>
        </p:grpSpPr>
        <p:sp>
          <p:nvSpPr>
            <p:cNvPr id="34881" name="Line 65"/>
            <p:cNvSpPr>
              <a:spLocks noChangeShapeType="1"/>
            </p:cNvSpPr>
            <p:nvPr/>
          </p:nvSpPr>
          <p:spPr bwMode="auto">
            <a:xfrm>
              <a:off x="129" y="571"/>
              <a:ext cx="5631"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82" name="Oval 66"/>
            <p:cNvSpPr>
              <a:spLocks noChangeArrowheads="1"/>
            </p:cNvSpPr>
            <p:nvPr/>
          </p:nvSpPr>
          <p:spPr bwMode="auto">
            <a:xfrm>
              <a:off x="78" y="506"/>
              <a:ext cx="130" cy="130"/>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grpSp>
      <p:pic>
        <p:nvPicPr>
          <p:cNvPr id="27659" name="Picture 67" descr="logo-MU"/>
          <p:cNvPicPr>
            <a:picLocks noChangeAspect="1" noChangeArrowheads="1"/>
          </p:cNvPicPr>
          <p:nvPr/>
        </p:nvPicPr>
        <p:blipFill>
          <a:blip r:embed="rId15" cstate="print"/>
          <a:srcRect/>
          <a:stretch>
            <a:fillRect/>
          </a:stretch>
        </p:blipFill>
        <p:spPr bwMode="auto">
          <a:xfrm>
            <a:off x="8788400" y="6588125"/>
            <a:ext cx="263525" cy="261938"/>
          </a:xfrm>
          <a:prstGeom prst="rect">
            <a:avLst/>
          </a:prstGeom>
          <a:noFill/>
          <a:ln w="9525">
            <a:noFill/>
            <a:miter lim="800000"/>
            <a:headEnd/>
            <a:tailEnd/>
          </a:ln>
        </p:spPr>
      </p:pic>
      <p:sp>
        <p:nvSpPr>
          <p:cNvPr id="34886" name="Text Box 70"/>
          <p:cNvSpPr txBox="1">
            <a:spLocks noChangeArrowheads="1"/>
          </p:cNvSpPr>
          <p:nvPr/>
        </p:nvSpPr>
        <p:spPr bwMode="auto">
          <a:xfrm>
            <a:off x="5435600" y="6670675"/>
            <a:ext cx="2852738" cy="153988"/>
          </a:xfrm>
          <a:prstGeom prst="rect">
            <a:avLst/>
          </a:prstGeom>
          <a:noFill/>
          <a:ln w="9525">
            <a:noFill/>
            <a:miter lim="800000"/>
            <a:headEnd/>
            <a:tailEnd/>
          </a:ln>
          <a:effectLst/>
        </p:spPr>
        <p:txBody>
          <a:bodyPr lIns="0" tIns="0" rIns="0" bIns="0">
            <a:spAutoFit/>
          </a:bodyPr>
          <a:lstStyle/>
          <a:p>
            <a:pPr algn="r">
              <a:spcBef>
                <a:spcPct val="50000"/>
              </a:spcBef>
              <a:defRPr/>
            </a:pPr>
            <a:r>
              <a:rPr lang="cs-CZ" sz="1000">
                <a:solidFill>
                  <a:schemeClr val="bg1"/>
                </a:solidFill>
                <a:cs typeface="+mn-cs"/>
              </a:rPr>
              <a:t>© Institut biostatistiky a analýz</a:t>
            </a:r>
            <a:endParaRPr lang="en-US" sz="100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991"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3" r:id="rId10"/>
    <p:sldLayoutId id="2147483994" r:id="rId11"/>
  </p:sldLayoutIdLst>
  <p:txStyles>
    <p:titleStyle>
      <a:lvl1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ea typeface="+mj-ea"/>
          <a:cs typeface="+mj-cs"/>
        </a:defRPr>
      </a:lvl1pPr>
      <a:lvl2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2pPr>
      <a:lvl3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3pPr>
      <a:lvl4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4pPr>
      <a:lvl5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5pPr>
      <a:lvl6pPr marL="4572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6pPr>
      <a:lvl7pPr marL="9144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7pPr>
      <a:lvl8pPr marL="13716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8pPr>
      <a:lvl9pPr marL="18288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itchFamily="2" charset="2"/>
        <a:buChar char="þ"/>
        <a:defRPr sz="2800">
          <a:solidFill>
            <a:schemeClr val="tx1"/>
          </a:solidFill>
          <a:latin typeface="+mn-lt"/>
          <a:ea typeface="+mn-ea"/>
          <a:cs typeface="Arial" pitchFamily="34" charset="0"/>
        </a:defRPr>
      </a:lvl1pPr>
      <a:lvl2pPr marL="742950" indent="-285750" algn="l" rtl="0" eaLnBrk="0" fontAlgn="base" hangingPunct="0">
        <a:spcBef>
          <a:spcPct val="30000"/>
        </a:spcBef>
        <a:spcAft>
          <a:spcPct val="0"/>
        </a:spcAft>
        <a:buClr>
          <a:srgbClr val="EEA320"/>
        </a:buClr>
        <a:buSzPct val="80000"/>
        <a:buFont typeface="Wingdings" pitchFamily="2" charset="2"/>
        <a:buChar char="è"/>
        <a:defRPr sz="2400">
          <a:solidFill>
            <a:schemeClr val="tx1"/>
          </a:solidFill>
          <a:latin typeface="+mn-lt"/>
          <a:cs typeface="Arial" charset="0"/>
        </a:defRPr>
      </a:lvl2pPr>
      <a:lvl3pPr marL="1143000" indent="-228600" algn="l" rtl="0" eaLnBrk="0" fontAlgn="base" hangingPunct="0">
        <a:spcBef>
          <a:spcPct val="30000"/>
        </a:spcBef>
        <a:spcAft>
          <a:spcPct val="0"/>
        </a:spcAft>
        <a:buClr>
          <a:schemeClr val="accent1"/>
        </a:buClr>
        <a:buSzPct val="80000"/>
        <a:buFont typeface="Wingdings" pitchFamily="2" charset="2"/>
        <a:buChar char="q"/>
        <a:defRPr sz="2000">
          <a:solidFill>
            <a:schemeClr val="tx1"/>
          </a:solidFill>
          <a:latin typeface="+mn-lt"/>
          <a:cs typeface="Arial" charset="0"/>
        </a:defRPr>
      </a:lvl3pPr>
      <a:lvl4pPr marL="1600200" indent="-228600" algn="l" rtl="0" eaLnBrk="0" fontAlgn="base" hangingPunct="0">
        <a:spcBef>
          <a:spcPct val="30000"/>
        </a:spcBef>
        <a:spcAft>
          <a:spcPct val="0"/>
        </a:spcAft>
        <a:buClr>
          <a:srgbClr val="EEA320"/>
        </a:buClr>
        <a:buSzPct val="50000"/>
        <a:buFont typeface="Wingdings" pitchFamily="2" charset="2"/>
        <a:buChar char="l"/>
        <a:defRPr sz="2000">
          <a:solidFill>
            <a:schemeClr val="tx1"/>
          </a:solidFill>
          <a:latin typeface="+mn-lt"/>
          <a:cs typeface="Arial" charset="0"/>
        </a:defRPr>
      </a:lvl4pPr>
      <a:lvl5pPr marL="2057400" indent="-228600" algn="l" rtl="0" eaLnBrk="0" fontAlgn="base" hangingPunct="0">
        <a:spcBef>
          <a:spcPct val="30000"/>
        </a:spcBef>
        <a:spcAft>
          <a:spcPct val="0"/>
        </a:spcAft>
        <a:buClr>
          <a:srgbClr val="DDD4C6"/>
        </a:buClr>
        <a:buChar char="•"/>
        <a:defRPr sz="2000">
          <a:solidFill>
            <a:schemeClr val="tx1"/>
          </a:solidFill>
          <a:latin typeface="+mn-lt"/>
          <a:cs typeface="Arial" charset="0"/>
        </a:defRPr>
      </a:lvl5pPr>
      <a:lvl6pPr marL="2514600" indent="-228600" algn="l" rtl="0" eaLnBrk="1" fontAlgn="base" hangingPunct="1">
        <a:spcBef>
          <a:spcPct val="30000"/>
        </a:spcBef>
        <a:spcAft>
          <a:spcPct val="0"/>
        </a:spcAft>
        <a:buClr>
          <a:srgbClr val="DDD4C6"/>
        </a:buClr>
        <a:buChar char="•"/>
        <a:defRPr b="1">
          <a:solidFill>
            <a:schemeClr val="tx1"/>
          </a:solidFill>
          <a:latin typeface="+mn-lt"/>
        </a:defRPr>
      </a:lvl6pPr>
      <a:lvl7pPr marL="2971800" indent="-228600" algn="l" rtl="0" eaLnBrk="1" fontAlgn="base" hangingPunct="1">
        <a:spcBef>
          <a:spcPct val="30000"/>
        </a:spcBef>
        <a:spcAft>
          <a:spcPct val="0"/>
        </a:spcAft>
        <a:buClr>
          <a:srgbClr val="DDD4C6"/>
        </a:buClr>
        <a:buChar char="•"/>
        <a:defRPr b="1">
          <a:solidFill>
            <a:schemeClr val="tx1"/>
          </a:solidFill>
          <a:latin typeface="+mn-lt"/>
        </a:defRPr>
      </a:lvl7pPr>
      <a:lvl8pPr marL="3429000" indent="-228600" algn="l" rtl="0" eaLnBrk="1" fontAlgn="base" hangingPunct="1">
        <a:spcBef>
          <a:spcPct val="30000"/>
        </a:spcBef>
        <a:spcAft>
          <a:spcPct val="0"/>
        </a:spcAft>
        <a:buClr>
          <a:srgbClr val="DDD4C6"/>
        </a:buClr>
        <a:buChar char="•"/>
        <a:defRPr b="1">
          <a:solidFill>
            <a:schemeClr val="tx1"/>
          </a:solidFill>
          <a:latin typeface="+mn-lt"/>
        </a:defRPr>
      </a:lvl8pPr>
      <a:lvl9pPr marL="3886200" indent="-228600" algn="l" rtl="0" eaLnBrk="1" fontAlgn="base" hangingPunct="1">
        <a:spcBef>
          <a:spcPct val="30000"/>
        </a:spcBef>
        <a:spcAft>
          <a:spcPct val="0"/>
        </a:spcAft>
        <a:buClr>
          <a:srgbClr val="DDD4C6"/>
        </a:buClr>
        <a:buChar char="•"/>
        <a:defRPr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image" Target="../media/image27.png"/><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wmf"/><Relationship Id="rId5" Type="http://schemas.openxmlformats.org/officeDocument/2006/relationships/oleObject" Target="../embeddings/oleObject23.bin"/><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lovnik-cizich-slov.abz.cz/"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s.wikipedia.org/wiki/P%C5%99%C3%AD%C4%8Dina" TargetMode="External"/><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cs.wikipedia.org/wiki/N%C3%A1slede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chovatelka.cz/chovatelka/clanek-foto/172--485.html" TargetMode="Externa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8" Type="http://schemas.openxmlformats.org/officeDocument/2006/relationships/hyperlink" Target="http://www.iabc.cz/images/tistene_ABC/2008/15/web/11-moucha.jpg" TargetMode="External"/><Relationship Id="rId13" Type="http://schemas.openxmlformats.org/officeDocument/2006/relationships/image" Target="../media/image46.png"/><Relationship Id="rId3" Type="http://schemas.openxmlformats.org/officeDocument/2006/relationships/image" Target="../media/image40.jpeg"/><Relationship Id="rId7" Type="http://schemas.openxmlformats.org/officeDocument/2006/relationships/image" Target="../media/image43.jpeg"/><Relationship Id="rId12" Type="http://schemas.openxmlformats.org/officeDocument/2006/relationships/image" Target="../media/image45.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6" Type="http://schemas.openxmlformats.org/officeDocument/2006/relationships/hyperlink" Target="http://images.google.cz/imgres?imgurl=http://www.hermanka.cz/moucha_ziva.jpg&amp;imgrefurl=http://www.hermanka.cz/mikroby_fakta.html&amp;usg=__ngRi33nupAgNjVb12-MuvcaAzLM=&amp;h=144&amp;w=134&amp;sz=5&amp;hl=cs&amp;start=70&amp;um=1&amp;tbnid=6vDPt2WE-Wa4pM:&amp;tbnh=94&amp;tbnw=87&amp;prev=/images?q=moucha&amp;start=60&amp;ndsp=20&amp;um=1&amp;hl=cs&amp;rlz=1T4SKPB_enCZ266CZ266&amp;sa=N" TargetMode="External"/><Relationship Id="rId11" Type="http://schemas.openxmlformats.org/officeDocument/2006/relationships/hyperlink" Target="http://images.google.cz/imgres?imgurl=http://i18.tinypic.com/33a9wyt.jpg&amp;imgrefurl=http://ttonca.blog.cz/0807/dalsi-moucha&amp;usg=__LT3QlR-SY-USEE_qznDGgBqY0c8=&amp;h=260&amp;w=382&amp;sz=22&amp;hl=cs&amp;start=55&amp;um=1&amp;tbnid=yGT3XXiRyw6NpM:&amp;tbnh=84&amp;tbnw=123&amp;prev=/images?q=moucha&amp;start=40&amp;ndsp=20&amp;um=1&amp;hl=cs&amp;rlz=1T4SKPB_enCZ266CZ266&amp;sa=N" TargetMode="External"/><Relationship Id="rId5" Type="http://schemas.openxmlformats.org/officeDocument/2006/relationships/image" Target="../media/image41.png"/><Relationship Id="rId15" Type="http://schemas.openxmlformats.org/officeDocument/2006/relationships/image" Target="../media/image48.png"/><Relationship Id="rId10" Type="http://schemas.openxmlformats.org/officeDocument/2006/relationships/image" Target="../media/image42.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5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en.wikipedia.org/wiki/File:Correlation_examples.pn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5.wmf"/><Relationship Id="rId5" Type="http://schemas.openxmlformats.org/officeDocument/2006/relationships/oleObject" Target="../embeddings/oleObject29.bin"/><Relationship Id="rId4" Type="http://schemas.openxmlformats.org/officeDocument/2006/relationships/image" Target="../media/image64.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7.wmf"/><Relationship Id="rId5" Type="http://schemas.openxmlformats.org/officeDocument/2006/relationships/oleObject" Target="../embeddings/oleObject31.bin"/><Relationship Id="rId4" Type="http://schemas.openxmlformats.org/officeDocument/2006/relationships/image" Target="../media/image66.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9.png"/><Relationship Id="rId5" Type="http://schemas.openxmlformats.org/officeDocument/2006/relationships/oleObject" Target="../embeddings/oleObject33.bin"/><Relationship Id="rId4" Type="http://schemas.openxmlformats.org/officeDocument/2006/relationships/image" Target="../media/image68.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0.wmf"/></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3.xml"/><Relationship Id="rId1" Type="http://schemas.openxmlformats.org/officeDocument/2006/relationships/vmlDrawing" Target="../drawings/vmlDrawing23.vml"/><Relationship Id="rId5" Type="http://schemas.openxmlformats.org/officeDocument/2006/relationships/image" Target="../media/image71.wmf"/><Relationship Id="rId4" Type="http://schemas.openxmlformats.org/officeDocument/2006/relationships/oleObject" Target="../embeddings/oleObject35.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4.wmf"/><Relationship Id="rId5" Type="http://schemas.openxmlformats.org/officeDocument/2006/relationships/oleObject" Target="../embeddings/oleObject37.bin"/><Relationship Id="rId4" Type="http://schemas.openxmlformats.org/officeDocument/2006/relationships/image" Target="../media/image73.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6.wmf"/><Relationship Id="rId5" Type="http://schemas.openxmlformats.org/officeDocument/2006/relationships/oleObject" Target="../embeddings/oleObject39.bin"/><Relationship Id="rId4" Type="http://schemas.openxmlformats.org/officeDocument/2006/relationships/image" Target="../media/image75.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9.wmf"/><Relationship Id="rId5" Type="http://schemas.openxmlformats.org/officeDocument/2006/relationships/oleObject" Target="../embeddings/oleObject42.bin"/><Relationship Id="rId4" Type="http://schemas.openxmlformats.org/officeDocument/2006/relationships/image" Target="../media/image78.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8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2.wmf"/><Relationship Id="rId5" Type="http://schemas.openxmlformats.org/officeDocument/2006/relationships/oleObject" Target="../embeddings/oleObject45.bin"/><Relationship Id="rId4" Type="http://schemas.openxmlformats.org/officeDocument/2006/relationships/image" Target="../media/image81.png"/></Relationships>
</file>

<file path=ppt/slides/_rels/slide81.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5.wmf"/><Relationship Id="rId5" Type="http://schemas.openxmlformats.org/officeDocument/2006/relationships/oleObject" Target="../embeddings/oleObject48.bin"/><Relationship Id="rId4" Type="http://schemas.openxmlformats.org/officeDocument/2006/relationships/image" Target="../media/image84.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7.wmf"/><Relationship Id="rId5" Type="http://schemas.openxmlformats.org/officeDocument/2006/relationships/oleObject" Target="../embeddings/oleObject51.bin"/><Relationship Id="rId4" Type="http://schemas.openxmlformats.org/officeDocument/2006/relationships/image" Target="../media/image84.wmf"/></Relationships>
</file>

<file path=ppt/slides/_rels/slide83.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9.wmf"/><Relationship Id="rId5" Type="http://schemas.openxmlformats.org/officeDocument/2006/relationships/oleObject" Target="../embeddings/oleObject53.bin"/><Relationship Id="rId4" Type="http://schemas.openxmlformats.org/officeDocument/2006/relationships/image" Target="../media/image88.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91.png"/></Relationships>
</file>

<file path=ppt/slides/_rels/slide8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oleObject" Target="../embeddings/oleObject8.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857375"/>
            <a:ext cx="8239125" cy="1930400"/>
          </a:xfrm>
        </p:spPr>
        <p:txBody>
          <a:bodyPr/>
          <a:lstStyle/>
          <a:p>
            <a:pPr eaLnBrk="1" hangingPunct="1">
              <a:defRPr/>
            </a:pPr>
            <a:r>
              <a:rPr lang="en-US" sz="4000" dirty="0" smtClean="0"/>
              <a:t>ČASOVÉ ŘADY </a:t>
            </a:r>
            <a:r>
              <a:rPr lang="cs-CZ" sz="4000" dirty="0" smtClean="0"/>
              <a:t/>
            </a:r>
            <a:br>
              <a:rPr lang="cs-CZ" sz="4000" dirty="0" smtClean="0"/>
            </a:br>
            <a:r>
              <a:rPr lang="en-US" sz="2400" dirty="0" smtClean="0"/>
              <a:t>(</a:t>
            </a:r>
            <a:r>
              <a:rPr lang="cs-CZ" sz="2400" dirty="0" smtClean="0"/>
              <a:t>SIGNÁLY A LINEÁRNÍ SYSTÉMY</a:t>
            </a:r>
            <a:r>
              <a:rPr lang="en-US" sz="2400" dirty="0" smtClean="0"/>
              <a:t>)</a:t>
            </a:r>
            <a:endParaRPr lang="cs-CZ" sz="4000" dirty="0" smtClean="0"/>
          </a:p>
        </p:txBody>
      </p:sp>
      <p:sp>
        <p:nvSpPr>
          <p:cNvPr id="2051" name="Rectangle 3"/>
          <p:cNvSpPr>
            <a:spLocks noGrp="1" noChangeArrowheads="1"/>
          </p:cNvSpPr>
          <p:nvPr>
            <p:ph type="subTitle" idx="1"/>
          </p:nvPr>
        </p:nvSpPr>
        <p:spPr>
          <a:xfrm>
            <a:off x="1928813" y="4000500"/>
            <a:ext cx="6858000" cy="2357438"/>
          </a:xfrm>
        </p:spPr>
        <p:txBody>
          <a:bodyPr/>
          <a:lstStyle/>
          <a:p>
            <a:pPr eaLnBrk="1" hangingPunct="1">
              <a:defRPr/>
            </a:pPr>
            <a:r>
              <a:rPr lang="cs-CZ" sz="3600" b="1" dirty="0" smtClean="0">
                <a:latin typeface="Arial" pitchFamily="34" charset="0"/>
              </a:rPr>
              <a:t>prof. Ing. Jiří Holčík, CSc.</a:t>
            </a:r>
          </a:p>
          <a:p>
            <a:pPr eaLnBrk="1" hangingPunct="1">
              <a:defRPr/>
            </a:pPr>
            <a:endParaRPr lang="cs-CZ" sz="3600" b="1" dirty="0" smtClean="0">
              <a:latin typeface="Arial" pitchFamily="34" charset="0"/>
            </a:endParaRPr>
          </a:p>
          <a:p>
            <a:pPr eaLnBrk="1" hangingPunct="1">
              <a:defRPr/>
            </a:pPr>
            <a:r>
              <a:rPr lang="cs-CZ" b="1" dirty="0" err="1" smtClean="0">
                <a:latin typeface="Arial" pitchFamily="34" charset="0"/>
              </a:rPr>
              <a:t>holcik</a:t>
            </a:r>
            <a:r>
              <a:rPr lang="en-US" b="1" dirty="0" smtClean="0">
                <a:latin typeface="Arial" pitchFamily="34" charset="0"/>
              </a:rPr>
              <a:t>@</a:t>
            </a:r>
            <a:r>
              <a:rPr lang="en-US" b="1" dirty="0" err="1" smtClean="0">
                <a:latin typeface="Arial" pitchFamily="34" charset="0"/>
              </a:rPr>
              <a:t>iba.muni.cz</a:t>
            </a:r>
            <a:endParaRPr lang="cs-CZ" sz="1200" b="1"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convolution_barking"/>
          <p:cNvPicPr>
            <a:picLocks noGrp="1" noChangeAspect="1" noChangeArrowheads="1"/>
          </p:cNvPicPr>
          <p:nvPr>
            <p:ph idx="1"/>
          </p:nvPr>
        </p:nvPicPr>
        <p:blipFill>
          <a:blip r:embed="rId2" cstate="print"/>
          <a:srcRect/>
          <a:stretch>
            <a:fillRect/>
          </a:stretch>
        </p:blipFill>
        <p:spPr>
          <a:xfrm>
            <a:off x="449263" y="1200150"/>
            <a:ext cx="8137525" cy="53975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pic>
        <p:nvPicPr>
          <p:cNvPr id="38915" name="Picture 17" descr="KONVOLUCE_SPOJ"/>
          <p:cNvPicPr>
            <a:picLocks noGrp="1" noChangeAspect="1" noChangeArrowheads="1"/>
          </p:cNvPicPr>
          <p:nvPr>
            <p:ph idx="1"/>
          </p:nvPr>
        </p:nvPicPr>
        <p:blipFill>
          <a:blip r:embed="rId2" cstate="print"/>
          <a:srcRect/>
          <a:stretch>
            <a:fillRect/>
          </a:stretch>
        </p:blipFill>
        <p:spPr>
          <a:xfrm>
            <a:off x="3786188" y="333375"/>
            <a:ext cx="4976812" cy="625792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9218" name="Object 1"/>
          <p:cNvGraphicFramePr>
            <a:graphicFrameLocks noChangeAspect="1"/>
          </p:cNvGraphicFramePr>
          <p:nvPr/>
        </p:nvGraphicFramePr>
        <p:xfrm>
          <a:off x="3924300" y="1268413"/>
          <a:ext cx="4886325" cy="5191125"/>
        </p:xfrm>
        <a:graphic>
          <a:graphicData uri="http://schemas.openxmlformats.org/presentationml/2006/ole">
            <mc:AlternateContent xmlns:mc="http://schemas.openxmlformats.org/markup-compatibility/2006">
              <mc:Choice xmlns:v="urn:schemas-microsoft-com:vml" Requires="v">
                <p:oleObj spid="_x0000_s9225" name="Rastrový obrázek" r:id="rId3" imgW="10914286" imgH="10247619" progId="PBrush">
                  <p:embed/>
                </p:oleObj>
              </mc:Choice>
              <mc:Fallback>
                <p:oleObj name="Rastrový obrázek" r:id="rId3" imgW="10914286" imgH="10247619"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268413"/>
                        <a:ext cx="4886325" cy="519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Zástupný symbol pro obsah 4" descr="konv_2obd.bmp"/>
          <p:cNvPicPr>
            <a:picLocks noGrp="1" noChangeAspect="1"/>
          </p:cNvPicPr>
          <p:nvPr>
            <p:ph idx="1"/>
          </p:nvPr>
        </p:nvPicPr>
        <p:blipFill>
          <a:blip r:embed="rId2" cstate="print"/>
          <a:srcRect/>
          <a:stretch>
            <a:fillRect/>
          </a:stretch>
        </p:blipFill>
        <p:spPr>
          <a:xfrm>
            <a:off x="2500313" y="1571625"/>
            <a:ext cx="4459287" cy="4459288"/>
          </a:xfrm>
        </p:spPr>
      </p:pic>
      <p:sp>
        <p:nvSpPr>
          <p:cNvPr id="4" name="Nadpis 1"/>
          <p:cNvSpPr>
            <a:spLocks noGrp="1"/>
          </p:cNvSpPr>
          <p:nvPr>
            <p:ph type="title"/>
          </p:nvPr>
        </p:nvSpPr>
        <p:spPr>
          <a:xfrm>
            <a:off x="428625" y="61913"/>
            <a:ext cx="8715375" cy="938212"/>
          </a:xfrm>
        </p:spPr>
        <p:txBody>
          <a:bodyPr/>
          <a:lstStyle/>
          <a:p>
            <a:pPr>
              <a:defRPr/>
            </a:pPr>
            <a:r>
              <a:rPr lang="cs-CZ" sz="2800" dirty="0" smtClean="0">
                <a:solidFill>
                  <a:schemeClr val="tx2">
                    <a:lumMod val="50000"/>
                  </a:schemeClr>
                </a:solidFill>
              </a:rPr>
              <a:t>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40963" name="Zástupný symbol pro obsah 2"/>
          <p:cNvSpPr>
            <a:spLocks noGrp="1"/>
          </p:cNvSpPr>
          <p:nvPr>
            <p:ph idx="1"/>
          </p:nvPr>
        </p:nvSpPr>
        <p:spPr>
          <a:xfrm>
            <a:off x="500063" y="1214438"/>
            <a:ext cx="8535987" cy="1135062"/>
          </a:xfrm>
        </p:spPr>
        <p:txBody>
          <a:bodyPr/>
          <a:lstStyle/>
          <a:p>
            <a:pPr>
              <a:buFont typeface="Wingdings" pitchFamily="2" charset="2"/>
              <a:buNone/>
            </a:pPr>
            <a:r>
              <a:rPr lang="cs-CZ" smtClean="0"/>
              <a:t>Určete konvoluci c(t) funkcí x</a:t>
            </a:r>
            <a:r>
              <a:rPr lang="cs-CZ" baseline="-25000" smtClean="0"/>
              <a:t>1</a:t>
            </a:r>
            <a:r>
              <a:rPr lang="cs-CZ" smtClean="0"/>
              <a:t>(t) a x</a:t>
            </a:r>
            <a:r>
              <a:rPr lang="cs-CZ" baseline="-25000" smtClean="0"/>
              <a:t>2</a:t>
            </a:r>
            <a:r>
              <a:rPr lang="cs-CZ" smtClean="0"/>
              <a:t>(t) podle obrázku. </a:t>
            </a:r>
          </a:p>
          <a:p>
            <a:endParaRPr lang="cs-CZ" smtClean="0"/>
          </a:p>
        </p:txBody>
      </p:sp>
      <p:pic>
        <p:nvPicPr>
          <p:cNvPr id="40964" name="Picture 2"/>
          <p:cNvPicPr>
            <a:picLocks noChangeAspect="1" noChangeArrowheads="1"/>
          </p:cNvPicPr>
          <p:nvPr/>
        </p:nvPicPr>
        <p:blipFill>
          <a:blip r:embed="rId2" cstate="print"/>
          <a:srcRect/>
          <a:stretch>
            <a:fillRect/>
          </a:stretch>
        </p:blipFill>
        <p:spPr bwMode="auto">
          <a:xfrm>
            <a:off x="971550" y="2349500"/>
            <a:ext cx="7740650" cy="126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0242" name="Object 1"/>
          <p:cNvGraphicFramePr>
            <a:graphicFrameLocks noChangeAspect="1"/>
          </p:cNvGraphicFramePr>
          <p:nvPr/>
        </p:nvGraphicFramePr>
        <p:xfrm>
          <a:off x="2555875" y="1341438"/>
          <a:ext cx="4176713" cy="5002212"/>
        </p:xfrm>
        <a:graphic>
          <a:graphicData uri="http://schemas.openxmlformats.org/presentationml/2006/ole">
            <mc:AlternateContent xmlns:mc="http://schemas.openxmlformats.org/markup-compatibility/2006">
              <mc:Choice xmlns:v="urn:schemas-microsoft-com:vml" Requires="v">
                <p:oleObj spid="_x0000_s10249" name="Rastrový obrázek" r:id="rId3" imgW="9704762" imgH="11904762" progId="PBrush">
                  <p:embed/>
                </p:oleObj>
              </mc:Choice>
              <mc:Fallback>
                <p:oleObj name="Rastrový obrázek" r:id="rId3" imgW="9704762" imgH="11904762"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341438"/>
                        <a:ext cx="4176713" cy="5002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1269" name="Zástupný symbol pro obsah 8"/>
          <p:cNvSpPr>
            <a:spLocks noGrp="1"/>
          </p:cNvSpPr>
          <p:nvPr>
            <p:ph idx="1"/>
          </p:nvPr>
        </p:nvSpPr>
        <p:spPr>
          <a:xfrm>
            <a:off x="500063" y="1214438"/>
            <a:ext cx="8535987" cy="5167312"/>
          </a:xfrm>
        </p:spPr>
        <p:txBody>
          <a:bodyPr/>
          <a:lstStyle/>
          <a:p>
            <a:r>
              <a:rPr lang="cs-CZ" sz="2000" smtClean="0"/>
              <a:t>t &lt; –1 – součin obou funkcí je v tomto případě nulový, tedy i plocha vymezená tímto součinem a konvoluce je rovna nule (obr. a);</a:t>
            </a:r>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1</a:t>
            </a:r>
            <a:r>
              <a:rPr lang="cs-CZ" sz="2000" smtClean="0">
                <a:sym typeface="Symbol" pitchFamily="18" charset="2"/>
              </a:rPr>
              <a:t></a:t>
            </a:r>
            <a:r>
              <a:rPr lang="cs-CZ" sz="2000" smtClean="0"/>
              <a:t> – plocha součinu je vymezena průběhem funkce x</a:t>
            </a:r>
            <a:r>
              <a:rPr lang="cs-CZ" sz="2000" baseline="-25000" smtClean="0"/>
              <a:t>2</a:t>
            </a:r>
            <a:r>
              <a:rPr lang="cs-CZ" sz="2000" smtClean="0"/>
              <a:t>(τ) v intervalu od τ = 0 a polohou horní, tj. sestupné hrany funkce x</a:t>
            </a:r>
            <a:r>
              <a:rPr lang="cs-CZ" sz="2000" baseline="-25000" smtClean="0"/>
              <a:t>1</a:t>
            </a:r>
            <a:r>
              <a:rPr lang="cs-CZ" sz="2000" smtClean="0"/>
              <a:t>(–τ + t), určené hodnotou t + 1 (obr. b,c); hodnota konvolučního integrálu je</a:t>
            </a:r>
          </a:p>
          <a:p>
            <a:endParaRPr lang="cs-CZ" sz="2000" smtClean="0"/>
          </a:p>
          <a:p>
            <a:endParaRPr lang="cs-CZ" sz="2000" smtClean="0"/>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1, 2</a:t>
            </a:r>
            <a:r>
              <a:rPr lang="cs-CZ" sz="2000" smtClean="0">
                <a:sym typeface="Symbol" pitchFamily="18" charset="2"/>
              </a:rPr>
              <a:t></a:t>
            </a:r>
            <a:r>
              <a:rPr lang="cs-CZ" sz="2000" smtClean="0"/>
              <a:t> – v tomto intervalu je plocha součinu ohraničená opět funkcí x</a:t>
            </a:r>
            <a:r>
              <a:rPr lang="cs-CZ" sz="2000" baseline="-25000" smtClean="0"/>
              <a:t>2</a:t>
            </a:r>
            <a:r>
              <a:rPr lang="cs-CZ" sz="2000" smtClean="0"/>
              <a:t>(τ), tentokrát a v daném konkrétním případu v intervalu od t – 1 do t + 1 (obr. c,d)</a:t>
            </a:r>
          </a:p>
          <a:p>
            <a:endParaRPr lang="cs-CZ" sz="2000" smtClean="0"/>
          </a:p>
        </p:txBody>
      </p:sp>
      <p:sp>
        <p:nvSpPr>
          <p:cNvPr id="112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6" name="Object 3"/>
          <p:cNvGraphicFramePr>
            <a:graphicFrameLocks noChangeAspect="1"/>
          </p:cNvGraphicFramePr>
          <p:nvPr/>
        </p:nvGraphicFramePr>
        <p:xfrm>
          <a:off x="900113" y="3502025"/>
          <a:ext cx="7785100" cy="863600"/>
        </p:xfrm>
        <a:graphic>
          <a:graphicData uri="http://schemas.openxmlformats.org/presentationml/2006/ole">
            <mc:AlternateContent xmlns:mc="http://schemas.openxmlformats.org/markup-compatibility/2006">
              <mc:Choice xmlns:v="urn:schemas-microsoft-com:vml" Requires="v">
                <p:oleObj spid="_x0000_s11280" name="Rovnice" r:id="rId3" imgW="4648200" imgH="520700" progId="Equation.3">
                  <p:embed/>
                </p:oleObj>
              </mc:Choice>
              <mc:Fallback>
                <p:oleObj name="Rovnice" r:id="rId3" imgW="4648200" imgH="5207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502025"/>
                        <a:ext cx="77851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7" name="Object 6"/>
          <p:cNvGraphicFramePr>
            <a:graphicFrameLocks noChangeAspect="1"/>
          </p:cNvGraphicFramePr>
          <p:nvPr/>
        </p:nvGraphicFramePr>
        <p:xfrm>
          <a:off x="952500" y="5438775"/>
          <a:ext cx="7723188" cy="958850"/>
        </p:xfrm>
        <a:graphic>
          <a:graphicData uri="http://schemas.openxmlformats.org/presentationml/2006/ole">
            <mc:AlternateContent xmlns:mc="http://schemas.openxmlformats.org/markup-compatibility/2006">
              <mc:Choice xmlns:v="urn:schemas-microsoft-com:vml" Requires="v">
                <p:oleObj spid="_x0000_s11281" name="Rovnice" r:id="rId5" imgW="4165600" imgH="520700" progId="Equation.3">
                  <p:embed/>
                </p:oleObj>
              </mc:Choice>
              <mc:Fallback>
                <p:oleObj name="Rovnice" r:id="rId5" imgW="4165600" imgH="5207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0" y="5438775"/>
                        <a:ext cx="7723188"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2292" name="Zástupný symbol pro obsah 8"/>
          <p:cNvSpPr>
            <a:spLocks noGrp="1"/>
          </p:cNvSpPr>
          <p:nvPr>
            <p:ph idx="1"/>
          </p:nvPr>
        </p:nvSpPr>
        <p:spPr>
          <a:xfrm>
            <a:off x="500063" y="1214438"/>
            <a:ext cx="8535987" cy="5167312"/>
          </a:xfrm>
        </p:spPr>
        <p:txBody>
          <a:bodyPr/>
          <a:lstStyle/>
          <a:p>
            <a:r>
              <a:rPr lang="cs-CZ" sz="2000" dirty="0" smtClean="0"/>
              <a:t>t </a:t>
            </a:r>
            <a:r>
              <a:rPr lang="cs-CZ" sz="2000" dirty="0" smtClean="0">
                <a:sym typeface="Symbol" pitchFamily="18" charset="2"/>
              </a:rPr>
              <a:t></a:t>
            </a:r>
            <a:r>
              <a:rPr lang="cs-CZ" sz="2000" dirty="0" smtClean="0"/>
              <a:t> </a:t>
            </a:r>
            <a:r>
              <a:rPr lang="cs-CZ" sz="2000" dirty="0" smtClean="0">
                <a:sym typeface="Symbol" pitchFamily="18" charset="2"/>
              </a:rPr>
              <a:t></a:t>
            </a:r>
            <a:r>
              <a:rPr lang="cs-CZ" sz="2000" dirty="0" smtClean="0"/>
              <a:t>2, 4</a:t>
            </a:r>
            <a:r>
              <a:rPr lang="cs-CZ" sz="2000" dirty="0" smtClean="0">
                <a:sym typeface="Symbol" pitchFamily="18" charset="2"/>
              </a:rPr>
              <a:t></a:t>
            </a:r>
            <a:r>
              <a:rPr lang="cs-CZ" sz="2000" dirty="0" smtClean="0"/>
              <a:t> – plocha součinu je nenulová v intervalu od vzestupné hrany funkce x</a:t>
            </a:r>
            <a:r>
              <a:rPr lang="cs-CZ" sz="2000" baseline="-25000" dirty="0" smtClean="0"/>
              <a:t>1</a:t>
            </a:r>
            <a:r>
              <a:rPr lang="cs-CZ" sz="2000" dirty="0" smtClean="0"/>
              <a:t>(-</a:t>
            </a:r>
            <a:r>
              <a:rPr lang="cs-CZ" sz="2000" dirty="0" err="1" smtClean="0"/>
              <a:t>τ+t</a:t>
            </a:r>
            <a:r>
              <a:rPr lang="cs-CZ" sz="2000" dirty="0" smtClean="0"/>
              <a:t>), která je na pozici t – 1, do sestupné hrany funkce x</a:t>
            </a:r>
            <a:r>
              <a:rPr lang="cs-CZ" sz="2000" baseline="-25000" dirty="0" smtClean="0"/>
              <a:t>2</a:t>
            </a:r>
            <a:r>
              <a:rPr lang="cs-CZ" sz="2000" dirty="0" smtClean="0"/>
              <a:t>(τ), tj. τ = 3 (obr.2.15e), tedy platí</a:t>
            </a:r>
          </a:p>
          <a:p>
            <a:endParaRPr lang="cs-CZ" sz="2000" dirty="0" smtClean="0"/>
          </a:p>
          <a:p>
            <a:endParaRPr lang="cs-CZ" sz="2000" dirty="0" smtClean="0"/>
          </a:p>
          <a:p>
            <a:endParaRPr lang="cs-CZ" sz="2000" dirty="0" smtClean="0"/>
          </a:p>
          <a:p>
            <a:r>
              <a:rPr lang="cs-CZ" sz="2000" dirty="0" smtClean="0"/>
              <a:t>t </a:t>
            </a:r>
            <a:r>
              <a:rPr lang="en-US" sz="2000" dirty="0" smtClean="0"/>
              <a:t>&gt;</a:t>
            </a:r>
            <a:r>
              <a:rPr lang="cs-CZ" sz="2000" dirty="0" smtClean="0"/>
              <a:t> 4 – součin obou funkcí je opět nulový, proto i konvoluční integrál.</a:t>
            </a:r>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0" name="Object 4"/>
          <p:cNvGraphicFramePr>
            <a:graphicFrameLocks noChangeAspect="1"/>
          </p:cNvGraphicFramePr>
          <p:nvPr/>
        </p:nvGraphicFramePr>
        <p:xfrm>
          <a:off x="900113" y="2349500"/>
          <a:ext cx="7727950" cy="863600"/>
        </p:xfrm>
        <a:graphic>
          <a:graphicData uri="http://schemas.openxmlformats.org/presentationml/2006/ole">
            <mc:AlternateContent xmlns:mc="http://schemas.openxmlformats.org/markup-compatibility/2006">
              <mc:Choice xmlns:v="urn:schemas-microsoft-com:vml" Requires="v">
                <p:oleObj spid="_x0000_s12297" name="Rovnice" r:id="rId3" imgW="4622800" imgH="520700" progId="Equation.3">
                  <p:embed/>
                </p:oleObj>
              </mc:Choice>
              <mc:Fallback>
                <p:oleObj name="Rovnice" r:id="rId3" imgW="4622800" imgH="5207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349500"/>
                        <a:ext cx="77279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KAUZALITA</a:t>
            </a:r>
            <a:endParaRPr lang="cs-CZ" sz="2800" dirty="0"/>
          </a:p>
        </p:txBody>
      </p:sp>
      <p:sp>
        <p:nvSpPr>
          <p:cNvPr id="15364" name="Zástupný symbol pro obsah 3"/>
          <p:cNvSpPr>
            <a:spLocks noGrp="1"/>
          </p:cNvSpPr>
          <p:nvPr>
            <p:ph sz="half" idx="1"/>
          </p:nvPr>
        </p:nvSpPr>
        <p:spPr>
          <a:xfrm>
            <a:off x="500063" y="1285875"/>
            <a:ext cx="8175625" cy="2287588"/>
          </a:xfrm>
        </p:spPr>
        <p:txBody>
          <a:bodyPr/>
          <a:lstStyle/>
          <a:p>
            <a:pPr marL="0" indent="0">
              <a:buFont typeface="Wingdings" pitchFamily="2" charset="2"/>
              <a:buNone/>
            </a:pPr>
            <a:r>
              <a:rPr lang="cs-CZ" sz="2000" b="1" i="1" smtClean="0">
                <a:solidFill>
                  <a:srgbClr val="002060"/>
                </a:solidFill>
              </a:rPr>
              <a:t>Kauzální</a:t>
            </a:r>
            <a:r>
              <a:rPr lang="cs-CZ" sz="2000" b="1" smtClean="0"/>
              <a:t> </a:t>
            </a:r>
            <a:r>
              <a:rPr lang="cs-CZ" sz="2000" smtClean="0"/>
              <a:t>je takový systém, jehož výstup v každém časovém okamžiku t</a:t>
            </a:r>
            <a:r>
              <a:rPr lang="cs-CZ" sz="2000" baseline="-25000" smtClean="0"/>
              <a:t>0</a:t>
            </a:r>
            <a:r>
              <a:rPr lang="cs-CZ" sz="2000" smtClean="0"/>
              <a:t> závisí pouze na průběhu vstupního signálu x(t) pro t </a:t>
            </a:r>
            <a:r>
              <a:rPr lang="cs-CZ" sz="2000" smtClean="0">
                <a:sym typeface="Symbol" pitchFamily="18" charset="2"/>
              </a:rPr>
              <a:t></a:t>
            </a:r>
            <a:r>
              <a:rPr lang="cs-CZ" sz="2000" smtClean="0"/>
              <a:t> t</a:t>
            </a:r>
            <a:r>
              <a:rPr lang="cs-CZ" sz="2000" baseline="-25000" smtClean="0"/>
              <a:t>0</a:t>
            </a:r>
            <a:r>
              <a:rPr lang="cs-CZ" sz="2000" smtClean="0"/>
              <a:t>. Jinými slovy, hodnota výstupu systému v každém okamžiku závisí pouze na vstupu v daném okamžiku a jeho průběhu v minulosti, nikoliv na budoucích hodnotách vstupního signálu. Systém, který tento požadavek nesplňuje, nazýváme </a:t>
            </a:r>
            <a:r>
              <a:rPr lang="cs-CZ" sz="2000" b="1" i="1" smtClean="0">
                <a:solidFill>
                  <a:srgbClr val="002060"/>
                </a:solidFill>
              </a:rPr>
              <a:t>nekauzální</a:t>
            </a:r>
            <a:r>
              <a:rPr lang="cs-CZ" sz="2000" smtClean="0"/>
              <a:t>, příp. </a:t>
            </a:r>
            <a:r>
              <a:rPr lang="cs-CZ" sz="2000" b="1" i="1" smtClean="0">
                <a:solidFill>
                  <a:srgbClr val="002060"/>
                </a:solidFill>
              </a:rPr>
              <a:t>anticipativní</a:t>
            </a:r>
            <a:r>
              <a:rPr lang="cs-CZ" sz="2000" smtClean="0"/>
              <a:t>.</a:t>
            </a:r>
          </a:p>
        </p:txBody>
      </p:sp>
      <p:sp>
        <p:nvSpPr>
          <p:cNvPr id="153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5362" name="Object 1"/>
          <p:cNvGraphicFramePr>
            <a:graphicFrameLocks noChangeAspect="1"/>
          </p:cNvGraphicFramePr>
          <p:nvPr/>
        </p:nvGraphicFramePr>
        <p:xfrm>
          <a:off x="5003800" y="3644900"/>
          <a:ext cx="3529013" cy="1878013"/>
        </p:xfrm>
        <a:graphic>
          <a:graphicData uri="http://schemas.openxmlformats.org/presentationml/2006/ole">
            <mc:AlternateContent xmlns:mc="http://schemas.openxmlformats.org/markup-compatibility/2006">
              <mc:Choice xmlns:v="urn:schemas-microsoft-com:vml" Requires="v">
                <p:oleObj spid="_x0000_s15369" name="Rastrový obrázek" r:id="rId3" imgW="4382112" imgH="2486372" progId="PBrush">
                  <p:embed/>
                </p:oleObj>
              </mc:Choice>
              <mc:Fallback>
                <p:oleObj name="Rastrový obrázek" r:id="rId3" imgW="4382112" imgH="2486372"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644900"/>
                        <a:ext cx="3529013" cy="187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ovéPole 7"/>
          <p:cNvSpPr txBox="1">
            <a:spLocks noChangeArrowheads="1"/>
          </p:cNvSpPr>
          <p:nvPr/>
        </p:nvSpPr>
        <p:spPr bwMode="auto">
          <a:xfrm>
            <a:off x="539750" y="3933825"/>
            <a:ext cx="4319588" cy="1600438"/>
          </a:xfrm>
          <a:prstGeom prst="rect">
            <a:avLst/>
          </a:prstGeom>
          <a:noFill/>
          <a:ln w="9525">
            <a:noFill/>
            <a:miter lim="800000"/>
            <a:headEnd/>
            <a:tailEnd/>
          </a:ln>
        </p:spPr>
        <p:txBody>
          <a:bodyPr>
            <a:spAutoFit/>
          </a:bodyPr>
          <a:lstStyle/>
          <a:p>
            <a:r>
              <a:rPr lang="cs-CZ" sz="2000" b="1" i="1" dirty="0"/>
              <a:t>Zprostředkovaně:</a:t>
            </a:r>
          </a:p>
          <a:p>
            <a:r>
              <a:rPr lang="cs-CZ" sz="2000" dirty="0"/>
              <a:t>jako kauzální </a:t>
            </a:r>
            <a:r>
              <a:rPr lang="cs-CZ" sz="2000" dirty="0" smtClean="0"/>
              <a:t>funkce označujeme </a:t>
            </a:r>
            <a:r>
              <a:rPr lang="cs-CZ" sz="2000" dirty="0"/>
              <a:t>takové </a:t>
            </a:r>
            <a:r>
              <a:rPr lang="cs-CZ" sz="2000" dirty="0" smtClean="0"/>
              <a:t>funkce, </a:t>
            </a:r>
            <a:r>
              <a:rPr lang="cs-CZ" sz="2000" dirty="0"/>
              <a:t>pro které platí x(t) = 0 pro t &lt; 0.</a:t>
            </a:r>
          </a:p>
          <a:p>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Grp="1" noChangeAspect="1"/>
          </p:cNvGraphicFramePr>
          <p:nvPr>
            <p:ph sz="quarter" idx="2"/>
          </p:nvPr>
        </p:nvGraphicFramePr>
        <p:xfrm>
          <a:off x="785813" y="5072063"/>
          <a:ext cx="3673475" cy="930275"/>
        </p:xfrm>
        <a:graphic>
          <a:graphicData uri="http://schemas.openxmlformats.org/presentationml/2006/ole">
            <mc:AlternateContent xmlns:mc="http://schemas.openxmlformats.org/markup-compatibility/2006">
              <mc:Choice xmlns:v="urn:schemas-microsoft-com:vml" Requires="v">
                <p:oleObj spid="_x0000_s17431" name="Rovnice" r:id="rId3" imgW="1854200" imgH="469900" progId="Equation.3">
                  <p:embed/>
                </p:oleObj>
              </mc:Choice>
              <mc:Fallback>
                <p:oleObj name="Rovnice" r:id="rId3" imgW="1854200" imgH="469900" progId="Equation.3">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5072063"/>
                        <a:ext cx="3673475"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Text Box 3"/>
          <p:cNvSpPr txBox="1">
            <a:spLocks noChangeArrowheads="1"/>
          </p:cNvSpPr>
          <p:nvPr/>
        </p:nvSpPr>
        <p:spPr bwMode="auto">
          <a:xfrm>
            <a:off x="928688" y="1500188"/>
            <a:ext cx="6700837" cy="1016000"/>
          </a:xfrm>
          <a:prstGeom prst="rect">
            <a:avLst/>
          </a:prstGeom>
          <a:noFill/>
          <a:ln w="9525">
            <a:noFill/>
            <a:miter lim="800000"/>
            <a:headEnd/>
            <a:tailEnd/>
          </a:ln>
        </p:spPr>
        <p:txBody>
          <a:bodyPr>
            <a:spAutoFit/>
          </a:bodyPr>
          <a:lstStyle/>
          <a:p>
            <a:pPr>
              <a:spcBef>
                <a:spcPct val="50000"/>
              </a:spcBef>
            </a:pPr>
            <a:r>
              <a:rPr lang="cs-CZ" sz="2400" b="1" dirty="0">
                <a:solidFill>
                  <a:srgbClr val="002060"/>
                </a:solidFill>
                <a:latin typeface="Arial" pitchFamily="34" charset="0"/>
              </a:rPr>
              <a:t>Konvoluce kauzálních </a:t>
            </a:r>
            <a:r>
              <a:rPr lang="cs-CZ" sz="2400" b="1" dirty="0" smtClean="0">
                <a:solidFill>
                  <a:srgbClr val="002060"/>
                </a:solidFill>
                <a:latin typeface="Arial" pitchFamily="34" charset="0"/>
              </a:rPr>
              <a:t>funkcí:</a:t>
            </a:r>
            <a:endParaRPr lang="cs-CZ" sz="2400" b="1" dirty="0">
              <a:solidFill>
                <a:srgbClr val="002060"/>
              </a:solidFill>
              <a:latin typeface="Arial" pitchFamily="34" charset="0"/>
            </a:endParaRPr>
          </a:p>
          <a:p>
            <a:pPr>
              <a:spcBef>
                <a:spcPct val="50000"/>
              </a:spcBef>
            </a:pPr>
            <a:r>
              <a:rPr lang="cs-CZ" sz="2400" dirty="0">
                <a:latin typeface="Arial" pitchFamily="34" charset="0"/>
              </a:rPr>
              <a:t>Pro kauzální </a:t>
            </a:r>
            <a:r>
              <a:rPr lang="cs-CZ" sz="2400" dirty="0" smtClean="0">
                <a:latin typeface="Arial" pitchFamily="34" charset="0"/>
              </a:rPr>
              <a:t>funkce platí </a:t>
            </a:r>
            <a:r>
              <a:rPr lang="cs-CZ" sz="2400" dirty="0">
                <a:latin typeface="Arial" pitchFamily="34" charset="0"/>
              </a:rPr>
              <a:t>s(t) = 0 pro t </a:t>
            </a:r>
            <a:r>
              <a:rPr lang="en-US" sz="2400" dirty="0">
                <a:latin typeface="Arial" pitchFamily="34" charset="0"/>
              </a:rPr>
              <a:t>&lt;</a:t>
            </a:r>
            <a:r>
              <a:rPr lang="cs-CZ" sz="2400" dirty="0">
                <a:latin typeface="Arial" pitchFamily="34" charset="0"/>
              </a:rPr>
              <a:t> 0</a:t>
            </a:r>
          </a:p>
        </p:txBody>
      </p:sp>
      <p:graphicFrame>
        <p:nvGraphicFramePr>
          <p:cNvPr id="17411" name="Object 3"/>
          <p:cNvGraphicFramePr>
            <a:graphicFrameLocks noGrp="1" noChangeAspect="1"/>
          </p:cNvGraphicFramePr>
          <p:nvPr>
            <p:ph sz="quarter" idx="3"/>
          </p:nvPr>
        </p:nvGraphicFramePr>
        <p:xfrm>
          <a:off x="714375" y="2928938"/>
          <a:ext cx="2951163" cy="1577975"/>
        </p:xfrm>
        <a:graphic>
          <a:graphicData uri="http://schemas.openxmlformats.org/presentationml/2006/ole">
            <mc:AlternateContent xmlns:mc="http://schemas.openxmlformats.org/markup-compatibility/2006">
              <mc:Choice xmlns:v="urn:schemas-microsoft-com:vml" Requires="v">
                <p:oleObj spid="_x0000_s17432" name="Rastrový obrázek" r:id="rId5" imgW="5772956" imgH="3086531" progId="PBrush">
                  <p:embed/>
                </p:oleObj>
              </mc:Choice>
              <mc:Fallback>
                <p:oleObj name="Rastrový obrázek" r:id="rId5" imgW="5772956" imgH="3086531" progId="PBrush">
                  <p:embed/>
                  <p:pic>
                    <p:nvPicPr>
                      <p:cNvPr id="0" name="Picture 1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928938"/>
                        <a:ext cx="2951163"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Grp="1" noChangeAspect="1"/>
          </p:cNvGraphicFramePr>
          <p:nvPr>
            <p:ph sz="half" idx="1"/>
          </p:nvPr>
        </p:nvGraphicFramePr>
        <p:xfrm>
          <a:off x="4643438" y="2857500"/>
          <a:ext cx="3943350" cy="2813050"/>
        </p:xfrm>
        <a:graphic>
          <a:graphicData uri="http://schemas.openxmlformats.org/presentationml/2006/ole">
            <mc:AlternateContent xmlns:mc="http://schemas.openxmlformats.org/markup-compatibility/2006">
              <mc:Choice xmlns:v="urn:schemas-microsoft-com:vml" Requires="v">
                <p:oleObj spid="_x0000_s17433" name="Rastrový obrázek" r:id="rId7" imgW="6087325" imgH="4342857" progId="PBrush">
                  <p:embed/>
                </p:oleObj>
              </mc:Choice>
              <mc:Fallback>
                <p:oleObj name="Rastrový obrázek" r:id="rId7" imgW="6087325" imgH="4342857" progId="PBrush">
                  <p:embed/>
                  <p:pic>
                    <p:nvPicPr>
                      <p:cNvPr id="0" name="Picture 1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2857500"/>
                        <a:ext cx="3943350" cy="281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KAUZALITA + 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2988" y="1916113"/>
            <a:ext cx="6929437" cy="1973262"/>
          </a:xfrm>
        </p:spPr>
        <p:txBody>
          <a:bodyPr/>
          <a:lstStyle/>
          <a:p>
            <a:pPr>
              <a:defRPr/>
            </a:pPr>
            <a:r>
              <a:rPr lang="cs-CZ" dirty="0" smtClean="0"/>
              <a:t>VI. ZÁKLADNÍ OPERACE S </a:t>
            </a:r>
            <a:r>
              <a:rPr lang="cs-CZ" cap="all" dirty="0" smtClean="0"/>
              <a:t>matematickými  modely veličin</a:t>
            </a:r>
            <a:br>
              <a:rPr lang="cs-CZ" cap="all" dirty="0" smtClean="0"/>
            </a:br>
            <a:r>
              <a:rPr lang="cs-CZ" sz="2400" cap="all" dirty="0" smtClean="0"/>
              <a:t>pokračování</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BINÁRNÍ </a:t>
            </a:r>
            <a:r>
              <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OPERACE</a:t>
            </a:r>
          </a:p>
          <a:p>
            <a:pPr algn="ctr">
              <a:buNone/>
              <a:defRPr/>
            </a:pP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 </a:t>
            </a: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KONVOLUCE </a:t>
            </a: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a:t>
            </a:r>
            <a:endPar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endParaRPr>
          </a:p>
          <a:p>
            <a:pPr algn="ctr">
              <a:buNone/>
              <a:defRPr/>
            </a:pPr>
            <a:r>
              <a:rPr lang="cs-CZ" sz="2400" b="1" cap="all"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posloupnosti</a:t>
            </a:r>
            <a:r>
              <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 </a:t>
            </a:r>
            <a:r>
              <a:rPr lang="cs-CZ" sz="2400" b="1" dirty="0">
                <a:solidFill>
                  <a:schemeClr val="accent1">
                    <a:lumMod val="50000"/>
                  </a:schemeClr>
                </a:solidFill>
                <a:effectLst>
                  <a:outerShdw blurRad="38100" dist="38100" dir="2700000" algn="tl">
                    <a:srgbClr val="000000">
                      <a:alpha val="43137"/>
                    </a:srgbClr>
                  </a:outerShdw>
                </a:effectLst>
                <a:latin typeface="Arial Rounded MT Bold" pitchFamily="34" charset="0"/>
              </a:rPr>
              <a:t>DISKRÉTNÍ V ČASE</a:t>
            </a:r>
          </a:p>
          <a:p>
            <a:pPr algn="ctr">
              <a:buFont typeface="Wingdings" pitchFamily="2" charset="2"/>
              <a:buNone/>
              <a:defRPr/>
            </a:pPr>
            <a:endPar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endParaRPr>
          </a:p>
          <a:p>
            <a:pPr>
              <a:defRPr/>
            </a:pPr>
            <a:endParaRPr lang="cs-CZ" dirty="0"/>
          </a:p>
        </p:txBody>
      </p:sp>
    </p:spTree>
    <p:extLst>
      <p:ext uri="{BB962C8B-B14F-4D97-AF65-F5344CB8AC3E}">
        <p14:creationId xmlns:p14="http://schemas.microsoft.com/office/powerpoint/2010/main" val="2020962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a:t>
            </a:r>
            <a:endParaRPr lang="cs-CZ" sz="2800" dirty="0"/>
          </a:p>
        </p:txBody>
      </p:sp>
      <p:sp>
        <p:nvSpPr>
          <p:cNvPr id="31747" name="Zástupný symbol pro obsah 2"/>
          <p:cNvSpPr>
            <a:spLocks noGrp="1"/>
          </p:cNvSpPr>
          <p:nvPr>
            <p:ph idx="1"/>
          </p:nvPr>
        </p:nvSpPr>
        <p:spPr>
          <a:xfrm>
            <a:off x="500063" y="1268413"/>
            <a:ext cx="8535987" cy="5113337"/>
          </a:xfrm>
        </p:spPr>
        <p:txBody>
          <a:bodyPr/>
          <a:lstStyle/>
          <a:p>
            <a:r>
              <a:rPr lang="cs-CZ" altLang="cs-CZ" smtClean="0">
                <a:cs typeface="Arial" charset="0"/>
              </a:rPr>
              <a:t>spojité funkce</a:t>
            </a:r>
          </a:p>
          <a:p>
            <a:endParaRPr lang="cs-CZ" altLang="cs-CZ" smtClean="0">
              <a:cs typeface="Arial" charset="0"/>
            </a:endParaRPr>
          </a:p>
          <a:p>
            <a:endParaRPr lang="cs-CZ" altLang="cs-CZ" smtClean="0">
              <a:cs typeface="Arial" charset="0"/>
            </a:endParaRPr>
          </a:p>
          <a:p>
            <a:r>
              <a:rPr lang="cs-CZ" altLang="cs-CZ" smtClean="0">
                <a:cs typeface="Arial" charset="0"/>
              </a:rPr>
              <a:t>diskrétní posloupnosti</a:t>
            </a:r>
          </a:p>
        </p:txBody>
      </p:sp>
      <p:graphicFrame>
        <p:nvGraphicFramePr>
          <p:cNvPr id="31748" name="Object 6"/>
          <p:cNvGraphicFramePr>
            <a:graphicFrameLocks noChangeAspect="1"/>
          </p:cNvGraphicFramePr>
          <p:nvPr/>
        </p:nvGraphicFramePr>
        <p:xfrm>
          <a:off x="2484438" y="1844675"/>
          <a:ext cx="4578350" cy="1039813"/>
        </p:xfrm>
        <a:graphic>
          <a:graphicData uri="http://schemas.openxmlformats.org/presentationml/2006/ole">
            <mc:AlternateContent xmlns:mc="http://schemas.openxmlformats.org/markup-compatibility/2006">
              <mc:Choice xmlns:v="urn:schemas-microsoft-com:vml" Requires="v">
                <p:oleObj spid="_x0000_s167941" name="Rovnice" r:id="rId3" imgW="2070100" imgH="469900" progId="Equation.3">
                  <p:embed/>
                </p:oleObj>
              </mc:Choice>
              <mc:Fallback>
                <p:oleObj name="Rovnice" r:id="rId3" imgW="20701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844675"/>
                        <a:ext cx="4578350" cy="103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1750" name="Object 3"/>
          <p:cNvGraphicFramePr>
            <a:graphicFrameLocks noChangeAspect="1"/>
          </p:cNvGraphicFramePr>
          <p:nvPr/>
        </p:nvGraphicFramePr>
        <p:xfrm>
          <a:off x="1908175" y="3644900"/>
          <a:ext cx="5900738" cy="933450"/>
        </p:xfrm>
        <a:graphic>
          <a:graphicData uri="http://schemas.openxmlformats.org/presentationml/2006/ole">
            <mc:AlternateContent xmlns:mc="http://schemas.openxmlformats.org/markup-compatibility/2006">
              <mc:Choice xmlns:v="urn:schemas-microsoft-com:vml" Requires="v">
                <p:oleObj spid="_x0000_s167942" name="Rovnice" r:id="rId5" imgW="2654300" imgH="431800" progId="Equation.3">
                  <p:embed/>
                </p:oleObj>
              </mc:Choice>
              <mc:Fallback>
                <p:oleObj name="Rovnice" r:id="rId5" imgW="26543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3644900"/>
                        <a:ext cx="5900738"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1752" name="Object 5"/>
          <p:cNvGraphicFramePr>
            <a:graphicFrameLocks noChangeAspect="1"/>
          </p:cNvGraphicFramePr>
          <p:nvPr/>
        </p:nvGraphicFramePr>
        <p:xfrm>
          <a:off x="1835150" y="4868863"/>
          <a:ext cx="6137275" cy="971550"/>
        </p:xfrm>
        <a:graphic>
          <a:graphicData uri="http://schemas.openxmlformats.org/presentationml/2006/ole">
            <mc:AlternateContent xmlns:mc="http://schemas.openxmlformats.org/markup-compatibility/2006">
              <mc:Choice xmlns:v="urn:schemas-microsoft-com:vml" Requires="v">
                <p:oleObj spid="_x0000_s167943" name="Rovnice" r:id="rId7" imgW="2654300" imgH="431800" progId="Equation.3">
                  <p:embed/>
                </p:oleObj>
              </mc:Choice>
              <mc:Fallback>
                <p:oleObj name="Rovnice" r:id="rId7" imgW="26543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4868863"/>
                        <a:ext cx="61372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59373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a:t>
            </a:r>
            <a:endParaRPr lang="cs-CZ" sz="2800" dirty="0"/>
          </a:p>
        </p:txBody>
      </p:sp>
      <p:sp>
        <p:nvSpPr>
          <p:cNvPr id="33795" name="Zástupný symbol pro obsah 2"/>
          <p:cNvSpPr>
            <a:spLocks noGrp="1"/>
          </p:cNvSpPr>
          <p:nvPr>
            <p:ph idx="1"/>
          </p:nvPr>
        </p:nvSpPr>
        <p:spPr>
          <a:xfrm>
            <a:off x="500063" y="1214438"/>
            <a:ext cx="8535987" cy="5167312"/>
          </a:xfrm>
        </p:spPr>
        <p:txBody>
          <a:bodyPr/>
          <a:lstStyle/>
          <a:p>
            <a:r>
              <a:rPr lang="cs-CZ" altLang="cs-CZ" sz="2000" smtClean="0">
                <a:cs typeface="Arial" charset="0"/>
              </a:rPr>
              <a:t>pro kauzální posloupnosti, tj. takové pro které platí x(n) = 0 pro n </a:t>
            </a:r>
            <a:r>
              <a:rPr lang="en-US" altLang="cs-CZ" sz="2000" smtClean="0">
                <a:cs typeface="Arial" charset="0"/>
              </a:rPr>
              <a:t>&lt;</a:t>
            </a:r>
            <a:r>
              <a:rPr lang="cs-CZ" altLang="cs-CZ" sz="2000" smtClean="0">
                <a:cs typeface="Arial" charset="0"/>
              </a:rPr>
              <a:t> 0 se konvoluční vztah mění na</a:t>
            </a:r>
          </a:p>
          <a:p>
            <a:endParaRPr lang="cs-CZ" altLang="cs-CZ" sz="2000" smtClean="0">
              <a:cs typeface="Arial" charset="0"/>
            </a:endParaRPr>
          </a:p>
          <a:p>
            <a:endParaRPr lang="cs-CZ" altLang="cs-CZ" sz="2000" smtClean="0">
              <a:cs typeface="Arial" charset="0"/>
            </a:endParaRPr>
          </a:p>
          <a:p>
            <a:endParaRPr lang="cs-CZ" altLang="cs-CZ" sz="2000" smtClean="0">
              <a:cs typeface="Arial" charset="0"/>
            </a:endParaRPr>
          </a:p>
          <a:p>
            <a:r>
              <a:rPr lang="cs-CZ" altLang="cs-CZ" sz="2000" smtClean="0">
                <a:cs typeface="Arial" charset="0"/>
              </a:rPr>
              <a:t>V reálných podmínkách při zpracování reálných dat samozřejmě nejsou posloupnosti x</a:t>
            </a:r>
            <a:r>
              <a:rPr lang="cs-CZ" altLang="cs-CZ" sz="2000" baseline="-25000" smtClean="0">
                <a:cs typeface="Arial" charset="0"/>
              </a:rPr>
              <a:t>1</a:t>
            </a:r>
            <a:r>
              <a:rPr lang="cs-CZ" altLang="cs-CZ" sz="2000" smtClean="0">
                <a:cs typeface="Arial" charset="0"/>
              </a:rPr>
              <a:t>(n) a x</a:t>
            </a:r>
            <a:r>
              <a:rPr lang="cs-CZ" altLang="cs-CZ" sz="2000" baseline="-25000" smtClean="0">
                <a:cs typeface="Arial" charset="0"/>
              </a:rPr>
              <a:t>2</a:t>
            </a:r>
            <a:r>
              <a:rPr lang="cs-CZ" altLang="cs-CZ" sz="2000" smtClean="0">
                <a:cs typeface="Arial" charset="0"/>
              </a:rPr>
              <a:t>(n) nekonečné, nýbrž mají konečnou délku. Předpokládejme obecně N</a:t>
            </a:r>
            <a:r>
              <a:rPr lang="cs-CZ" altLang="cs-CZ" sz="2000" baseline="-25000" smtClean="0">
                <a:cs typeface="Arial" charset="0"/>
              </a:rPr>
              <a:t>1</a:t>
            </a:r>
            <a:r>
              <a:rPr lang="cs-CZ" altLang="cs-CZ" sz="2000" smtClean="0">
                <a:cs typeface="Arial" charset="0"/>
              </a:rPr>
              <a:t> vzorků v případě posloupnosti x</a:t>
            </a:r>
            <a:r>
              <a:rPr lang="cs-CZ" altLang="cs-CZ" sz="2000" baseline="-25000" smtClean="0">
                <a:cs typeface="Arial" charset="0"/>
              </a:rPr>
              <a:t>1</a:t>
            </a:r>
            <a:r>
              <a:rPr lang="cs-CZ" altLang="cs-CZ" sz="2000" smtClean="0">
                <a:cs typeface="Arial" charset="0"/>
              </a:rPr>
              <a:t>(n) a N</a:t>
            </a:r>
            <a:r>
              <a:rPr lang="cs-CZ" altLang="cs-CZ" sz="2000" baseline="-25000" smtClean="0">
                <a:cs typeface="Arial" charset="0"/>
              </a:rPr>
              <a:t>2</a:t>
            </a:r>
            <a:r>
              <a:rPr lang="cs-CZ" altLang="cs-CZ" sz="2000" smtClean="0">
                <a:cs typeface="Arial" charset="0"/>
              </a:rPr>
              <a:t> vzorků v případě posloupnosti x</a:t>
            </a:r>
            <a:r>
              <a:rPr lang="cs-CZ" altLang="cs-CZ" sz="2000" baseline="-25000" smtClean="0">
                <a:cs typeface="Arial" charset="0"/>
              </a:rPr>
              <a:t>2</a:t>
            </a:r>
            <a:r>
              <a:rPr lang="cs-CZ" altLang="cs-CZ" sz="2000" smtClean="0">
                <a:cs typeface="Arial" charset="0"/>
              </a:rPr>
              <a:t>(n). Dále položme x</a:t>
            </a:r>
            <a:r>
              <a:rPr lang="cs-CZ" altLang="cs-CZ" sz="2000" baseline="-25000" smtClean="0">
                <a:cs typeface="Arial" charset="0"/>
              </a:rPr>
              <a:t>1</a:t>
            </a:r>
            <a:r>
              <a:rPr lang="cs-CZ" altLang="cs-CZ" sz="2000" smtClean="0">
                <a:cs typeface="Arial" charset="0"/>
              </a:rPr>
              <a:t>(n) = 0 pro n </a:t>
            </a:r>
            <a:r>
              <a:rPr lang="cs-CZ" altLang="cs-CZ" sz="2000" smtClean="0">
                <a:cs typeface="Arial" charset="0"/>
                <a:sym typeface="Symbol" pitchFamily="18" charset="2"/>
              </a:rPr>
              <a:t></a:t>
            </a:r>
            <a:r>
              <a:rPr lang="cs-CZ" altLang="cs-CZ" sz="2000" smtClean="0">
                <a:cs typeface="Arial" charset="0"/>
              </a:rPr>
              <a:t> </a:t>
            </a:r>
            <a:r>
              <a:rPr lang="en-US" altLang="cs-CZ" sz="2000" smtClean="0">
                <a:cs typeface="Arial" charset="0"/>
                <a:sym typeface="Symbol" pitchFamily="18" charset="2"/>
              </a:rPr>
              <a:t></a:t>
            </a:r>
            <a:r>
              <a:rPr lang="cs-CZ" altLang="cs-CZ" sz="2000" smtClean="0">
                <a:cs typeface="Arial" charset="0"/>
              </a:rPr>
              <a:t>0, N</a:t>
            </a:r>
            <a:r>
              <a:rPr lang="cs-CZ" altLang="cs-CZ" sz="2000" baseline="-25000" smtClean="0">
                <a:cs typeface="Arial" charset="0"/>
              </a:rPr>
              <a:t>1</a:t>
            </a:r>
            <a:r>
              <a:rPr lang="cs-CZ" altLang="cs-CZ" sz="2000" smtClean="0">
                <a:cs typeface="Arial" charset="0"/>
              </a:rPr>
              <a:t>-1</a:t>
            </a:r>
            <a:r>
              <a:rPr lang="en-US" altLang="cs-CZ" sz="2000" smtClean="0">
                <a:cs typeface="Arial" charset="0"/>
                <a:sym typeface="Symbol" pitchFamily="18" charset="2"/>
              </a:rPr>
              <a:t></a:t>
            </a:r>
            <a:r>
              <a:rPr lang="en-US" altLang="cs-CZ" sz="2000" smtClean="0">
                <a:cs typeface="Arial" charset="0"/>
              </a:rPr>
              <a:t> </a:t>
            </a:r>
            <a:r>
              <a:rPr lang="cs-CZ" altLang="cs-CZ" sz="2000" smtClean="0">
                <a:cs typeface="Arial" charset="0"/>
              </a:rPr>
              <a:t>a analogicky x</a:t>
            </a:r>
            <a:r>
              <a:rPr lang="cs-CZ" altLang="cs-CZ" sz="2000" baseline="-25000" smtClean="0">
                <a:cs typeface="Arial" charset="0"/>
              </a:rPr>
              <a:t>2</a:t>
            </a:r>
            <a:r>
              <a:rPr lang="cs-CZ" altLang="cs-CZ" sz="2000" smtClean="0">
                <a:cs typeface="Arial" charset="0"/>
              </a:rPr>
              <a:t>(n) = 0 pro n </a:t>
            </a:r>
            <a:r>
              <a:rPr lang="cs-CZ" altLang="cs-CZ" sz="2000" smtClean="0">
                <a:cs typeface="Arial" charset="0"/>
                <a:sym typeface="Symbol" pitchFamily="18" charset="2"/>
              </a:rPr>
              <a:t></a:t>
            </a:r>
            <a:r>
              <a:rPr lang="cs-CZ" altLang="cs-CZ" sz="2000" smtClean="0">
                <a:cs typeface="Arial" charset="0"/>
              </a:rPr>
              <a:t> </a:t>
            </a:r>
            <a:r>
              <a:rPr lang="en-US" altLang="cs-CZ" sz="2000" smtClean="0">
                <a:cs typeface="Arial" charset="0"/>
                <a:sym typeface="Symbol" pitchFamily="18" charset="2"/>
              </a:rPr>
              <a:t></a:t>
            </a:r>
            <a:r>
              <a:rPr lang="cs-CZ" altLang="cs-CZ" sz="2000" smtClean="0">
                <a:cs typeface="Arial" charset="0"/>
              </a:rPr>
              <a:t>0, N</a:t>
            </a:r>
            <a:r>
              <a:rPr lang="cs-CZ" altLang="cs-CZ" sz="2000" baseline="-25000" smtClean="0">
                <a:cs typeface="Arial" charset="0"/>
              </a:rPr>
              <a:t>2</a:t>
            </a:r>
            <a:r>
              <a:rPr lang="cs-CZ" altLang="cs-CZ" sz="2000" smtClean="0">
                <a:cs typeface="Arial" charset="0"/>
              </a:rPr>
              <a:t>-1</a:t>
            </a:r>
            <a:r>
              <a:rPr lang="en-US" altLang="cs-CZ" sz="2000" smtClean="0">
                <a:cs typeface="Arial" charset="0"/>
                <a:sym typeface="Symbol" pitchFamily="18" charset="2"/>
              </a:rPr>
              <a:t></a:t>
            </a:r>
            <a:r>
              <a:rPr lang="en-US" altLang="cs-CZ" sz="2000" smtClean="0">
                <a:cs typeface="Arial" charset="0"/>
              </a:rPr>
              <a:t>.</a:t>
            </a:r>
            <a:endParaRPr lang="cs-CZ" altLang="cs-CZ" sz="2000" smtClean="0">
              <a:cs typeface="Arial" charset="0"/>
            </a:endParaRPr>
          </a:p>
        </p:txBody>
      </p:sp>
      <p:sp>
        <p:nvSpPr>
          <p:cNvPr id="337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3797" name="Object 1"/>
          <p:cNvGraphicFramePr>
            <a:graphicFrameLocks noChangeAspect="1"/>
          </p:cNvGraphicFramePr>
          <p:nvPr/>
        </p:nvGraphicFramePr>
        <p:xfrm>
          <a:off x="1908175" y="2060575"/>
          <a:ext cx="4987925" cy="792163"/>
        </p:xfrm>
        <a:graphic>
          <a:graphicData uri="http://schemas.openxmlformats.org/presentationml/2006/ole">
            <mc:AlternateContent xmlns:mc="http://schemas.openxmlformats.org/markup-compatibility/2006">
              <mc:Choice xmlns:v="urn:schemas-microsoft-com:vml" Requires="v">
                <p:oleObj spid="_x0000_s169988" name="Rovnice" r:id="rId3" imgW="2628900" imgH="431800" progId="Equation.3">
                  <p:embed/>
                </p:oleObj>
              </mc:Choice>
              <mc:Fallback>
                <p:oleObj name="Rovnice" r:id="rId3" imgW="26289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060575"/>
                        <a:ext cx="49879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3799" name="Object 3"/>
          <p:cNvGraphicFramePr>
            <a:graphicFrameLocks noChangeAspect="1"/>
          </p:cNvGraphicFramePr>
          <p:nvPr/>
        </p:nvGraphicFramePr>
        <p:xfrm>
          <a:off x="2195513" y="5229225"/>
          <a:ext cx="5211762" cy="1150938"/>
        </p:xfrm>
        <a:graphic>
          <a:graphicData uri="http://schemas.openxmlformats.org/presentationml/2006/ole">
            <mc:AlternateContent xmlns:mc="http://schemas.openxmlformats.org/markup-compatibility/2006">
              <mc:Choice xmlns:v="urn:schemas-microsoft-com:vml" Requires="v">
                <p:oleObj spid="_x0000_s169989" name="Rovnice" r:id="rId5" imgW="2844800" imgH="660400" progId="Equation.3">
                  <p:embed/>
                </p:oleObj>
              </mc:Choice>
              <mc:Fallback>
                <p:oleObj name="Rovnice" r:id="rId5" imgW="28448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5229225"/>
                        <a:ext cx="5211762" cy="115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7452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 </a:t>
            </a:r>
            <a:br>
              <a:rPr lang="cs-CZ" sz="2800" dirty="0" smtClean="0"/>
            </a:br>
            <a:r>
              <a:rPr lang="cs-CZ" sz="2400" dirty="0" smtClean="0"/>
              <a:t>schéma výpočetního algoritmu</a:t>
            </a:r>
            <a:endParaRPr lang="cs-CZ" sz="2800" dirty="0"/>
          </a:p>
        </p:txBody>
      </p:sp>
      <p:sp>
        <p:nvSpPr>
          <p:cNvPr id="348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4820" name="Object 2"/>
          <p:cNvGraphicFramePr>
            <a:graphicFrameLocks noChangeAspect="1"/>
          </p:cNvGraphicFramePr>
          <p:nvPr/>
        </p:nvGraphicFramePr>
        <p:xfrm>
          <a:off x="1908175" y="1412875"/>
          <a:ext cx="5832475" cy="4833938"/>
        </p:xfrm>
        <a:graphic>
          <a:graphicData uri="http://schemas.openxmlformats.org/presentationml/2006/ole">
            <mc:AlternateContent xmlns:mc="http://schemas.openxmlformats.org/markup-compatibility/2006">
              <mc:Choice xmlns:v="urn:schemas-microsoft-com:vml" Requires="v">
                <p:oleObj spid="_x0000_s171011" name="Rastrový obrázek" r:id="rId3" imgW="3219899" imgH="2762636" progId="PBrush">
                  <p:embed/>
                </p:oleObj>
              </mc:Choice>
              <mc:Fallback>
                <p:oleObj name="Rastrový obrázek" r:id="rId3" imgW="3219899" imgH="276263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412875"/>
                        <a:ext cx="5832475" cy="4833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2550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kruhová konvoluce </a:t>
            </a:r>
            <a:br>
              <a:rPr lang="cs-CZ" sz="2800" dirty="0" smtClean="0"/>
            </a:br>
            <a:r>
              <a:rPr lang="cs-CZ" sz="2400" dirty="0" smtClean="0"/>
              <a:t>schéma výpočetního algoritmu</a:t>
            </a:r>
            <a:endParaRPr lang="cs-CZ" sz="2800" dirty="0"/>
          </a:p>
        </p:txBody>
      </p:sp>
      <p:sp>
        <p:nvSpPr>
          <p:cNvPr id="3584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5845" name="Object 3"/>
          <p:cNvGraphicFramePr>
            <a:graphicFrameLocks noChangeAspect="1"/>
          </p:cNvGraphicFramePr>
          <p:nvPr/>
        </p:nvGraphicFramePr>
        <p:xfrm>
          <a:off x="1763713" y="1484313"/>
          <a:ext cx="5472112" cy="4849812"/>
        </p:xfrm>
        <a:graphic>
          <a:graphicData uri="http://schemas.openxmlformats.org/presentationml/2006/ole">
            <mc:AlternateContent xmlns:mc="http://schemas.openxmlformats.org/markup-compatibility/2006">
              <mc:Choice xmlns:v="urn:schemas-microsoft-com:vml" Requires="v">
                <p:oleObj spid="_x0000_s172035" name="Rastrový obrázek" r:id="rId3" imgW="3019048" imgH="2715004" progId="PBrush">
                  <p:embed/>
                </p:oleObj>
              </mc:Choice>
              <mc:Fallback>
                <p:oleObj name="Rastrový obrázek" r:id="rId3" imgW="3019048" imgH="2715004"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484313"/>
                        <a:ext cx="5472112" cy="484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26522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 </a:t>
            </a:r>
            <a:br>
              <a:rPr lang="cs-CZ" sz="2800" dirty="0" smtClean="0"/>
            </a:br>
            <a:r>
              <a:rPr lang="cs-CZ" sz="2400" dirty="0" smtClean="0"/>
              <a:t>příklad</a:t>
            </a:r>
            <a:endParaRPr lang="cs-CZ" sz="2800" dirty="0"/>
          </a:p>
        </p:txBody>
      </p:sp>
      <p:sp>
        <p:nvSpPr>
          <p:cNvPr id="36867" name="Zástupný symbol pro obsah 4"/>
          <p:cNvSpPr>
            <a:spLocks noGrp="1"/>
          </p:cNvSpPr>
          <p:nvPr>
            <p:ph idx="1"/>
          </p:nvPr>
        </p:nvSpPr>
        <p:spPr>
          <a:xfrm>
            <a:off x="500063" y="1214438"/>
            <a:ext cx="8535987" cy="5167312"/>
          </a:xfrm>
        </p:spPr>
        <p:txBody>
          <a:bodyPr/>
          <a:lstStyle/>
          <a:p>
            <a:pPr>
              <a:buFont typeface="Wingdings" pitchFamily="2" charset="2"/>
              <a:buNone/>
            </a:pPr>
            <a:r>
              <a:rPr lang="cs-CZ" altLang="cs-CZ" sz="2000" smtClean="0">
                <a:cs typeface="Arial" charset="0"/>
              </a:rPr>
              <a:t>Vypočtěte konvoluci posloupností x</a:t>
            </a:r>
            <a:r>
              <a:rPr lang="cs-CZ" altLang="cs-CZ" sz="2000" baseline="-25000" smtClean="0">
                <a:cs typeface="Arial" charset="0"/>
              </a:rPr>
              <a:t>1</a:t>
            </a:r>
            <a:r>
              <a:rPr lang="cs-CZ" altLang="cs-CZ" sz="2000" smtClean="0">
                <a:cs typeface="Arial" charset="0"/>
              </a:rPr>
              <a:t> = {x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11</a:t>
            </a:r>
            <a:r>
              <a:rPr lang="cs-CZ" altLang="cs-CZ" sz="2000" smtClean="0">
                <a:cs typeface="Arial" charset="0"/>
              </a:rPr>
              <a:t>, … x</a:t>
            </a:r>
            <a:r>
              <a:rPr lang="cs-CZ" altLang="cs-CZ" sz="2000" baseline="-25000" smtClean="0">
                <a:cs typeface="Arial" charset="0"/>
              </a:rPr>
              <a:t>13</a:t>
            </a:r>
            <a:r>
              <a:rPr lang="cs-CZ" altLang="cs-CZ" sz="2000" smtClean="0">
                <a:cs typeface="Arial" charset="0"/>
              </a:rPr>
              <a:t>} a x</a:t>
            </a:r>
            <a:r>
              <a:rPr lang="cs-CZ" altLang="cs-CZ" sz="2000" baseline="-25000" smtClean="0">
                <a:cs typeface="Arial" charset="0"/>
              </a:rPr>
              <a:t>2</a:t>
            </a:r>
            <a:r>
              <a:rPr lang="cs-CZ" altLang="cs-CZ" sz="2000" smtClean="0">
                <a:cs typeface="Arial" charset="0"/>
              </a:rPr>
              <a:t> = {x</a:t>
            </a:r>
            <a:r>
              <a:rPr lang="cs-CZ" altLang="cs-CZ" sz="2000" baseline="-25000" smtClean="0">
                <a:cs typeface="Arial" charset="0"/>
              </a:rPr>
              <a:t>20</a:t>
            </a:r>
            <a:r>
              <a:rPr lang="cs-CZ" altLang="cs-CZ" sz="2000" smtClean="0">
                <a:cs typeface="Arial" charset="0"/>
              </a:rPr>
              <a:t>, x</a:t>
            </a:r>
            <a:r>
              <a:rPr lang="cs-CZ" altLang="cs-CZ" sz="2000" baseline="-25000" smtClean="0">
                <a:cs typeface="Arial" charset="0"/>
              </a:rPr>
              <a:t>21</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endParaRPr lang="cs-CZ" altLang="cs-CZ" sz="2000" smtClean="0">
              <a:cs typeface="Arial" charset="0"/>
            </a:endParaRPr>
          </a:p>
          <a:p>
            <a:pPr>
              <a:buFont typeface="Wingdings" pitchFamily="2" charset="2"/>
              <a:buNone/>
            </a:pPr>
            <a:r>
              <a:rPr lang="cs-CZ" altLang="cs-CZ" sz="2000" smtClean="0">
                <a:cs typeface="Arial" charset="0"/>
              </a:rPr>
              <a:t>Řešení:</a:t>
            </a:r>
          </a:p>
          <a:p>
            <a:pPr>
              <a:buFont typeface="Wingdings" pitchFamily="2" charset="2"/>
              <a:buNone/>
            </a:pPr>
            <a:r>
              <a:rPr lang="cs-CZ" altLang="cs-CZ" sz="2000" smtClean="0">
                <a:cs typeface="Arial" charset="0"/>
              </a:rPr>
              <a:t>Pro výpočet se také občas uvádí následující výpočetní schéma:</a:t>
            </a:r>
          </a:p>
          <a:p>
            <a:pPr>
              <a:buFont typeface="Wingdings" pitchFamily="2" charset="2"/>
              <a:buNone/>
            </a:pPr>
            <a:r>
              <a:rPr lang="cs-CZ" altLang="cs-CZ" sz="2000" smtClean="0">
                <a:cs typeface="Arial" charset="0"/>
              </a:rPr>
              <a:t>{x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11</a:t>
            </a:r>
            <a:r>
              <a:rPr lang="cs-CZ" altLang="cs-CZ" sz="2000" smtClean="0">
                <a:cs typeface="Arial" charset="0"/>
              </a:rPr>
              <a:t>, … x</a:t>
            </a:r>
            <a:r>
              <a:rPr lang="cs-CZ" altLang="cs-CZ" sz="2000" baseline="-25000" smtClean="0">
                <a:cs typeface="Arial" charset="0"/>
              </a:rPr>
              <a:t>13</a:t>
            </a:r>
            <a:r>
              <a:rPr lang="cs-CZ" altLang="cs-CZ" sz="2000" smtClean="0">
                <a:cs typeface="Arial" charset="0"/>
              </a:rPr>
              <a:t>} * {x</a:t>
            </a:r>
            <a:r>
              <a:rPr lang="cs-CZ" altLang="cs-CZ" sz="2000" baseline="-25000" smtClean="0">
                <a:cs typeface="Arial" charset="0"/>
              </a:rPr>
              <a:t>20</a:t>
            </a:r>
            <a:r>
              <a:rPr lang="cs-CZ" altLang="cs-CZ" sz="2000" smtClean="0">
                <a:cs typeface="Arial" charset="0"/>
              </a:rPr>
              <a:t>, x</a:t>
            </a:r>
            <a:r>
              <a:rPr lang="cs-CZ" altLang="cs-CZ" sz="2000" baseline="-25000" smtClean="0">
                <a:cs typeface="Arial" charset="0"/>
              </a:rPr>
              <a:t>21</a:t>
            </a:r>
            <a:r>
              <a:rPr lang="cs-CZ" altLang="cs-CZ" sz="2000" smtClean="0">
                <a:cs typeface="Arial" charset="0"/>
              </a:rPr>
              <a:t>, x</a:t>
            </a:r>
            <a:r>
              <a:rPr lang="cs-CZ" altLang="cs-CZ" sz="2000" baseline="-25000" smtClean="0">
                <a:cs typeface="Arial" charset="0"/>
              </a:rPr>
              <a:t>22</a:t>
            </a:r>
            <a:r>
              <a:rPr lang="cs-CZ" altLang="cs-CZ" sz="2000" smtClean="0">
                <a:cs typeface="Arial" charset="0"/>
              </a:rPr>
              <a:t>} = </a:t>
            </a:r>
          </a:p>
          <a:p>
            <a:pPr>
              <a:buFont typeface="Wingdings" pitchFamily="2" charset="2"/>
              <a:buNone/>
            </a:pPr>
            <a:r>
              <a:rPr lang="cs-CZ" altLang="cs-CZ" sz="2000" smtClean="0">
                <a:cs typeface="Arial" charset="0"/>
              </a:rPr>
              <a:t>=	(x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smtClean="0">
                <a:cs typeface="Arial" charset="0"/>
              </a:rPr>
              <a:t>		       (x</a:t>
            </a:r>
            <a:r>
              <a:rPr lang="cs-CZ" altLang="cs-CZ" sz="2000" baseline="-25000" smtClean="0">
                <a:cs typeface="Arial" charset="0"/>
              </a:rPr>
              <a:t>11</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11</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11</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smtClean="0">
                <a:cs typeface="Arial" charset="0"/>
              </a:rPr>
              <a:t>			          (x</a:t>
            </a:r>
            <a:r>
              <a:rPr lang="cs-CZ" altLang="cs-CZ" sz="2000" baseline="-25000" smtClean="0">
                <a:cs typeface="Arial" charset="0"/>
              </a:rPr>
              <a:t>12</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12</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12</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smtClean="0">
                <a:cs typeface="Arial" charset="0"/>
              </a:rPr>
              <a:t>					   (x</a:t>
            </a:r>
            <a:r>
              <a:rPr lang="cs-CZ" altLang="cs-CZ" sz="2000" baseline="-25000" smtClean="0">
                <a:cs typeface="Arial" charset="0"/>
              </a:rPr>
              <a:t>13</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13</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13</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u="sng" smtClean="0">
                <a:cs typeface="Arial" charset="0"/>
              </a:rPr>
              <a:t>                                                                                       </a:t>
            </a:r>
          </a:p>
          <a:p>
            <a:pPr>
              <a:buFont typeface="Wingdings" pitchFamily="2" charset="2"/>
              <a:buNone/>
            </a:pPr>
            <a:r>
              <a:rPr lang="cs-CZ" altLang="cs-CZ" sz="2000" smtClean="0">
                <a:cs typeface="Arial" charset="0"/>
              </a:rPr>
              <a:t>	součet dílčích součinů v jednotlivých sloupcích</a:t>
            </a:r>
          </a:p>
          <a:p>
            <a:endParaRPr lang="cs-CZ" altLang="cs-CZ" smtClean="0">
              <a:cs typeface="Arial" charset="0"/>
            </a:endParaRPr>
          </a:p>
        </p:txBody>
      </p:sp>
      <p:sp>
        <p:nvSpPr>
          <p:cNvPr id="368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cxnSp>
        <p:nvCxnSpPr>
          <p:cNvPr id="7" name="Přímá spojovací čára 6"/>
          <p:cNvCxnSpPr/>
          <p:nvPr/>
        </p:nvCxnSpPr>
        <p:spPr>
          <a:xfrm>
            <a:off x="539750" y="5300663"/>
            <a:ext cx="799306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84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 </a:t>
            </a:r>
            <a:br>
              <a:rPr lang="cs-CZ" sz="2800" dirty="0" smtClean="0"/>
            </a:br>
            <a:r>
              <a:rPr lang="cs-CZ" sz="2400" dirty="0" smtClean="0"/>
              <a:t>příklad</a:t>
            </a:r>
            <a:endParaRPr lang="cs-CZ" sz="2800" dirty="0"/>
          </a:p>
        </p:txBody>
      </p:sp>
      <p:sp>
        <p:nvSpPr>
          <p:cNvPr id="37891" name="Zástupný symbol pro obsah 4"/>
          <p:cNvSpPr>
            <a:spLocks noGrp="1"/>
          </p:cNvSpPr>
          <p:nvPr>
            <p:ph idx="1"/>
          </p:nvPr>
        </p:nvSpPr>
        <p:spPr>
          <a:xfrm>
            <a:off x="500063" y="1214438"/>
            <a:ext cx="8535987" cy="5167312"/>
          </a:xfrm>
        </p:spPr>
        <p:txBody>
          <a:bodyPr/>
          <a:lstStyle/>
          <a:p>
            <a:pPr>
              <a:buFont typeface="Wingdings" pitchFamily="2" charset="2"/>
              <a:buNone/>
            </a:pPr>
            <a:r>
              <a:rPr lang="cs-CZ" altLang="cs-CZ" sz="2000" smtClean="0">
                <a:cs typeface="Arial" charset="0"/>
              </a:rPr>
              <a:t>Vypočtěte konvoluci posloupností x</a:t>
            </a:r>
            <a:r>
              <a:rPr lang="cs-CZ" altLang="cs-CZ" sz="2000" baseline="-25000" smtClean="0">
                <a:cs typeface="Arial" charset="0"/>
              </a:rPr>
              <a:t>1</a:t>
            </a:r>
            <a:r>
              <a:rPr lang="cs-CZ" altLang="cs-CZ" sz="2000" smtClean="0">
                <a:cs typeface="Arial" charset="0"/>
              </a:rPr>
              <a:t>(n) = {1, 2, -2, -1} a x</a:t>
            </a:r>
            <a:r>
              <a:rPr lang="cs-CZ" altLang="cs-CZ" sz="2000" baseline="-25000" smtClean="0">
                <a:cs typeface="Arial" charset="0"/>
              </a:rPr>
              <a:t>2</a:t>
            </a:r>
            <a:r>
              <a:rPr lang="cs-CZ" altLang="cs-CZ" sz="2000" smtClean="0">
                <a:cs typeface="Arial" charset="0"/>
              </a:rPr>
              <a:t>(n) = {1, -1, 1} .</a:t>
            </a:r>
          </a:p>
          <a:p>
            <a:pPr>
              <a:buFont typeface="Wingdings" pitchFamily="2" charset="2"/>
              <a:buNone/>
            </a:pPr>
            <a:endParaRPr lang="cs-CZ" altLang="cs-CZ" sz="2000" smtClean="0">
              <a:cs typeface="Arial" charset="0"/>
            </a:endParaRPr>
          </a:p>
          <a:p>
            <a:pPr>
              <a:buFont typeface="Wingdings" pitchFamily="2" charset="2"/>
              <a:buNone/>
            </a:pPr>
            <a:r>
              <a:rPr lang="cs-CZ" altLang="cs-CZ" sz="2000" smtClean="0">
                <a:cs typeface="Arial" charset="0"/>
              </a:rPr>
              <a:t>Řešení:</a:t>
            </a:r>
          </a:p>
          <a:p>
            <a:pPr>
              <a:buFont typeface="Wingdings" pitchFamily="2" charset="2"/>
              <a:buNone/>
            </a:pPr>
            <a:r>
              <a:rPr lang="cs-CZ" altLang="cs-CZ" sz="2000" smtClean="0">
                <a:cs typeface="Arial" charset="0"/>
              </a:rPr>
              <a:t>Pro výpočet se také občas uvádí následující výpočetní schéma:</a:t>
            </a:r>
          </a:p>
          <a:p>
            <a:pPr>
              <a:buFont typeface="Wingdings" pitchFamily="2" charset="2"/>
              <a:buNone/>
            </a:pPr>
            <a:r>
              <a:rPr lang="cs-CZ" altLang="cs-CZ" sz="2000" smtClean="0">
                <a:cs typeface="Arial" charset="0"/>
              </a:rPr>
              <a:t>{1, 2, -2, -1} * {1, -1, 1} =</a:t>
            </a:r>
          </a:p>
          <a:p>
            <a:pPr>
              <a:buFont typeface="Wingdings" pitchFamily="2" charset="2"/>
              <a:buNone/>
            </a:pPr>
            <a:r>
              <a:rPr lang="cs-CZ" altLang="cs-CZ" sz="2000" smtClean="0">
                <a:cs typeface="Arial" charset="0"/>
              </a:rPr>
              <a:t>=	1	-1	1</a:t>
            </a:r>
          </a:p>
          <a:p>
            <a:pPr>
              <a:buFont typeface="Wingdings" pitchFamily="2" charset="2"/>
              <a:buNone/>
            </a:pPr>
            <a:r>
              <a:rPr lang="cs-CZ" altLang="cs-CZ" sz="2000" smtClean="0">
                <a:cs typeface="Arial" charset="0"/>
              </a:rPr>
              <a:t>		 2	-2	2</a:t>
            </a:r>
          </a:p>
          <a:p>
            <a:pPr>
              <a:buFont typeface="Wingdings" pitchFamily="2" charset="2"/>
              <a:buNone/>
            </a:pPr>
            <a:r>
              <a:rPr lang="cs-CZ" altLang="cs-CZ" sz="2000" smtClean="0">
                <a:cs typeface="Arial" charset="0"/>
              </a:rPr>
              <a:t>			-2	2	-2</a:t>
            </a:r>
          </a:p>
          <a:p>
            <a:pPr>
              <a:buFont typeface="Wingdings" pitchFamily="2" charset="2"/>
              <a:buNone/>
            </a:pPr>
            <a:r>
              <a:rPr lang="cs-CZ" altLang="cs-CZ" sz="2000" u="sng" smtClean="0">
                <a:cs typeface="Arial" charset="0"/>
              </a:rPr>
              <a:t>				-1	 1	-1</a:t>
            </a:r>
            <a:endParaRPr lang="cs-CZ" altLang="cs-CZ" sz="2000" smtClean="0">
              <a:cs typeface="Arial" charset="0"/>
            </a:endParaRPr>
          </a:p>
          <a:p>
            <a:pPr>
              <a:buFont typeface="Wingdings" pitchFamily="2" charset="2"/>
              <a:buNone/>
            </a:pPr>
            <a:r>
              <a:rPr lang="cs-CZ" altLang="cs-CZ" sz="2000" smtClean="0">
                <a:cs typeface="Arial" charset="0"/>
              </a:rPr>
              <a:t>	1	1	-3	3	-1	-1</a:t>
            </a:r>
            <a:endParaRPr lang="cs-CZ" altLang="cs-CZ" sz="2000" u="sng" smtClean="0">
              <a:cs typeface="Arial" charset="0"/>
            </a:endParaRPr>
          </a:p>
          <a:p>
            <a:pPr>
              <a:buFont typeface="Wingdings" pitchFamily="2" charset="2"/>
              <a:buNone/>
            </a:pPr>
            <a:r>
              <a:rPr lang="cs-CZ" altLang="cs-CZ" sz="2000" u="sng" smtClean="0">
                <a:cs typeface="Arial" charset="0"/>
              </a:rPr>
              <a:t>                                                                                       </a:t>
            </a:r>
          </a:p>
        </p:txBody>
      </p:sp>
      <p:sp>
        <p:nvSpPr>
          <p:cNvPr id="378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78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7894" name="Object 1"/>
          <p:cNvGraphicFramePr>
            <a:graphicFrameLocks noChangeAspect="1"/>
          </p:cNvGraphicFramePr>
          <p:nvPr/>
        </p:nvGraphicFramePr>
        <p:xfrm>
          <a:off x="6372225" y="3141663"/>
          <a:ext cx="1809750" cy="3343275"/>
        </p:xfrm>
        <a:graphic>
          <a:graphicData uri="http://schemas.openxmlformats.org/presentationml/2006/ole">
            <mc:AlternateContent xmlns:mc="http://schemas.openxmlformats.org/markup-compatibility/2006">
              <mc:Choice xmlns:v="urn:schemas-microsoft-com:vml" Requires="v">
                <p:oleObj spid="_x0000_s173059" name="Rastrový obrázek" r:id="rId3" imgW="2505425" imgH="4648849" progId="PBrush">
                  <p:embed/>
                </p:oleObj>
              </mc:Choice>
              <mc:Fallback>
                <p:oleObj name="Rastrový obrázek" r:id="rId3" imgW="2505425" imgH="464884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141663"/>
                        <a:ext cx="1809750" cy="334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6623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BINÁRNÍ </a:t>
            </a: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OPERACE</a:t>
            </a:r>
          </a:p>
          <a:p>
            <a:pPr algn="ctr">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 </a:t>
            </a: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KORELACE </a:t>
            </a: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a:t>
            </a:r>
            <a:endPar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endParaRPr>
          </a:p>
          <a:p>
            <a:pPr algn="ctr">
              <a:buFont typeface="Wingdings" pitchFamily="2" charset="2"/>
              <a:buNone/>
              <a:defRPr/>
            </a:pPr>
            <a:r>
              <a:rPr lang="cs-CZ"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FUNKCE SPOJITÉ V ČASE</a:t>
            </a:r>
          </a:p>
          <a:p>
            <a:pPr>
              <a:defRPr/>
            </a:pP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3011" name="Zástupný symbol pro obsah 2"/>
          <p:cNvSpPr>
            <a:spLocks noGrp="1"/>
          </p:cNvSpPr>
          <p:nvPr>
            <p:ph idx="1"/>
          </p:nvPr>
        </p:nvSpPr>
        <p:spPr>
          <a:xfrm>
            <a:off x="428625" y="2214563"/>
            <a:ext cx="8535988" cy="4238625"/>
          </a:xfrm>
        </p:spPr>
        <p:txBody>
          <a:bodyPr/>
          <a:lstStyle/>
          <a:p>
            <a:pPr>
              <a:buFont typeface="Wingdings" pitchFamily="2" charset="2"/>
              <a:buNone/>
            </a:pPr>
            <a:r>
              <a:rPr lang="cs-CZ" sz="2600" b="1" smtClean="0"/>
              <a:t>Korelace = </a:t>
            </a:r>
            <a:r>
              <a:rPr lang="cs-CZ" sz="2600" smtClean="0"/>
              <a:t>vzájemný vztah, souvztažnost mezi znaky, veličinami, ději </a:t>
            </a:r>
          </a:p>
          <a:p>
            <a:endParaRPr lang="cs-CZ" smtClean="0"/>
          </a:p>
        </p:txBody>
      </p:sp>
      <p:pic>
        <p:nvPicPr>
          <p:cNvPr id="43012" name="Picture 2" descr="ABZ.cz: slovník cizích slov">
            <a:hlinkClick r:id="rId2" tooltip="ABZ.cz: slovník cizích slov"/>
          </p:cNvPr>
          <p:cNvPicPr>
            <a:picLocks noChangeAspect="1" noChangeArrowheads="1"/>
          </p:cNvPicPr>
          <p:nvPr/>
        </p:nvPicPr>
        <p:blipFill>
          <a:blip r:embed="rId3" cstate="print"/>
          <a:srcRect/>
          <a:stretch>
            <a:fillRect/>
          </a:stretch>
        </p:blipFill>
        <p:spPr bwMode="auto">
          <a:xfrm>
            <a:off x="642938" y="1357313"/>
            <a:ext cx="2027237"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4035" name="Zástupný symbol pro obsah 2"/>
          <p:cNvSpPr>
            <a:spLocks noGrp="1"/>
          </p:cNvSpPr>
          <p:nvPr>
            <p:ph idx="1"/>
          </p:nvPr>
        </p:nvSpPr>
        <p:spPr>
          <a:xfrm>
            <a:off x="428625" y="2214563"/>
            <a:ext cx="8535988" cy="359568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p:txBody>
      </p:sp>
      <p:pic>
        <p:nvPicPr>
          <p:cNvPr id="44036"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BINÁRNÍ </a:t>
            </a: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OPERACE</a:t>
            </a:r>
          </a:p>
          <a:p>
            <a:pPr algn="ctr">
              <a:buNone/>
              <a:defRPr/>
            </a:pP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 </a:t>
            </a: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KONVOLUCE </a:t>
            </a: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a:t>
            </a:r>
            <a:endPar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endParaRPr>
          </a:p>
          <a:p>
            <a:pPr algn="ctr">
              <a:buFont typeface="Wingdings" pitchFamily="2" charset="2"/>
              <a:buNone/>
              <a:defRPr/>
            </a:pPr>
            <a:r>
              <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FUNKCE SPOJITÉ V ČASE</a:t>
            </a:r>
          </a:p>
          <a:p>
            <a:pPr>
              <a:defRPr/>
            </a:pP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625" y="2214563"/>
            <a:ext cx="8535988" cy="3595687"/>
          </a:xfrm>
        </p:spPr>
        <p:txBody>
          <a:bodyPr/>
          <a:lstStyle/>
          <a:p>
            <a:pPr>
              <a:buFont typeface="Wingdings" pitchFamily="2" charset="2"/>
              <a:buNone/>
              <a:defRPr/>
            </a:pPr>
            <a:r>
              <a:rPr lang="cs-CZ" sz="2600" b="1" dirty="0" smtClean="0"/>
              <a:t>Korelace</a:t>
            </a:r>
            <a:r>
              <a:rPr lang="cs-CZ" sz="2600" dirty="0" smtClean="0"/>
              <a:t> (z </a:t>
            </a:r>
            <a:r>
              <a:rPr lang="cs-CZ" sz="2600" dirty="0" smtClean="0">
                <a:hlinkClick r:id="rId2" action="ppaction://hlinkfile" tooltip="Latina"/>
              </a:rPr>
              <a:t>lat</a:t>
            </a:r>
            <a:r>
              <a:rPr lang="cs-CZ" sz="2600" dirty="0" smtClean="0"/>
              <a:t>.) znamená vzájemný vztah mezi dvěma procesy nebo veličinami. </a:t>
            </a:r>
          </a:p>
          <a:p>
            <a:pPr>
              <a:buFont typeface="Wingdings" pitchFamily="2" charset="2"/>
              <a:buNone/>
              <a:defRPr/>
            </a:pPr>
            <a:r>
              <a:rPr lang="cs-CZ" sz="2600" dirty="0" smtClean="0"/>
              <a:t>	</a:t>
            </a:r>
          </a:p>
          <a:p>
            <a:pPr indent="12700">
              <a:buFont typeface="Wingdings" pitchFamily="2" charset="2"/>
              <a:buNone/>
              <a:defRPr/>
            </a:pPr>
            <a:r>
              <a:rPr lang="cs-CZ" sz="2600" dirty="0" err="1" smtClean="0"/>
              <a:t>lātiō</a:t>
            </a:r>
            <a:r>
              <a:rPr lang="cs-CZ" sz="2600" dirty="0" smtClean="0"/>
              <a:t> - nesení, poskytování</a:t>
            </a:r>
          </a:p>
          <a:p>
            <a:pPr marL="1879600" indent="-1524000">
              <a:buFont typeface="Wingdings" pitchFamily="2" charset="2"/>
              <a:buNone/>
              <a:defRPr/>
            </a:pPr>
            <a:r>
              <a:rPr lang="cs-CZ" sz="2600" dirty="0" err="1" smtClean="0"/>
              <a:t>relātiō</a:t>
            </a:r>
            <a:r>
              <a:rPr lang="cs-CZ" sz="2600" dirty="0" smtClean="0"/>
              <a:t> – nesení zpět, odnášení, opakování; zpráva; vztah, poměr</a:t>
            </a:r>
          </a:p>
          <a:p>
            <a:pPr marL="1879600" indent="-1524000">
              <a:buFont typeface="Wingdings" pitchFamily="2" charset="2"/>
              <a:buNone/>
              <a:defRPr/>
            </a:pPr>
            <a:r>
              <a:rPr lang="cs-CZ" sz="2600" dirty="0" err="1" smtClean="0"/>
              <a:t>correlātiō</a:t>
            </a:r>
            <a:r>
              <a:rPr lang="cs-CZ" sz="2600" dirty="0" smtClean="0"/>
              <a:t> – vzájemný vztah, souvislost</a:t>
            </a:r>
          </a:p>
        </p:txBody>
      </p:sp>
      <p:pic>
        <p:nvPicPr>
          <p:cNvPr id="45060"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6083"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smtClean="0"/>
              <a:t>	Pokud se mezi dvěma procesy ukáže korelace, je pravděpodobné, že na sobě závisejí, nelze z toho však ještě usoudit, že by jeden z nich musel být </a:t>
            </a:r>
            <a:r>
              <a:rPr lang="cs-CZ" sz="2600" smtClean="0">
                <a:hlinkClick r:id="rId3" action="ppaction://hlinkfile" tooltip="Příčina"/>
              </a:rPr>
              <a:t>příčinou</a:t>
            </a:r>
            <a:r>
              <a:rPr lang="cs-CZ" sz="2600" smtClean="0"/>
              <a:t> a druhý </a:t>
            </a:r>
            <a:r>
              <a:rPr lang="cs-CZ" sz="2600" smtClean="0">
                <a:hlinkClick r:id="rId4" action="ppaction://hlinkfile" tooltip="Následek"/>
              </a:rPr>
              <a:t>následkem</a:t>
            </a:r>
            <a:r>
              <a:rPr lang="cs-CZ" sz="2600" smtClean="0"/>
              <a:t>. To samotná korelace nedovoluje rozhodnout.</a:t>
            </a:r>
          </a:p>
        </p:txBody>
      </p:sp>
      <p:pic>
        <p:nvPicPr>
          <p:cNvPr id="46084" name="Picture 8"/>
          <p:cNvPicPr>
            <a:picLocks noChangeAspect="1" noChangeArrowheads="1"/>
          </p:cNvPicPr>
          <p:nvPr/>
        </p:nvPicPr>
        <p:blipFill>
          <a:blip r:embed="rId5"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7107"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b="1" smtClean="0"/>
              <a:t>Kauzalita</a:t>
            </a:r>
            <a:r>
              <a:rPr lang="cs-CZ" sz="2600" smtClean="0"/>
              <a:t>  - příčinná souvislost či závislost. Jeden jev vyvolává druhý, popřípadě se oba vzájemně podporují (synergie)</a:t>
            </a:r>
          </a:p>
        </p:txBody>
      </p:sp>
      <p:pic>
        <p:nvPicPr>
          <p:cNvPr id="47108"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4813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dirty="0" smtClean="0"/>
              <a:t>x</a:t>
            </a:r>
            <a:r>
              <a:rPr lang="cs-CZ" sz="2600" dirty="0" smtClean="0"/>
              <a:t> a </a:t>
            </a:r>
            <a:r>
              <a:rPr lang="cs-CZ" sz="2600" b="1" dirty="0" smtClean="0"/>
              <a:t>y</a:t>
            </a:r>
            <a:r>
              <a:rPr lang="cs-CZ" sz="2600" dirty="0" smtClean="0"/>
              <a:t>.</a:t>
            </a:r>
          </a:p>
          <a:p>
            <a:pPr>
              <a:defRPr/>
            </a:pPr>
            <a:endParaRPr lang="cs-CZ" sz="2400" dirty="0"/>
          </a:p>
        </p:txBody>
      </p:sp>
      <p:pic>
        <p:nvPicPr>
          <p:cNvPr id="4915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0179"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1204"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2227" name="Picture 2"/>
          <p:cNvPicPr>
            <a:picLocks noChangeAspect="1" noChangeArrowheads="1"/>
          </p:cNvPicPr>
          <p:nvPr/>
        </p:nvPicPr>
        <p:blipFill>
          <a:blip r:embed="rId2" cstate="print"/>
          <a:srcRect/>
          <a:stretch>
            <a:fillRect/>
          </a:stretch>
        </p:blipFill>
        <p:spPr bwMode="auto">
          <a:xfrm>
            <a:off x="1428750" y="2928938"/>
            <a:ext cx="1571625" cy="134620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2229" name="Picture 13" descr="http://www.deratin.cz/hmyz/Moucha_domaci.jpg"/>
          <p:cNvPicPr>
            <a:picLocks noChangeAspect="1" noChangeArrowheads="1"/>
          </p:cNvPicPr>
          <p:nvPr/>
        </p:nvPicPr>
        <p:blipFill>
          <a:blip r:embed="rId4"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8" name="Picture 4" descr="Moucha domácí je velmi obtížní létající hmyz, avšak málo kdo ví, že také pomáhá zlepšovat v určité míře životní prostředí. / Foto: sxc">
            <a:hlinkClick r:id="rId5"/>
          </p:cNvPr>
          <p:cNvPicPr>
            <a:picLocks noChangeAspect="1" noChangeArrowheads="1"/>
          </p:cNvPicPr>
          <p:nvPr/>
        </p:nvPicPr>
        <p:blipFill>
          <a:blip r:embed="rId6"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2231"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4929188" y="1809750"/>
            <a:ext cx="2571750" cy="1495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3252" name="Picture 2"/>
          <p:cNvPicPr>
            <a:picLocks noChangeAspect="1" noChangeArrowheads="1"/>
          </p:cNvPicPr>
          <p:nvPr/>
        </p:nvPicPr>
        <p:blipFill>
          <a:blip r:embed="rId4" cstate="print"/>
          <a:srcRect/>
          <a:stretch>
            <a:fillRect/>
          </a:stretch>
        </p:blipFill>
        <p:spPr bwMode="auto">
          <a:xfrm>
            <a:off x="1428750" y="2928938"/>
            <a:ext cx="1571625" cy="1346200"/>
          </a:xfrm>
          <a:prstGeom prst="rect">
            <a:avLst/>
          </a:prstGeom>
          <a:noFill/>
          <a:ln w="9525">
            <a:noFill/>
            <a:miter lim="800000"/>
            <a:headEnd/>
            <a:tailEnd/>
          </a:ln>
        </p:spPr>
      </p:pic>
      <p:pic>
        <p:nvPicPr>
          <p:cNvPr id="7"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3500430" y="3571876"/>
            <a:ext cx="2857498" cy="1662544"/>
          </a:xfrm>
          <a:prstGeom prst="rect">
            <a:avLst/>
          </a:prstGeom>
          <a:noFill/>
          <a:scene3d>
            <a:camera prst="orthographicFront">
              <a:rot lat="0" lon="10799999" rev="0"/>
            </a:camera>
            <a:lightRig rig="threePt" dir="t"/>
          </a:scene3d>
        </p:spPr>
      </p:pic>
      <p:pic>
        <p:nvPicPr>
          <p:cNvPr id="6151" name="Picture 7"/>
          <p:cNvPicPr>
            <a:picLocks noChangeAspect="1" noChangeArrowheads="1"/>
          </p:cNvPicPr>
          <p:nvPr/>
        </p:nvPicPr>
        <p:blipFill>
          <a:blip r:embed="rId5"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3255" name="Picture 9" descr="http://tbn3.google.com/images?q=tbn:6vDPt2WE-Wa4pM:http://www.hermanka.cz/moucha_ziva.jpg">
            <a:hlinkClick r:id="rId6"/>
          </p:cNvPr>
          <p:cNvPicPr>
            <a:picLocks noChangeAspect="1" noChangeArrowheads="1"/>
          </p:cNvPicPr>
          <p:nvPr/>
        </p:nvPicPr>
        <p:blipFill>
          <a:blip r:embed="rId7" cstate="print"/>
          <a:srcRect/>
          <a:stretch>
            <a:fillRect/>
          </a:stretch>
        </p:blipFill>
        <p:spPr bwMode="auto">
          <a:xfrm>
            <a:off x="3357563" y="5000625"/>
            <a:ext cx="1214437" cy="1439863"/>
          </a:xfrm>
          <a:prstGeom prst="rect">
            <a:avLst/>
          </a:prstGeom>
          <a:noFill/>
          <a:ln w="9525">
            <a:noFill/>
            <a:miter lim="800000"/>
            <a:headEnd/>
            <a:tailEnd/>
          </a:ln>
        </p:spPr>
      </p:pic>
      <p:pic>
        <p:nvPicPr>
          <p:cNvPr id="53256" name="Picture 11" descr="http://www.iabc.cz/images/tistene_ABC/2008/15/web/11-moucha_~7942.jpg">
            <a:hlinkClick r:id="rId8"/>
          </p:cNvPr>
          <p:cNvPicPr>
            <a:picLocks noChangeAspect="1" noChangeArrowheads="1"/>
          </p:cNvPicPr>
          <p:nvPr/>
        </p:nvPicPr>
        <p:blipFill>
          <a:blip r:embed="rId9" cstate="print"/>
          <a:srcRect/>
          <a:stretch>
            <a:fillRect/>
          </a:stretch>
        </p:blipFill>
        <p:spPr bwMode="auto">
          <a:xfrm>
            <a:off x="5000625" y="5500688"/>
            <a:ext cx="1905000" cy="1071562"/>
          </a:xfrm>
          <a:prstGeom prst="rect">
            <a:avLst/>
          </a:prstGeom>
          <a:noFill/>
          <a:ln w="9525">
            <a:noFill/>
            <a:miter lim="800000"/>
            <a:headEnd/>
            <a:tailEnd/>
          </a:ln>
        </p:spPr>
      </p:pic>
      <p:pic>
        <p:nvPicPr>
          <p:cNvPr id="53257" name="Picture 13" descr="http://www.deratin.cz/hmyz/Moucha_domaci.jpg"/>
          <p:cNvPicPr>
            <a:picLocks noChangeAspect="1" noChangeArrowheads="1"/>
          </p:cNvPicPr>
          <p:nvPr/>
        </p:nvPicPr>
        <p:blipFill>
          <a:blip r:embed="rId10"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6150" name="Picture 6" descr="http://tbn3.google.com/images?q=tbn:yGT3XXiRyw6NpM:http://i18.tinypic.com/33a9wyt.jpg">
            <a:hlinkClick r:id="rId11"/>
          </p:cNvPr>
          <p:cNvPicPr>
            <a:picLocks noChangeAspect="1" noChangeArrowheads="1"/>
          </p:cNvPicPr>
          <p:nvPr/>
        </p:nvPicPr>
        <p:blipFill>
          <a:blip r:embed="rId12" cstate="print"/>
          <a:srcRect/>
          <a:stretch>
            <a:fillRect/>
          </a:stretch>
        </p:blipFill>
        <p:spPr bwMode="auto">
          <a:xfrm>
            <a:off x="6643702" y="2786058"/>
            <a:ext cx="2301325" cy="1571636"/>
          </a:xfrm>
          <a:prstGeom prst="rect">
            <a:avLst/>
          </a:prstGeom>
          <a:noFill/>
          <a:scene3d>
            <a:camera prst="orthographicFront">
              <a:rot lat="11400000" lon="10800000" rev="1800000"/>
            </a:camera>
            <a:lightRig rig="threePt" dir="t"/>
          </a:scene3d>
          <a:sp3d z="69850"/>
        </p:spPr>
      </p:pic>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3260"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pic>
        <p:nvPicPr>
          <p:cNvPr id="53261" name="Picture 14"/>
          <p:cNvPicPr>
            <a:picLocks noChangeAspect="1" noChangeArrowheads="1"/>
          </p:cNvPicPr>
          <p:nvPr/>
        </p:nvPicPr>
        <p:blipFill>
          <a:blip r:embed="rId13" cstate="print"/>
          <a:srcRect/>
          <a:stretch>
            <a:fillRect/>
          </a:stretch>
        </p:blipFill>
        <p:spPr bwMode="auto">
          <a:xfrm>
            <a:off x="7286625" y="4857750"/>
            <a:ext cx="1857375" cy="1441450"/>
          </a:xfrm>
          <a:prstGeom prst="rect">
            <a:avLst/>
          </a:prstGeom>
          <a:noFill/>
          <a:ln w="9525">
            <a:noFill/>
            <a:miter lim="800000"/>
            <a:headEnd/>
            <a:tailEnd/>
          </a:ln>
        </p:spPr>
      </p:pic>
      <p:pic>
        <p:nvPicPr>
          <p:cNvPr id="53262" name="Picture 19"/>
          <p:cNvPicPr>
            <a:picLocks noChangeAspect="1" noChangeArrowheads="1"/>
          </p:cNvPicPr>
          <p:nvPr/>
        </p:nvPicPr>
        <p:blipFill>
          <a:blip r:embed="rId14" cstate="print"/>
          <a:srcRect/>
          <a:stretch>
            <a:fillRect/>
          </a:stretch>
        </p:blipFill>
        <p:spPr bwMode="auto">
          <a:xfrm>
            <a:off x="1357313" y="4572000"/>
            <a:ext cx="1643062" cy="1562100"/>
          </a:xfrm>
          <a:prstGeom prst="rect">
            <a:avLst/>
          </a:prstGeom>
          <a:noFill/>
          <a:ln w="9525">
            <a:noFill/>
            <a:miter lim="800000"/>
            <a:headEnd/>
            <a:tailEnd/>
          </a:ln>
        </p:spPr>
      </p:pic>
      <p:pic>
        <p:nvPicPr>
          <p:cNvPr id="53263" name="Picture 3"/>
          <p:cNvPicPr>
            <a:picLocks noChangeAspect="1" noChangeArrowheads="1"/>
          </p:cNvPicPr>
          <p:nvPr/>
        </p:nvPicPr>
        <p:blipFill>
          <a:blip r:embed="rId15" cstate="print"/>
          <a:srcRect/>
          <a:stretch>
            <a:fillRect/>
          </a:stretch>
        </p:blipFill>
        <p:spPr bwMode="auto">
          <a:xfrm rot="2099053">
            <a:off x="2625725" y="3678238"/>
            <a:ext cx="1293813"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sah 5"/>
          <p:cNvSpPr>
            <a:spLocks noGrp="1"/>
          </p:cNvSpPr>
          <p:nvPr>
            <p:ph sz="half" idx="2"/>
          </p:nvPr>
        </p:nvSpPr>
        <p:spPr>
          <a:xfrm>
            <a:off x="3929063" y="1500188"/>
            <a:ext cx="5072062" cy="4881562"/>
          </a:xfrm>
        </p:spPr>
        <p:txBody>
          <a:bodyPr/>
          <a:lstStyle/>
          <a:p>
            <a:pPr>
              <a:buFont typeface="Georgia" pitchFamily="18" charset="0"/>
              <a:buAutoNum type="arabicPeriod"/>
            </a:pPr>
            <a:r>
              <a:rPr lang="cs-CZ" sz="1300" b="1" smtClean="0"/>
              <a:t>šířka hlavy</a:t>
            </a:r>
          </a:p>
          <a:p>
            <a:pPr>
              <a:buFont typeface="Georgia" pitchFamily="18" charset="0"/>
              <a:buAutoNum type="arabicPeriod"/>
            </a:pPr>
            <a:r>
              <a:rPr lang="cs-CZ" sz="1300" b="1" smtClean="0"/>
              <a:t>délka hlavy </a:t>
            </a:r>
            <a:r>
              <a:rPr lang="en-US" sz="1300" b="1" smtClean="0"/>
              <a:t>(dors</a:t>
            </a:r>
            <a:r>
              <a:rPr lang="cs-CZ" sz="1300" b="1" smtClean="0"/>
              <a:t>á</a:t>
            </a:r>
            <a:r>
              <a:rPr lang="en-US" sz="1300" b="1" smtClean="0"/>
              <a:t>l</a:t>
            </a:r>
            <a:r>
              <a:rPr lang="cs-CZ" sz="1300" b="1" smtClean="0"/>
              <a:t>ní</a:t>
            </a:r>
            <a:r>
              <a:rPr lang="en-US" sz="1300" b="1" smtClean="0"/>
              <a:t> s</a:t>
            </a:r>
            <a:r>
              <a:rPr lang="cs-CZ" sz="1300" b="1" smtClean="0"/>
              <a:t>trana</a:t>
            </a:r>
            <a:r>
              <a:rPr lang="en-US" sz="1300" b="1" smtClean="0"/>
              <a:t>)</a:t>
            </a:r>
          </a:p>
          <a:p>
            <a:pPr>
              <a:buFont typeface="Georgia" pitchFamily="18" charset="0"/>
              <a:buAutoNum type="arabicPeriod"/>
            </a:pPr>
            <a:r>
              <a:rPr lang="cs-CZ" sz="1300" b="1" smtClean="0"/>
              <a:t>délka hlavy</a:t>
            </a:r>
            <a:r>
              <a:rPr lang="en-US" sz="1300" b="1" smtClean="0"/>
              <a:t>(ventr</a:t>
            </a:r>
            <a:r>
              <a:rPr lang="cs-CZ" sz="1300" b="1" smtClean="0"/>
              <a:t>á</a:t>
            </a:r>
            <a:r>
              <a:rPr lang="en-US" sz="1300" b="1" smtClean="0"/>
              <a:t>l</a:t>
            </a:r>
            <a:r>
              <a:rPr lang="cs-CZ" sz="1300" b="1" smtClean="0"/>
              <a:t>ní</a:t>
            </a:r>
            <a:r>
              <a:rPr lang="en-US" sz="1300" b="1" smtClean="0"/>
              <a:t> s</a:t>
            </a:r>
            <a:r>
              <a:rPr lang="cs-CZ" sz="1300" b="1" smtClean="0"/>
              <a:t>trana)</a:t>
            </a:r>
            <a:endParaRPr lang="en-US" sz="1300" b="1" smtClean="0"/>
          </a:p>
          <a:p>
            <a:pPr>
              <a:buFont typeface="Georgia" pitchFamily="18" charset="0"/>
              <a:buAutoNum type="arabicPeriod"/>
            </a:pPr>
            <a:r>
              <a:rPr lang="cs-CZ" sz="1300" b="1" smtClean="0"/>
              <a:t>délka klavu</a:t>
            </a:r>
          </a:p>
          <a:p>
            <a:pPr>
              <a:buFont typeface="Georgia" pitchFamily="18" charset="0"/>
              <a:buAutoNum type="arabicPeriod"/>
            </a:pPr>
            <a:r>
              <a:rPr lang="cs-CZ" sz="1300" b="1" smtClean="0"/>
              <a:t>šířka klavu</a:t>
            </a:r>
          </a:p>
          <a:p>
            <a:pPr>
              <a:buFont typeface="Georgia" pitchFamily="18" charset="0"/>
              <a:buAutoNum type="arabicPeriod"/>
            </a:pPr>
            <a:r>
              <a:rPr lang="cs-CZ" sz="1300" b="1" smtClean="0"/>
              <a:t>délka předního křídla</a:t>
            </a:r>
          </a:p>
          <a:p>
            <a:pPr>
              <a:buFont typeface="Georgia" pitchFamily="18" charset="0"/>
              <a:buAutoNum type="arabicPeriod"/>
            </a:pPr>
            <a:r>
              <a:rPr lang="cs-CZ" sz="1300" b="1" smtClean="0"/>
              <a:t>basální šířka předního křídla</a:t>
            </a:r>
          </a:p>
          <a:p>
            <a:pPr>
              <a:buFont typeface="Georgia" pitchFamily="18" charset="0"/>
              <a:buAutoNum type="arabicPeriod"/>
            </a:pPr>
            <a:r>
              <a:rPr lang="cs-CZ" sz="1300" b="1" smtClean="0"/>
              <a:t>celková délka těla </a:t>
            </a:r>
            <a:r>
              <a:rPr lang="en-US" sz="1300" b="1" smtClean="0"/>
              <a:t>(</a:t>
            </a:r>
            <a:r>
              <a:rPr lang="cs-CZ" sz="1300" b="1" smtClean="0"/>
              <a:t>vyjma tykadel a penisu</a:t>
            </a:r>
            <a:r>
              <a:rPr lang="en-US" sz="1300" b="1" smtClean="0"/>
              <a:t>)</a:t>
            </a:r>
          </a:p>
          <a:p>
            <a:pPr>
              <a:buFont typeface="Georgia" pitchFamily="18" charset="0"/>
              <a:buAutoNum type="arabicPeriod"/>
            </a:pPr>
            <a:r>
              <a:rPr lang="cs-CZ" sz="1300" b="1" smtClean="0"/>
              <a:t>šířka pronota</a:t>
            </a:r>
          </a:p>
          <a:p>
            <a:pPr>
              <a:buFont typeface="Georgia" pitchFamily="18" charset="0"/>
              <a:buAutoNum type="arabicPeriod"/>
            </a:pPr>
            <a:r>
              <a:rPr lang="cs-CZ" sz="1300" b="1" smtClean="0"/>
              <a:t>délka pronota</a:t>
            </a:r>
          </a:p>
          <a:p>
            <a:pPr>
              <a:buFont typeface="Georgia" pitchFamily="18" charset="0"/>
              <a:buAutoNum type="arabicPeriod"/>
            </a:pPr>
            <a:r>
              <a:rPr lang="cs-CZ" sz="1300" b="1" smtClean="0"/>
              <a:t>šířka oka</a:t>
            </a:r>
          </a:p>
          <a:p>
            <a:pPr>
              <a:buFont typeface="Georgia" pitchFamily="18" charset="0"/>
              <a:buAutoNum type="arabicPeriod"/>
            </a:pPr>
            <a:r>
              <a:rPr lang="cs-CZ" sz="1300" b="1" smtClean="0"/>
              <a:t>délka kladélka</a:t>
            </a:r>
          </a:p>
          <a:p>
            <a:pPr>
              <a:buFont typeface="Georgia" pitchFamily="18" charset="0"/>
              <a:buAutoNum type="arabicPeriod"/>
            </a:pPr>
            <a:r>
              <a:rPr lang="cs-CZ" sz="1300" b="1" smtClean="0"/>
              <a:t>šířka kladélka</a:t>
            </a:r>
          </a:p>
          <a:p>
            <a:pPr>
              <a:buFont typeface="Georgia" pitchFamily="18" charset="0"/>
              <a:buAutoNum type="arabicPeriod"/>
            </a:pPr>
            <a:r>
              <a:rPr lang="cs-CZ" sz="1300" b="1" smtClean="0"/>
              <a:t>délka tykadlového článku V</a:t>
            </a:r>
          </a:p>
          <a:p>
            <a:pPr>
              <a:buFont typeface="Georgia" pitchFamily="18" charset="0"/>
              <a:buAutoNum type="arabicPeriod"/>
            </a:pPr>
            <a:r>
              <a:rPr lang="cs-CZ" sz="1300" b="1" smtClean="0"/>
              <a:t>délka tykadlového článku VI</a:t>
            </a:r>
          </a:p>
          <a:p>
            <a:pPr>
              <a:buFont typeface="Georgia" pitchFamily="18" charset="0"/>
              <a:buAutoNum type="arabicPeriod"/>
            </a:pPr>
            <a:r>
              <a:rPr lang="cs-CZ" sz="1300" b="1" smtClean="0"/>
              <a:t>vzdálenost mezi zadním párem </a:t>
            </a:r>
            <a:r>
              <a:rPr lang="en-US" sz="1300" b="1" smtClean="0"/>
              <a:t>ocelli</a:t>
            </a:r>
          </a:p>
          <a:p>
            <a:pPr>
              <a:buFont typeface="Georgia" pitchFamily="18" charset="0"/>
              <a:buAutoNum type="arabicPeriod"/>
            </a:pPr>
            <a:r>
              <a:rPr lang="cs-CZ" sz="1300" b="1" smtClean="0"/>
              <a:t>vzdálenost mezi ¨přední a zadní </a:t>
            </a:r>
            <a:r>
              <a:rPr lang="en-US" sz="1300" b="1" smtClean="0"/>
              <a:t>ocell</a:t>
            </a:r>
            <a:r>
              <a:rPr lang="cs-CZ" sz="1300" b="1" smtClean="0"/>
              <a:t>ou</a:t>
            </a:r>
            <a:endParaRPr lang="en-US" sz="1300" b="1" smtClean="0"/>
          </a:p>
        </p:txBody>
      </p:sp>
      <p:pic>
        <p:nvPicPr>
          <p:cNvPr id="54275" name="Picture 2"/>
          <p:cNvPicPr>
            <a:picLocks noGrp="1" noChangeAspect="1" noChangeArrowheads="1"/>
          </p:cNvPicPr>
          <p:nvPr>
            <p:ph sz="half" idx="1"/>
          </p:nvPr>
        </p:nvPicPr>
        <p:blipFill>
          <a:blip r:embed="rId2" cstate="print"/>
          <a:srcRect/>
          <a:stretch>
            <a:fillRect/>
          </a:stretch>
        </p:blipFill>
        <p:spPr>
          <a:xfrm>
            <a:off x="857250" y="1285875"/>
            <a:ext cx="2817813" cy="5095875"/>
          </a:xfrm>
        </p:spPr>
      </p:pic>
      <p:sp>
        <p:nvSpPr>
          <p:cNvPr id="8" name="Nadpis 1"/>
          <p:cNvSpPr>
            <a:spLocks noGrp="1"/>
          </p:cNvSpPr>
          <p:nvPr>
            <p:ph type="title"/>
          </p:nvPr>
        </p:nvSpPr>
        <p:spPr/>
        <p:txBody>
          <a:bodyPr/>
          <a:lstStyle/>
          <a:p>
            <a:pPr>
              <a:defRPr/>
            </a:pPr>
            <a:r>
              <a:rPr lang="cs-CZ" dirty="0" smtClean="0"/>
              <a:t>Jaká máme data?</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definice</a:t>
            </a:r>
            <a:endParaRPr lang="cs-CZ" sz="2800" dirty="0"/>
          </a:p>
        </p:txBody>
      </p:sp>
      <p:sp>
        <p:nvSpPr>
          <p:cNvPr id="5124"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Konvoluce je matematická operace mezi dvěma funkcemi x</a:t>
            </a:r>
            <a:r>
              <a:rPr lang="cs-CZ" baseline="-25000" smtClean="0"/>
              <a:t>1</a:t>
            </a:r>
            <a:r>
              <a:rPr lang="cs-CZ" smtClean="0"/>
              <a:t>(t) a x</a:t>
            </a:r>
            <a:r>
              <a:rPr lang="cs-CZ" baseline="-25000" smtClean="0"/>
              <a:t>2</a:t>
            </a:r>
            <a:r>
              <a:rPr lang="cs-CZ" smtClean="0"/>
              <a:t>(t) téhož argumentu definovaný (v případě spojitých funkcí) integrálem</a:t>
            </a:r>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r>
              <a:rPr lang="cs-CZ" smtClean="0"/>
              <a:t>kde funkce x</a:t>
            </a:r>
            <a:r>
              <a:rPr lang="cs-CZ" baseline="-25000" smtClean="0"/>
              <a:t>2</a:t>
            </a:r>
            <a:r>
              <a:rPr lang="cs-CZ" smtClean="0"/>
              <a:t>(t) se často nazývá </a:t>
            </a:r>
            <a:r>
              <a:rPr lang="cs-CZ" b="1" i="1" smtClean="0"/>
              <a:t>konvoluční jádro</a:t>
            </a:r>
            <a:r>
              <a:rPr lang="cs-CZ" smtClean="0"/>
              <a:t>. </a:t>
            </a:r>
          </a:p>
          <a:p>
            <a:endParaRPr lang="cs-CZ" smtClean="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5122" name="Object 1"/>
          <p:cNvGraphicFramePr>
            <a:graphicFrameLocks noChangeAspect="1"/>
          </p:cNvGraphicFramePr>
          <p:nvPr/>
        </p:nvGraphicFramePr>
        <p:xfrm>
          <a:off x="1331913" y="3213100"/>
          <a:ext cx="6496050" cy="1223963"/>
        </p:xfrm>
        <a:graphic>
          <a:graphicData uri="http://schemas.openxmlformats.org/presentationml/2006/ole">
            <mc:AlternateContent xmlns:mc="http://schemas.openxmlformats.org/markup-compatibility/2006">
              <mc:Choice xmlns:v="urn:schemas-microsoft-com:vml" Requires="v">
                <p:oleObj spid="_x0000_s5129" name="Rovnice" r:id="rId3" imgW="2514600" imgH="469900" progId="Equation.3">
                  <p:embed/>
                </p:oleObj>
              </mc:Choice>
              <mc:Fallback>
                <p:oleObj name="Rovnice" r:id="rId3" imgW="2514600" imgH="4699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213100"/>
                        <a:ext cx="6496050"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126,33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223,50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123,80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219,03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138,96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245,85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128,85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217,91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225,74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229,66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226,86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227,39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141,33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231,71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142,03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230,80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C0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FF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7347" name="Picture 2"/>
          <p:cNvPicPr>
            <a:picLocks noChangeAspect="1" noChangeArrowheads="1"/>
          </p:cNvPicPr>
          <p:nvPr/>
        </p:nvPicPr>
        <p:blipFill>
          <a:blip r:embed="rId2" cstate="print"/>
          <a:srcRect/>
          <a:stretch>
            <a:fillRect/>
          </a:stretch>
        </p:blipFill>
        <p:spPr bwMode="auto">
          <a:xfrm>
            <a:off x="1357313" y="1643063"/>
            <a:ext cx="643890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130,75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142,12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47,37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1630,20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268,67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218,77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84,44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230,29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115,14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28,42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64,43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31,27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18,95</a:t>
                      </a:r>
                    </a:p>
                  </a:txBody>
                  <a:tcPr marL="5292" marR="5292" marT="5292" marB="0" anchor="ctr">
                    <a:lnL>
                      <a:noFill/>
                    </a:lnL>
                    <a:lnR>
                      <a:noFill/>
                    </a:lnR>
                    <a:lnT>
                      <a:noFill/>
                    </a:lnT>
                    <a:lnB>
                      <a:noFill/>
                    </a:lnB>
                    <a:solidFill>
                      <a:srgbClr val="FFC000"/>
                    </a:solidFill>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131,42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142,85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47,62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938,45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114,28</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1638,56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270,04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219,89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231,47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115,73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28,57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64,76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31,43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19,05</a:t>
                      </a:r>
                    </a:p>
                  </a:txBody>
                  <a:tcPr marL="5292" marR="5292" marT="5292" marB="0" anchor="ctr">
                    <a:lnL>
                      <a:noFill/>
                    </a:lnL>
                    <a:lnR>
                      <a:noFill/>
                    </a:lnR>
                    <a:lnT>
                      <a:noFill/>
                    </a:lnT>
                    <a:lnB>
                      <a:noFill/>
                    </a:lnB>
                    <a:solidFill>
                      <a:srgbClr val="FFFF00"/>
                    </a:solidFill>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9395" name="Picture 3"/>
          <p:cNvPicPr>
            <a:picLocks noChangeAspect="1" noChangeArrowheads="1"/>
          </p:cNvPicPr>
          <p:nvPr/>
        </p:nvPicPr>
        <p:blipFill>
          <a:blip r:embed="rId2" cstate="print"/>
          <a:srcRect/>
          <a:stretch>
            <a:fillRect/>
          </a:stretch>
        </p:blipFill>
        <p:spPr bwMode="auto">
          <a:xfrm>
            <a:off x="1357313" y="1714500"/>
            <a:ext cx="64293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0419"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61444" name="Obdélník 5"/>
          <p:cNvSpPr>
            <a:spLocks noChangeArrowheads="1"/>
          </p:cNvSpPr>
          <p:nvPr/>
        </p:nvSpPr>
        <p:spPr bwMode="auto">
          <a:xfrm>
            <a:off x="428625" y="3857625"/>
            <a:ext cx="8501063" cy="2586038"/>
          </a:xfrm>
          <a:prstGeom prst="rect">
            <a:avLst/>
          </a:prstGeom>
          <a:noFill/>
          <a:ln w="9525">
            <a:noFill/>
            <a:miter lim="800000"/>
            <a:headEnd/>
            <a:tailEnd/>
          </a:ln>
        </p:spPr>
        <p:txBody>
          <a:bodyPr>
            <a:spAutoFit/>
          </a:bodyPr>
          <a:lstStyle/>
          <a:p>
            <a:r>
              <a:rPr lang="cs-CZ"/>
              <a:t>9.99512 8.68195 7.35687 5.98145 4.88892 3.96118 3.14331 2.57416 2.0697 1.64459 1.37085 1.10779 0.895691 0.767517 0.596313 0.546875 0.689392 0.912476 1.52466 1.81915 2.88361 3.99567</a:t>
            </a:r>
          </a:p>
          <a:p>
            <a:r>
              <a:rPr lang="cs-CZ"/>
              <a:t>4.08142 3.48328 2.7713 2.16492 1.68976 1.37268 1.0968 0.837708 0.635376 0.487366 0.379028 0.286255 0.238647 0.209656 0.171204 0.157166 0.145264 0.122375 0.121155 0.1297 0.128479 0.116577 0.101624 0.0704956 0.0476074 0.0439453 0.0259399 0.00793457 0.0131226 0.0228882 0.0244141 0.0265503 0.0476074 0.055542 0.0488281 0.0442505 … …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nvGraphicFramePr>
        <p:xfrm>
          <a:off x="142844" y="3714752"/>
          <a:ext cx="8786874"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3491"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a:p>
            <a:r>
              <a:rPr lang="cs-CZ" smtClean="0"/>
              <a:t>data jsou </a:t>
            </a:r>
            <a:r>
              <a:rPr lang="cs-CZ" smtClean="0">
                <a:solidFill>
                  <a:srgbClr val="C00000"/>
                </a:solidFill>
              </a:rPr>
              <a:t>dynamická</a:t>
            </a:r>
            <a:r>
              <a:rPr lang="cs-CZ" smtClean="0"/>
              <a:t>, časově závislá nebo závislá na nějaké jiné veličině, např. délkové míře, jsou uspořádaná,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6451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graphicFrame>
        <p:nvGraphicFramePr>
          <p:cNvPr id="6146" name="Object 2"/>
          <p:cNvGraphicFramePr>
            <a:graphicFrameLocks noGrp="1" noChangeAspect="1"/>
          </p:cNvGraphicFramePr>
          <p:nvPr>
            <p:ph sz="quarter" idx="2"/>
          </p:nvPr>
        </p:nvGraphicFramePr>
        <p:xfrm>
          <a:off x="1835150" y="2951163"/>
          <a:ext cx="5183188" cy="2962275"/>
        </p:xfrm>
        <a:graphic>
          <a:graphicData uri="http://schemas.openxmlformats.org/presentationml/2006/ole">
            <mc:AlternateContent xmlns:mc="http://schemas.openxmlformats.org/markup-compatibility/2006">
              <mc:Choice xmlns:v="urn:schemas-microsoft-com:vml" Requires="v">
                <p:oleObj spid="_x0000_s6153" name="Rovnice" r:id="rId3" imgW="4178160" imgH="2387520" progId="Equation.3">
                  <p:embed/>
                </p:oleObj>
              </mc:Choice>
              <mc:Fallback>
                <p:oleObj name="Rovnice" r:id="rId3" imgW="4178160" imgH="2387520" progId="Equation.3">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951163"/>
                        <a:ext cx="5183188" cy="296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12"/>
          <p:cNvSpPr txBox="1">
            <a:spLocks noChangeArrowheads="1"/>
          </p:cNvSpPr>
          <p:nvPr/>
        </p:nvSpPr>
        <p:spPr bwMode="auto">
          <a:xfrm>
            <a:off x="1258888" y="4221163"/>
            <a:ext cx="1800225" cy="396875"/>
          </a:xfrm>
          <a:prstGeom prst="rect">
            <a:avLst/>
          </a:prstGeom>
          <a:noFill/>
          <a:ln w="9525">
            <a:noFill/>
            <a:miter lim="800000"/>
            <a:headEnd/>
            <a:tailEnd/>
          </a:ln>
        </p:spPr>
        <p:txBody>
          <a:bodyPr>
            <a:spAutoFit/>
          </a:bodyPr>
          <a:lstStyle/>
          <a:p>
            <a:pPr>
              <a:spcBef>
                <a:spcPct val="50000"/>
              </a:spcBef>
            </a:pPr>
            <a:r>
              <a:rPr lang="cs-CZ" sz="2000">
                <a:latin typeface="Arial" pitchFamily="34" charset="0"/>
              </a:rPr>
              <a:t>Důkaz:</a:t>
            </a:r>
          </a:p>
        </p:txBody>
      </p:sp>
      <p:sp>
        <p:nvSpPr>
          <p:cNvPr id="6149"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Komutativní zákon: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5539" name="Zástupný symbol pro obsah 2"/>
          <p:cNvSpPr>
            <a:spLocks noGrp="1"/>
          </p:cNvSpPr>
          <p:nvPr>
            <p:ph idx="1"/>
          </p:nvPr>
        </p:nvSpPr>
        <p:spPr>
          <a:xfrm>
            <a:off x="500063" y="1214438"/>
            <a:ext cx="8535987" cy="5429250"/>
          </a:xfrm>
        </p:spPr>
        <p:txBody>
          <a:bodyPr/>
          <a:lstStyle/>
          <a:p>
            <a:r>
              <a:rPr lang="cs-CZ" smtClean="0">
                <a:solidFill>
                  <a:srgbClr val="002060"/>
                </a:solidFill>
              </a:rPr>
              <a:t>funkční</a:t>
            </a:r>
            <a:r>
              <a:rPr lang="cs-CZ" smtClean="0"/>
              <a:t>, deterministická</a:t>
            </a:r>
          </a:p>
          <a:p>
            <a:pPr algn="ctr">
              <a:buFont typeface="Wingdings" pitchFamily="2" charset="2"/>
              <a:buNone/>
            </a:pPr>
            <a:r>
              <a:rPr lang="cs-CZ" smtClean="0"/>
              <a:t>y = f(x)</a:t>
            </a:r>
          </a:p>
          <a:p>
            <a:pPr>
              <a:buFont typeface="Wingdings" pitchFamily="2" charset="2"/>
              <a:buNone/>
            </a:pPr>
            <a:r>
              <a:rPr lang="cs-CZ" smtClean="0"/>
              <a:t>	</a:t>
            </a:r>
            <a:r>
              <a:rPr lang="cs-CZ" sz="2400" smtClean="0"/>
              <a:t>(dané hodnotě x odpovídá jen určitá hodnota y)</a:t>
            </a:r>
            <a:endParaRPr lang="cs-CZ" smtClean="0"/>
          </a:p>
        </p:txBody>
      </p:sp>
      <p:pic>
        <p:nvPicPr>
          <p:cNvPr id="65540" name="Picture 2"/>
          <p:cNvPicPr>
            <a:picLocks noChangeAspect="1" noChangeArrowheads="1"/>
          </p:cNvPicPr>
          <p:nvPr/>
        </p:nvPicPr>
        <p:blipFill>
          <a:blip r:embed="rId2" cstate="print"/>
          <a:srcRect/>
          <a:stretch>
            <a:fillRect/>
          </a:stretch>
        </p:blipFill>
        <p:spPr bwMode="auto">
          <a:xfrm>
            <a:off x="2571750" y="3402013"/>
            <a:ext cx="4143375" cy="2817812"/>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71500" y="4357688"/>
            <a:ext cx="3143250" cy="2130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závislost</a:t>
            </a:r>
            <a:endParaRPr lang="cs-CZ" dirty="0"/>
          </a:p>
        </p:txBody>
      </p:sp>
      <p:sp>
        <p:nvSpPr>
          <p:cNvPr id="66564" name="Zástupný symbol pro obsah 2"/>
          <p:cNvSpPr>
            <a:spLocks noGrp="1"/>
          </p:cNvSpPr>
          <p:nvPr>
            <p:ph idx="1"/>
          </p:nvPr>
        </p:nvSpPr>
        <p:spPr>
          <a:xfrm>
            <a:off x="500063" y="1214438"/>
            <a:ext cx="8535987" cy="5429250"/>
          </a:xfrm>
        </p:spPr>
        <p:txBody>
          <a:bodyPr/>
          <a:lstStyle/>
          <a:p>
            <a:r>
              <a:rPr lang="cs-CZ" dirty="0" smtClean="0">
                <a:solidFill>
                  <a:srgbClr val="002060"/>
                </a:solidFill>
              </a:rPr>
              <a:t>stochastická</a:t>
            </a:r>
            <a:r>
              <a:rPr lang="cs-CZ" dirty="0" smtClean="0"/>
              <a:t>, nedeterministická, volná</a:t>
            </a:r>
          </a:p>
          <a:p>
            <a:pPr lvl="1"/>
            <a:r>
              <a:rPr lang="cs-CZ" sz="1800" dirty="0" smtClean="0">
                <a:cs typeface="Arial" pitchFamily="34" charset="0"/>
              </a:rPr>
              <a:t>závisle proměnná, případně i nezávisle proměnná jsou náhodné veličiny (?) – jsou úplně náhodné? </a:t>
            </a:r>
          </a:p>
          <a:p>
            <a:pPr lvl="1"/>
            <a:r>
              <a:rPr lang="cs-CZ" sz="1800" dirty="0" smtClean="0">
                <a:cs typeface="Arial" pitchFamily="34" charset="0"/>
              </a:rPr>
              <a:t>určité hodnotě x přísluší možné hodnoty y vybrané z určitého rozdělení; </a:t>
            </a:r>
          </a:p>
          <a:p>
            <a:pPr lvl="1"/>
            <a:r>
              <a:rPr lang="cs-CZ" sz="1800" dirty="0" smtClean="0">
                <a:cs typeface="Arial" pitchFamily="34" charset="0"/>
              </a:rPr>
              <a:t>střední hodnota rozdělení y je funkcí x </a:t>
            </a:r>
          </a:p>
          <a:p>
            <a:pPr lvl="1">
              <a:buFont typeface="Wingdings" pitchFamily="2" charset="2"/>
              <a:buNone/>
            </a:pPr>
            <a:r>
              <a:rPr lang="cs-CZ" sz="1800" dirty="0" smtClean="0">
                <a:cs typeface="Arial" pitchFamily="34" charset="0"/>
              </a:rPr>
              <a:t>			</a:t>
            </a:r>
            <a:r>
              <a:rPr lang="cs-CZ" sz="1800" b="1" dirty="0" smtClean="0">
                <a:cs typeface="Arial" pitchFamily="34" charset="0"/>
              </a:rPr>
              <a:t>E(y)=f(x)</a:t>
            </a:r>
            <a:r>
              <a:rPr lang="cs-CZ" sz="1800" dirty="0" smtClean="0">
                <a:cs typeface="Arial" pitchFamily="34" charset="0"/>
              </a:rPr>
              <a:t> 		</a:t>
            </a:r>
          </a:p>
          <a:p>
            <a:pPr lvl="1"/>
            <a:r>
              <a:rPr lang="cs-CZ" sz="1800" dirty="0" smtClean="0">
                <a:cs typeface="Arial" pitchFamily="34" charset="0"/>
              </a:rPr>
              <a:t>střední hodnota náhodné veličiny y je funkcí střední hodnoty náhodné veličiny x     </a:t>
            </a:r>
            <a:r>
              <a:rPr lang="cs-CZ" sz="1800" b="1" dirty="0" smtClean="0">
                <a:cs typeface="Arial" pitchFamily="34" charset="0"/>
              </a:rPr>
              <a:t>E(y)=f[E(x)]</a:t>
            </a:r>
            <a:endParaRPr lang="cs-CZ" sz="1800" dirty="0" smtClean="0">
              <a:cs typeface="Arial" pitchFamily="34" charset="0"/>
            </a:endParaRPr>
          </a:p>
        </p:txBody>
      </p:sp>
      <p:pic>
        <p:nvPicPr>
          <p:cNvPr id="66565" name="Picture 4"/>
          <p:cNvPicPr>
            <a:picLocks noChangeAspect="1" noChangeArrowheads="1"/>
          </p:cNvPicPr>
          <p:nvPr/>
        </p:nvPicPr>
        <p:blipFill>
          <a:blip r:embed="rId3" cstate="print"/>
          <a:srcRect/>
          <a:stretch>
            <a:fillRect/>
          </a:stretch>
        </p:blipFill>
        <p:spPr bwMode="auto">
          <a:xfrm>
            <a:off x="5643563" y="4357688"/>
            <a:ext cx="3176587" cy="208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7587" name="Zástupný symbol pro obsah 2"/>
          <p:cNvSpPr>
            <a:spLocks noGrp="1"/>
          </p:cNvSpPr>
          <p:nvPr>
            <p:ph idx="1"/>
          </p:nvPr>
        </p:nvSpPr>
        <p:spPr>
          <a:xfrm>
            <a:off x="500063" y="1214438"/>
            <a:ext cx="8535987" cy="5167312"/>
          </a:xfrm>
        </p:spPr>
        <p:txBody>
          <a:bodyPr/>
          <a:lstStyle/>
          <a:p>
            <a:r>
              <a:rPr lang="cs-CZ" dirty="0" smtClean="0"/>
              <a:t>nezávislost</a:t>
            </a:r>
          </a:p>
          <a:p>
            <a:pPr>
              <a:buFont typeface="Wingdings" pitchFamily="2" charset="2"/>
              <a:buNone/>
            </a:pPr>
            <a:r>
              <a:rPr lang="cs-CZ" dirty="0" smtClean="0"/>
              <a:t>	</a:t>
            </a:r>
            <a:r>
              <a:rPr lang="cs-CZ" sz="2400" dirty="0" smtClean="0"/>
              <a:t>střední hodnota y nezávisí na x E(y)≠f(x) </a:t>
            </a:r>
          </a:p>
          <a:p>
            <a:pPr>
              <a:buFont typeface="Wingdings" pitchFamily="2" charset="2"/>
              <a:buNone/>
            </a:pPr>
            <a:r>
              <a:rPr lang="cs-CZ" sz="2400" dirty="0" smtClean="0"/>
              <a:t>	(</a:t>
            </a:r>
            <a:r>
              <a:rPr lang="cs-CZ" sz="2400" dirty="0" smtClean="0">
                <a:solidFill>
                  <a:srgbClr val="FF0000"/>
                </a:solidFill>
              </a:rPr>
              <a:t>přísně</a:t>
            </a:r>
            <a:r>
              <a:rPr lang="cs-CZ" sz="2400" dirty="0" smtClean="0"/>
              <a:t> funkční závislost (úplná) v reálném světě neexistuje)</a:t>
            </a:r>
            <a:endParaRPr lang="cs-CZ" dirty="0" smtClean="0"/>
          </a:p>
        </p:txBody>
      </p:sp>
      <p:pic>
        <p:nvPicPr>
          <p:cNvPr id="67588" name="Picture 2"/>
          <p:cNvPicPr>
            <a:picLocks noChangeAspect="1" noChangeArrowheads="1"/>
          </p:cNvPicPr>
          <p:nvPr/>
        </p:nvPicPr>
        <p:blipFill>
          <a:blip r:embed="rId2" cstate="print"/>
          <a:srcRect/>
          <a:stretch>
            <a:fillRect/>
          </a:stretch>
        </p:blipFill>
        <p:spPr bwMode="auto">
          <a:xfrm>
            <a:off x="2286000" y="3286125"/>
            <a:ext cx="4643438" cy="2974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defRPr/>
            </a:pPr>
            <a:endParaRPr lang="cs-CZ" sz="2400" dirty="0"/>
          </a:p>
        </p:txBody>
      </p:sp>
      <p:pic>
        <p:nvPicPr>
          <p:cNvPr id="6861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endParaRPr lang="cs-CZ" sz="2600" dirty="0" smtClean="0">
              <a:solidFill>
                <a:schemeClr val="accent4"/>
              </a:solidFill>
            </a:endParaRPr>
          </a:p>
        </p:txBody>
      </p:sp>
      <p:pic>
        <p:nvPicPr>
          <p:cNvPr id="6963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i="1" dirty="0" smtClean="0"/>
              <a:t>X</a:t>
            </a:r>
            <a:r>
              <a:rPr lang="cs-CZ" sz="2600" dirty="0" smtClean="0"/>
              <a:t> a </a:t>
            </a:r>
            <a:r>
              <a:rPr lang="cs-CZ" sz="2600"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p>
          <a:p>
            <a:pPr indent="12700">
              <a:buFont typeface="Wingdings" pitchFamily="2" charset="2"/>
              <a:buNone/>
              <a:defRPr/>
            </a:pPr>
            <a:r>
              <a:rPr lang="cs-CZ" sz="2400" dirty="0" smtClean="0"/>
              <a:t>Hledáme, zda existuje či neexistuje </a:t>
            </a:r>
            <a:r>
              <a:rPr lang="cs-CZ" sz="2400" b="1" dirty="0" smtClean="0">
                <a:solidFill>
                  <a:srgbClr val="002060"/>
                </a:solidFill>
              </a:rPr>
              <a:t>lineární</a:t>
            </a:r>
            <a:r>
              <a:rPr lang="cs-CZ" sz="2400" dirty="0" smtClean="0"/>
              <a:t> vztah mezi veličinami </a:t>
            </a:r>
            <a:r>
              <a:rPr lang="cs-CZ" sz="2400" i="1" dirty="0" smtClean="0"/>
              <a:t>X</a:t>
            </a:r>
            <a:r>
              <a:rPr lang="cs-CZ" sz="2400" dirty="0" smtClean="0"/>
              <a:t> a </a:t>
            </a:r>
            <a:r>
              <a:rPr lang="cs-CZ" sz="2400" i="1" dirty="0" smtClean="0"/>
              <a:t>Y</a:t>
            </a:r>
            <a:r>
              <a:rPr lang="cs-CZ" sz="2400" dirty="0" smtClean="0"/>
              <a:t>, reprezentované hodnotami </a:t>
            </a:r>
            <a:r>
              <a:rPr lang="cs-CZ" sz="2400" dirty="0" err="1" smtClean="0"/>
              <a:t>x</a:t>
            </a:r>
            <a:r>
              <a:rPr lang="cs-CZ" sz="2400" baseline="-25000" dirty="0" err="1" smtClean="0"/>
              <a:t>i</a:t>
            </a:r>
            <a:r>
              <a:rPr lang="cs-CZ" sz="2400" dirty="0" smtClean="0"/>
              <a:t>,</a:t>
            </a:r>
            <a:r>
              <a:rPr lang="cs-CZ" sz="2400" dirty="0" err="1" smtClean="0"/>
              <a:t>y</a:t>
            </a:r>
            <a:r>
              <a:rPr lang="cs-CZ" sz="2400" baseline="-25000" dirty="0" err="1" smtClean="0"/>
              <a:t>i</a:t>
            </a:r>
            <a:r>
              <a:rPr lang="cs-CZ" sz="2400" dirty="0" smtClean="0"/>
              <a:t> , příp. hledáme míru těsnosti tohoto vztahu</a:t>
            </a:r>
            <a:endParaRPr lang="cs-CZ" sz="2400" dirty="0" smtClean="0">
              <a:solidFill>
                <a:schemeClr val="accent4"/>
              </a:solidFill>
            </a:endParaRPr>
          </a:p>
        </p:txBody>
      </p:sp>
      <p:pic>
        <p:nvPicPr>
          <p:cNvPr id="70660"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
        <p:nvSpPr>
          <p:cNvPr id="3" name="Zástupný symbol pro obsah 2"/>
          <p:cNvSpPr>
            <a:spLocks noGrp="1"/>
          </p:cNvSpPr>
          <p:nvPr>
            <p:ph idx="1"/>
          </p:nvPr>
        </p:nvSpPr>
        <p:spPr>
          <a:xfrm>
            <a:off x="500063" y="2786063"/>
            <a:ext cx="8535987" cy="3595687"/>
          </a:xfrm>
        </p:spPr>
        <p:txBody>
          <a:bodyPr/>
          <a:lstStyle/>
          <a:p>
            <a:pPr marL="0" indent="0">
              <a:buFont typeface="Wingdings" pitchFamily="2" charset="2"/>
              <a:buNone/>
              <a:defRPr/>
            </a:pPr>
            <a:r>
              <a:rPr lang="cs-CZ" dirty="0" smtClean="0">
                <a:latin typeface="Arial" charset="0"/>
                <a:cs typeface="Arial" charset="0"/>
              </a:rPr>
              <a:t>protože </a:t>
            </a:r>
            <a:r>
              <a:rPr lang="cs-CZ" dirty="0" err="1" smtClean="0">
                <a:latin typeface="Arial" charset="0"/>
                <a:cs typeface="Arial" charset="0"/>
              </a:rPr>
              <a:t>μ</a:t>
            </a:r>
            <a:r>
              <a:rPr lang="cs-CZ" i="1" baseline="-30000" dirty="0" err="1"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σ</a:t>
            </a:r>
            <a:r>
              <a:rPr lang="cs-CZ" i="1" baseline="-30000"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baseline="30000" dirty="0" smtClean="0">
                <a:latin typeface="Arial" charset="0"/>
                <a:cs typeface="Arial" charset="0"/>
              </a:rPr>
              <a:t>2</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a podobně i pro </a:t>
            </a:r>
            <a:r>
              <a:rPr lang="cs-CZ" i="1" dirty="0" smtClean="0">
                <a:latin typeface="Arial" charset="0"/>
                <a:cs typeface="Arial" charset="0"/>
              </a:rPr>
              <a:t>Y</a:t>
            </a:r>
            <a:r>
              <a:rPr lang="cs-CZ" dirty="0" smtClean="0">
                <a:latin typeface="Arial" charset="0"/>
                <a:cs typeface="Arial" charset="0"/>
              </a:rPr>
              <a:t> a protože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je také</a:t>
            </a:r>
          </a:p>
          <a:p>
            <a:pPr>
              <a:defRPr/>
            </a:pPr>
            <a:endParaRPr lang="cs-CZ" dirty="0"/>
          </a:p>
        </p:txBody>
      </p:sp>
      <p:pic>
        <p:nvPicPr>
          <p:cNvPr id="71684" name="Picture 2" descr="\rho_{X,Y}={\mathrm{cov}(X,Y) \over \sigma_X \sigma_Y} ={E((X-\mu_X)(Y-\mu_Y)) \over \sigma_X\sigma_Y},"/>
          <p:cNvPicPr>
            <a:picLocks noChangeAspect="1" noChangeArrowheads="1"/>
          </p:cNvPicPr>
          <p:nvPr/>
        </p:nvPicPr>
        <p:blipFill>
          <a:blip r:embed="rId2" cstate="print"/>
          <a:srcRect/>
          <a:stretch>
            <a:fillRect/>
          </a:stretch>
        </p:blipFill>
        <p:spPr bwMode="auto">
          <a:xfrm>
            <a:off x="1131888" y="1643063"/>
            <a:ext cx="7081837" cy="857250"/>
          </a:xfrm>
          <a:prstGeom prst="rect">
            <a:avLst/>
          </a:prstGeom>
          <a:noFill/>
          <a:ln w="9525">
            <a:noFill/>
            <a:miter lim="800000"/>
            <a:headEnd/>
            <a:tailEnd/>
          </a:ln>
        </p:spPr>
      </p:pic>
      <p:sp>
        <p:nvSpPr>
          <p:cNvPr id="71685" name="Rectangle 3"/>
          <p:cNvSpPr>
            <a:spLocks noChangeArrowheads="1"/>
          </p:cNvSpPr>
          <p:nvPr/>
        </p:nvSpPr>
        <p:spPr bwMode="auto">
          <a:xfrm>
            <a:off x="0" y="0"/>
            <a:ext cx="896938" cy="892175"/>
          </a:xfrm>
          <a:prstGeom prst="rect">
            <a:avLst/>
          </a:prstGeom>
          <a:noFill/>
          <a:ln w="9525">
            <a:noFill/>
            <a:miter lim="800000"/>
            <a:headEnd/>
            <a:tailEnd/>
          </a:ln>
        </p:spPr>
        <p:txBody>
          <a:bodyPr wrap="none" anchor="ctr">
            <a:spAutoFit/>
          </a:bodyPr>
          <a:lstStyle/>
          <a:p>
            <a:pPr lvl="1" eaLnBrk="0" hangingPunct="0"/>
            <a:r>
              <a:rPr lang="cs-CZ">
                <a:latin typeface="Arial" pitchFamily="34" charset="0"/>
              </a:rPr>
              <a:t>  </a:t>
            </a:r>
            <a:r>
              <a:rPr lang="cs-CZ" sz="3400">
                <a:latin typeface="Arial" pitchFamily="34" charset="0"/>
              </a:rPr>
              <a:t> </a:t>
            </a:r>
            <a:endParaRPr lang="cs-CZ">
              <a:latin typeface="Arial" pitchFamily="34" charset="0"/>
            </a:endParaRPr>
          </a:p>
          <a:p>
            <a:pPr eaLnBrk="0" hangingPunct="0"/>
            <a:endParaRPr lang="cs-CZ">
              <a:latin typeface="Arial" pitchFamily="34" charset="0"/>
            </a:endParaRPr>
          </a:p>
        </p:txBody>
      </p:sp>
      <p:pic>
        <p:nvPicPr>
          <p:cNvPr id="71686" name="Picture 4" descr="\rho_{X,Y}=\frac{E(XY)-E(X)E(Y)}{\sqrt{E(X^2)-E^2(X)}~\sqrt{E(Y^2)-E^2(Y)}}."/>
          <p:cNvPicPr>
            <a:picLocks noChangeAspect="1" noChangeArrowheads="1"/>
          </p:cNvPicPr>
          <p:nvPr/>
        </p:nvPicPr>
        <p:blipFill>
          <a:blip r:embed="rId3" cstate="print"/>
          <a:srcRect/>
          <a:stretch>
            <a:fillRect/>
          </a:stretch>
        </p:blipFill>
        <p:spPr bwMode="auto">
          <a:xfrm>
            <a:off x="1285875" y="4500563"/>
            <a:ext cx="6586538"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2707" name="Picture 2" descr="http://upload.wikimedia.org/wikipedia/commons/thumb/0/02/Correlation_examples.png/400px-Correlation_examples.png">
            <a:hlinkClick r:id="rId2" tooltip="Several sets of (x, y) points, with the correlation coefficient of x and y for each set. Note that the correlation reflects the noisiness and direction of a linear relationship (top row), but not the slope of that relationship (middle), nor many aspects of nonlinear relationships (bottom). N.B.: the figure in the center has a slope of 0 but in that case the correlation coefficient is undefined because the variance of Y is zero."/>
          </p:cNvPr>
          <p:cNvPicPr>
            <a:picLocks noChangeAspect="1" noChangeArrowheads="1"/>
          </p:cNvPicPr>
          <p:nvPr/>
        </p:nvPicPr>
        <p:blipFill>
          <a:blip r:embed="rId3" cstate="print"/>
          <a:srcRect/>
          <a:stretch>
            <a:fillRect/>
          </a:stretch>
        </p:blipFill>
        <p:spPr bwMode="auto">
          <a:xfrm>
            <a:off x="428625" y="1571625"/>
            <a:ext cx="8334375"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sah 2"/>
          <p:cNvSpPr>
            <a:spLocks noGrp="1"/>
          </p:cNvSpPr>
          <p:nvPr>
            <p:ph idx="1"/>
          </p:nvPr>
        </p:nvSpPr>
        <p:spPr>
          <a:xfrm>
            <a:off x="500063" y="1214438"/>
            <a:ext cx="8535987" cy="5167312"/>
          </a:xfrm>
        </p:spPr>
        <p:txBody>
          <a:bodyPr/>
          <a:lstStyle/>
          <a:p>
            <a:r>
              <a:rPr lang="cs-CZ" sz="1800" dirty="0" smtClean="0"/>
              <a:t>nabývá hodnot od –1 do +1, které značí perfektní lineární vztah (záporný nebo kladný)</a:t>
            </a:r>
          </a:p>
          <a:p>
            <a:pPr lvl="1"/>
            <a:r>
              <a:rPr lang="cs-CZ" sz="1600" dirty="0" smtClean="0">
                <a:cs typeface="Arial" pitchFamily="34" charset="0"/>
              </a:rPr>
              <a:t>v případě kladné korelace hodnoty obou proměnných zároveň stoupají;</a:t>
            </a:r>
          </a:p>
          <a:p>
            <a:pPr lvl="1"/>
            <a:r>
              <a:rPr lang="cs-CZ" sz="1600" dirty="0" smtClean="0">
                <a:cs typeface="Arial" pitchFamily="34" charset="0"/>
              </a:rPr>
              <a:t>v případě záporné korelace hodnota jedné proměnné stoupá a druhé klesá;</a:t>
            </a:r>
          </a:p>
          <a:p>
            <a:pPr lvl="1"/>
            <a:r>
              <a:rPr lang="cs-CZ" sz="1600" dirty="0" smtClean="0">
                <a:cs typeface="Arial" pitchFamily="34" charset="0"/>
              </a:rPr>
              <a:t>v případě neexistence lineárního vztahu r = 0;</a:t>
            </a:r>
          </a:p>
          <a:p>
            <a:r>
              <a:rPr lang="cs-CZ" sz="1800" dirty="0" smtClean="0"/>
              <a:t>je nezávislý na jednotkách původních proměnných, je bezrozměrný;</a:t>
            </a:r>
          </a:p>
          <a:p>
            <a:r>
              <a:rPr lang="cs-CZ" sz="1800" dirty="0" smtClean="0"/>
              <a:t>při změně pořadí proměnných se výše korelačního koeficientu nemění;</a:t>
            </a:r>
          </a:p>
          <a:p>
            <a:r>
              <a:rPr lang="cs-CZ" sz="1800" dirty="0" smtClean="0"/>
              <a:t>korelační koeficient je platný pouze v rozmezí daném použitými daty;</a:t>
            </a:r>
          </a:p>
          <a:p>
            <a:r>
              <a:rPr lang="cs-CZ" sz="1800" dirty="0" smtClean="0"/>
              <a:t>korelační koeficient výrazně odlišný od nuly není důkazem funkčního vztahu proměnných, jiného než lineárního;</a:t>
            </a:r>
          </a:p>
          <a:p>
            <a:r>
              <a:rPr lang="cs-CZ" sz="1800" dirty="0" smtClean="0"/>
              <a:t>malá hodnota korelačního koeficientu není známkou </a:t>
            </a:r>
            <a:r>
              <a:rPr lang="cs-CZ" sz="1800" smtClean="0"/>
              <a:t>nefunkčního vztahu </a:t>
            </a:r>
            <a:r>
              <a:rPr lang="cs-CZ" sz="1800" dirty="0" smtClean="0"/>
              <a:t>proměnných.</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sah 2"/>
          <p:cNvSpPr>
            <a:spLocks noGrp="1"/>
          </p:cNvSpPr>
          <p:nvPr>
            <p:ph idx="1"/>
          </p:nvPr>
        </p:nvSpPr>
        <p:spPr>
          <a:xfrm>
            <a:off x="500063" y="1214438"/>
            <a:ext cx="8535987" cy="5167312"/>
          </a:xfrm>
        </p:spPr>
        <p:txBody>
          <a:bodyPr/>
          <a:lstStyle/>
          <a:p>
            <a:pPr marL="0" indent="0">
              <a:buFont typeface="Wingdings" pitchFamily="2" charset="2"/>
              <a:buNone/>
            </a:pPr>
            <a:r>
              <a:rPr lang="cs-CZ" smtClean="0"/>
              <a:t>Správná interpretace Pearsonova korelačního koeficientu předpokládá, že obě proměnné jsou náhodné veličiny a mají </a:t>
            </a:r>
            <a:r>
              <a:rPr lang="cs-CZ" smtClean="0">
                <a:solidFill>
                  <a:srgbClr val="002060"/>
                </a:solidFill>
              </a:rPr>
              <a:t>společné dvourozměrné normální rozdělení</a:t>
            </a:r>
            <a:r>
              <a:rPr lang="cs-CZ" smtClean="0"/>
              <a:t>. </a:t>
            </a:r>
          </a:p>
          <a:p>
            <a:pPr marL="0" indent="0">
              <a:buFont typeface="Wingdings" pitchFamily="2" charset="2"/>
              <a:buNone/>
            </a:pPr>
            <a:r>
              <a:rPr lang="cs-CZ" smtClean="0"/>
              <a:t>Potom nulový korelační koeficient znamená, že veličiny jsou nezávislé. </a:t>
            </a:r>
          </a:p>
          <a:p>
            <a:pPr marL="0" indent="0">
              <a:buFont typeface="Wingdings" pitchFamily="2" charset="2"/>
              <a:buNone/>
            </a:pPr>
            <a:r>
              <a:rPr lang="cs-CZ" smtClean="0"/>
              <a:t>Pokud není splněn předpoklad dvourozměrné normality, z nulové hodnoty korelačního koeficientu nelze usuzovat na nic víc, než že veličiny jsou nekorelované.</a:t>
            </a:r>
            <a:r>
              <a:rPr lang="cs-CZ" b="1" smtClean="0"/>
              <a:t> </a:t>
            </a:r>
            <a:endParaRPr lang="cs-CZ" sz="3600" smtClean="0"/>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sz="half" idx="1"/>
          </p:nvPr>
        </p:nvGraphicFramePr>
        <p:xfrm>
          <a:off x="1979613" y="2436813"/>
          <a:ext cx="5538787" cy="420687"/>
        </p:xfrm>
        <a:graphic>
          <a:graphicData uri="http://schemas.openxmlformats.org/presentationml/2006/ole">
            <mc:AlternateContent xmlns:mc="http://schemas.openxmlformats.org/markup-compatibility/2006">
              <mc:Choice xmlns:v="urn:schemas-microsoft-com:vml" Requires="v">
                <p:oleObj spid="_x0000_s7184" name="Rovnice" r:id="rId3" imgW="3009900" imgH="228600" progId="Equation.3">
                  <p:embed/>
                </p:oleObj>
              </mc:Choice>
              <mc:Fallback>
                <p:oleObj name="Rovnice" r:id="rId3" imgW="3009900" imgH="228600" progId="Equation.3">
                  <p:embed/>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436813"/>
                        <a:ext cx="55387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Grp="1" noChangeAspect="1"/>
          </p:cNvGraphicFramePr>
          <p:nvPr>
            <p:ph sz="quarter" idx="2"/>
          </p:nvPr>
        </p:nvGraphicFramePr>
        <p:xfrm>
          <a:off x="2051050" y="4237038"/>
          <a:ext cx="4764088" cy="414337"/>
        </p:xfrm>
        <a:graphic>
          <a:graphicData uri="http://schemas.openxmlformats.org/presentationml/2006/ole">
            <mc:AlternateContent xmlns:mc="http://schemas.openxmlformats.org/markup-compatibility/2006">
              <mc:Choice xmlns:v="urn:schemas-microsoft-com:vml" Requires="v">
                <p:oleObj spid="_x0000_s7185" name="Rovnice" r:id="rId5" imgW="2628900" imgH="228600" progId="Equation.3">
                  <p:embed/>
                </p:oleObj>
              </mc:Choice>
              <mc:Fallback>
                <p:oleObj name="Rovnice" r:id="rId5" imgW="2628900" imgH="228600" progId="Equation.3">
                  <p:embed/>
                  <p:pic>
                    <p:nvPicPr>
                      <p:cNvPr id="0" name="Picture 1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4237038"/>
                        <a:ext cx="4764088"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Distributivní zákon:</a:t>
            </a:r>
          </a:p>
        </p:txBody>
      </p:sp>
      <p:sp>
        <p:nvSpPr>
          <p:cNvPr id="7173" name="Text Box 11"/>
          <p:cNvSpPr txBox="1">
            <a:spLocks noChangeArrowheads="1"/>
          </p:cNvSpPr>
          <p:nvPr/>
        </p:nvSpPr>
        <p:spPr bwMode="auto">
          <a:xfrm>
            <a:off x="428625" y="3571875"/>
            <a:ext cx="3384550" cy="461963"/>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Asociativní zákon:</a:t>
            </a:r>
          </a:p>
        </p:txBody>
      </p:sp>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může být nadhodnocen:</a:t>
            </a:r>
          </a:p>
          <a:p>
            <a:r>
              <a:rPr lang="cs-CZ" smtClean="0"/>
              <a:t>vlivem třetí skryté proměnné</a:t>
            </a:r>
          </a:p>
          <a:p>
            <a:r>
              <a:rPr lang="cs-CZ" smtClean="0"/>
              <a:t>přítomností odlehlých hodnot</a:t>
            </a:r>
          </a:p>
          <a:p>
            <a:r>
              <a:rPr lang="cs-CZ" smtClean="0"/>
              <a:t>data jsou složena z různých podskupin (tříd)</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5780" name="Picture 2"/>
          <p:cNvPicPr>
            <a:picLocks noChangeAspect="1" noChangeArrowheads="1"/>
          </p:cNvPicPr>
          <p:nvPr/>
        </p:nvPicPr>
        <p:blipFill>
          <a:blip r:embed="rId2" cstate="print"/>
          <a:srcRect/>
          <a:stretch>
            <a:fillRect/>
          </a:stretch>
        </p:blipFill>
        <p:spPr bwMode="auto">
          <a:xfrm>
            <a:off x="642938" y="3786188"/>
            <a:ext cx="3857625" cy="2643187"/>
          </a:xfrm>
          <a:prstGeom prst="rect">
            <a:avLst/>
          </a:prstGeom>
          <a:noFill/>
          <a:ln w="9525">
            <a:noFill/>
            <a:miter lim="800000"/>
            <a:headEnd/>
            <a:tailEnd/>
          </a:ln>
        </p:spPr>
      </p:pic>
      <p:pic>
        <p:nvPicPr>
          <p:cNvPr id="75781" name="Picture 3"/>
          <p:cNvPicPr>
            <a:picLocks noChangeAspect="1" noChangeArrowheads="1"/>
          </p:cNvPicPr>
          <p:nvPr/>
        </p:nvPicPr>
        <p:blipFill>
          <a:blip r:embed="rId3" cstate="print"/>
          <a:srcRect/>
          <a:stretch>
            <a:fillRect/>
          </a:stretch>
        </p:blipFill>
        <p:spPr bwMode="auto">
          <a:xfrm>
            <a:off x="4572000" y="3786188"/>
            <a:ext cx="4252913"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Jiné korelační koeficienty</a:t>
            </a:r>
            <a:endParaRPr lang="cs-CZ" dirty="0"/>
          </a:p>
        </p:txBody>
      </p:sp>
      <p:sp>
        <p:nvSpPr>
          <p:cNvPr id="19460"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z="2000" smtClean="0"/>
              <a:t>V případě ordinálních dat nebo odchylek od předpokladů rozložení dat (odlehlá pozorování, jiné než normální rozložení proměnných, nelinearita vztahu) je vhodnější použít neparametrický koeficient korelace</a:t>
            </a:r>
          </a:p>
          <a:p>
            <a:pPr>
              <a:buFont typeface="Wingdings" pitchFamily="2" charset="2"/>
              <a:buNone/>
            </a:pPr>
            <a:endParaRPr lang="cs-CZ" sz="2400" smtClean="0"/>
          </a:p>
          <a:p>
            <a:pPr>
              <a:buFont typeface="Wingdings" pitchFamily="2" charset="2"/>
              <a:buNone/>
            </a:pPr>
            <a:r>
              <a:rPr lang="cs-CZ" sz="2400" smtClean="0"/>
              <a:t>						</a:t>
            </a:r>
            <a:r>
              <a:rPr lang="cs-CZ" sz="2000" smtClean="0"/>
              <a:t>Spearmanův koeficient </a:t>
            </a:r>
          </a:p>
          <a:p>
            <a:pPr>
              <a:buFont typeface="Wingdings" pitchFamily="2" charset="2"/>
              <a:buNone/>
            </a:pPr>
            <a:r>
              <a:rPr lang="cs-CZ" sz="2000" smtClean="0"/>
              <a:t>						korelace,</a:t>
            </a:r>
            <a:endParaRPr lang="cs-CZ" sz="2400" smtClean="0"/>
          </a:p>
          <a:p>
            <a:pPr>
              <a:buFont typeface="Wingdings" pitchFamily="2" charset="2"/>
              <a:buNone/>
            </a:pPr>
            <a:r>
              <a:rPr lang="cs-CZ" sz="2000" smtClean="0"/>
              <a:t>	kde </a:t>
            </a:r>
            <a:r>
              <a:rPr lang="cs-CZ" sz="2000" i="1" smtClean="0"/>
              <a:t>Rx</a:t>
            </a:r>
            <a:r>
              <a:rPr lang="cs-CZ" sz="2000" i="1" baseline="-25000" smtClean="0"/>
              <a:t>i</a:t>
            </a:r>
            <a:r>
              <a:rPr lang="cs-CZ" sz="2000" i="1" smtClean="0"/>
              <a:t> </a:t>
            </a:r>
            <a:r>
              <a:rPr lang="cs-CZ" sz="2000" smtClean="0"/>
              <a:t>a</a:t>
            </a:r>
            <a:r>
              <a:rPr lang="cs-CZ" sz="2000" i="1" smtClean="0"/>
              <a:t> Ry</a:t>
            </a:r>
            <a:r>
              <a:rPr lang="cs-CZ" sz="2000" i="1" baseline="-25000" smtClean="0"/>
              <a:t>i </a:t>
            </a:r>
            <a:r>
              <a:rPr lang="cs-CZ" sz="2000" smtClean="0"/>
              <a:t>jsou pořadí hodnot </a:t>
            </a:r>
            <a:r>
              <a:rPr lang="cs-CZ" sz="2000" i="1" smtClean="0"/>
              <a:t>x</a:t>
            </a:r>
            <a:r>
              <a:rPr lang="cs-CZ" sz="2000" i="1" baseline="-25000" smtClean="0"/>
              <a:t>i</a:t>
            </a:r>
            <a:r>
              <a:rPr lang="cs-CZ" sz="2000" i="1" smtClean="0"/>
              <a:t> </a:t>
            </a:r>
            <a:r>
              <a:rPr lang="cs-CZ" sz="2000" smtClean="0"/>
              <a:t>a</a:t>
            </a:r>
            <a:r>
              <a:rPr lang="cs-CZ" sz="2000" i="1" smtClean="0"/>
              <a:t> y</a:t>
            </a:r>
            <a:r>
              <a:rPr lang="cs-CZ" sz="2000" i="1" baseline="-25000" smtClean="0"/>
              <a:t>i.</a:t>
            </a:r>
            <a:r>
              <a:rPr lang="cs-CZ" sz="2000" i="1" smtClean="0"/>
              <a:t>.</a:t>
            </a:r>
            <a:endParaRPr lang="cs-CZ" sz="2000" smtClean="0"/>
          </a:p>
          <a:p>
            <a:pPr>
              <a:buFont typeface="Wingdings" pitchFamily="2" charset="2"/>
              <a:buNone/>
            </a:pPr>
            <a:endParaRPr lang="cs-CZ" sz="2000" smtClean="0"/>
          </a:p>
          <a:p>
            <a:pPr>
              <a:buFont typeface="Wingdings" pitchFamily="2" charset="2"/>
              <a:buNone/>
            </a:pPr>
            <a:r>
              <a:rPr lang="cs-CZ" sz="2000" smtClean="0"/>
              <a:t>Kromě Spearmanova korelačního koeficientu existují i další neparametrické korelační koeficienty jako např. Kendelovo τ.</a:t>
            </a:r>
          </a:p>
          <a:p>
            <a:pPr>
              <a:buFont typeface="Wingdings" pitchFamily="2" charset="2"/>
              <a:buNone/>
            </a:pPr>
            <a:endParaRPr lang="cs-CZ" smtClean="0"/>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9458" name="Object 2"/>
          <p:cNvGraphicFramePr>
            <a:graphicFrameLocks noChangeAspect="1"/>
          </p:cNvGraphicFramePr>
          <p:nvPr/>
        </p:nvGraphicFramePr>
        <p:xfrm>
          <a:off x="1571625" y="2857500"/>
          <a:ext cx="2754313" cy="844550"/>
        </p:xfrm>
        <a:graphic>
          <a:graphicData uri="http://schemas.openxmlformats.org/presentationml/2006/ole">
            <mc:AlternateContent xmlns:mc="http://schemas.openxmlformats.org/markup-compatibility/2006">
              <mc:Choice xmlns:v="urn:schemas-microsoft-com:vml" Requires="v">
                <p:oleObj spid="_x0000_s19465" name="Rovnice" r:id="rId3" imgW="1498600" imgH="457200" progId="Equation.3">
                  <p:embed/>
                </p:oleObj>
              </mc:Choice>
              <mc:Fallback>
                <p:oleObj name="Rovnice" r:id="rId3" imgW="1498600" imgH="4572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857500"/>
                        <a:ext cx="2754313"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5" name="Zástupný symbol pro obsah 2"/>
          <p:cNvSpPr>
            <a:spLocks noGrp="1"/>
          </p:cNvSpPr>
          <p:nvPr>
            <p:ph idx="1"/>
          </p:nvPr>
        </p:nvSpPr>
        <p:spPr>
          <a:xfrm>
            <a:off x="500063" y="1285875"/>
            <a:ext cx="8535987" cy="5095875"/>
          </a:xfrm>
        </p:spPr>
        <p:txBody>
          <a:bodyPr/>
          <a:lstStyle/>
          <a:p>
            <a:pPr>
              <a:buFont typeface="Wingdings" pitchFamily="2" charset="2"/>
              <a:buNone/>
              <a:defRPr/>
            </a:pPr>
            <a:r>
              <a:rPr lang="cs-CZ" dirty="0" smtClean="0">
                <a:cs typeface="Arial" charset="0"/>
              </a:rPr>
              <a:t>Metrický prostor je neprázdná množina X spolu s funkcí </a:t>
            </a:r>
            <a:r>
              <a:rPr lang="el-GR" dirty="0" smtClean="0">
                <a:cs typeface="Arial" charset="0"/>
              </a:rPr>
              <a:t>ρ</a:t>
            </a:r>
            <a:r>
              <a:rPr lang="cs-CZ" dirty="0" smtClean="0">
                <a:cs typeface="Arial" charset="0"/>
              </a:rPr>
              <a:t>: X × </a:t>
            </a:r>
            <a:r>
              <a:rPr lang="cs-CZ" dirty="0" err="1" smtClean="0">
                <a:cs typeface="Arial" charset="0"/>
              </a:rPr>
              <a:t>X</a:t>
            </a:r>
            <a:r>
              <a:rPr lang="cs-CZ" dirty="0" smtClean="0">
                <a:cs typeface="Arial" charset="0"/>
              </a:rPr>
              <a:t> </a:t>
            </a:r>
            <a:r>
              <a:rPr lang="cs-CZ" dirty="0" smtClean="0">
                <a:cs typeface="Arial" charset="0"/>
                <a:sym typeface="Symbol" pitchFamily="18" charset="2"/>
              </a:rPr>
              <a:t></a:t>
            </a:r>
            <a:r>
              <a:rPr lang="cs-CZ" dirty="0" smtClean="0">
                <a:cs typeface="Arial" charset="0"/>
              </a:rPr>
              <a:t> R splňující:</a:t>
            </a:r>
          </a:p>
          <a:p>
            <a:pPr lvl="1">
              <a:defRPr/>
            </a:pPr>
            <a:r>
              <a:rPr lang="es-ES" dirty="0" smtClean="0"/>
              <a:t>1. totožnost</a:t>
            </a:r>
            <a:r>
              <a:rPr lang="cs-CZ" dirty="0" smtClean="0"/>
              <a:t>:</a:t>
            </a:r>
            <a:r>
              <a:rPr lang="es-ES" dirty="0" smtClean="0"/>
              <a:t> </a:t>
            </a:r>
            <a:r>
              <a:rPr lang="el-GR" dirty="0" smtClean="0"/>
              <a:t>ρ</a:t>
            </a:r>
            <a:r>
              <a:rPr lang="es-ES" dirty="0" smtClean="0"/>
              <a:t>(x, y) = 0 </a:t>
            </a:r>
            <a:r>
              <a:rPr lang="es-ES" dirty="0" smtClean="0">
                <a:sym typeface="Symbol" pitchFamily="18" charset="2"/>
              </a:rPr>
              <a:t></a:t>
            </a:r>
            <a:r>
              <a:rPr lang="es-ES" dirty="0" smtClean="0"/>
              <a:t> x = y</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es-ES" dirty="0" smtClean="0"/>
              <a:t>2. symetrie</a:t>
            </a:r>
            <a:r>
              <a:rPr lang="cs-CZ" dirty="0" smtClean="0"/>
              <a:t>:</a:t>
            </a:r>
            <a:r>
              <a:rPr lang="es-ES" dirty="0" smtClean="0"/>
              <a:t> </a:t>
            </a:r>
            <a:r>
              <a:rPr lang="el-GR" dirty="0" smtClean="0"/>
              <a:t>ρ</a:t>
            </a:r>
            <a:r>
              <a:rPr lang="es-ES" dirty="0" smtClean="0"/>
              <a:t>(x, y) = </a:t>
            </a:r>
            <a:r>
              <a:rPr lang="el-GR" dirty="0" smtClean="0"/>
              <a:t>ρ</a:t>
            </a:r>
            <a:r>
              <a:rPr lang="es-ES" dirty="0" smtClean="0"/>
              <a:t>(y, x)</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pl-PL" dirty="0" smtClean="0"/>
              <a:t>3. trojúhelníková nerovnost:</a:t>
            </a:r>
          </a:p>
          <a:p>
            <a:pPr lvl="1" algn="ctr">
              <a:buFont typeface="Wingdings" pitchFamily="2" charset="2"/>
              <a:buNone/>
              <a:defRPr/>
            </a:pPr>
            <a:r>
              <a:rPr lang="el-GR" dirty="0" smtClean="0"/>
              <a:t>ρ</a:t>
            </a:r>
            <a:r>
              <a:rPr lang="pl-PL" dirty="0" smtClean="0"/>
              <a:t>(x, z) </a:t>
            </a:r>
            <a:r>
              <a:rPr lang="pl-PL" dirty="0" smtClean="0">
                <a:sym typeface="Symbol" pitchFamily="18" charset="2"/>
              </a:rPr>
              <a:t></a:t>
            </a:r>
            <a:r>
              <a:rPr lang="pl-PL" dirty="0" smtClean="0"/>
              <a:t> </a:t>
            </a:r>
            <a:r>
              <a:rPr lang="el-GR" dirty="0" smtClean="0"/>
              <a:t>ρ</a:t>
            </a:r>
            <a:r>
              <a:rPr lang="pl-PL" dirty="0" smtClean="0"/>
              <a:t>(x, y) + </a:t>
            </a:r>
            <a:r>
              <a:rPr lang="el-GR" dirty="0" smtClean="0"/>
              <a:t>ρ</a:t>
            </a:r>
            <a:r>
              <a:rPr lang="pl-PL" dirty="0" smtClean="0"/>
              <a:t>(y, z), </a:t>
            </a:r>
            <a:r>
              <a:rPr lang="cs-CZ" dirty="0" smtClean="0">
                <a:sym typeface="Symbol" pitchFamily="18" charset="2"/>
              </a:rPr>
              <a:t></a:t>
            </a:r>
            <a:r>
              <a:rPr lang="pl-PL" dirty="0" smtClean="0"/>
              <a:t>x,y,z </a:t>
            </a:r>
            <a:r>
              <a:rPr lang="es-ES" dirty="0" smtClean="0">
                <a:sym typeface="Symbol" pitchFamily="18" charset="2"/>
              </a:rPr>
              <a:t></a:t>
            </a:r>
            <a:r>
              <a:rPr lang="pl-PL" dirty="0" smtClean="0"/>
              <a:t> X.</a:t>
            </a:r>
          </a:p>
          <a:p>
            <a:pPr>
              <a:buFont typeface="Wingdings" pitchFamily="2" charset="2"/>
              <a:buNone/>
              <a:defRPr/>
            </a:pPr>
            <a:r>
              <a:rPr lang="el-GR" dirty="0" smtClean="0">
                <a:cs typeface="Arial" charset="0"/>
              </a:rPr>
              <a:t>ρ</a:t>
            </a:r>
            <a:r>
              <a:rPr lang="pl-PL" dirty="0" smtClean="0">
                <a:cs typeface="Arial" charset="0"/>
              </a:rPr>
              <a:t> je nezáporná funkce.</a:t>
            </a:r>
          </a:p>
          <a:p>
            <a:pPr algn="ctr" eaLnBrk="1" hangingPunct="1">
              <a:buFont typeface="Wingdings" pitchFamily="2" charset="2"/>
              <a:buNone/>
              <a:defRPr/>
            </a:pPr>
            <a:r>
              <a:rPr lang="cs-CZ" sz="2400" dirty="0" smtClean="0">
                <a:solidFill>
                  <a:schemeClr val="tx1">
                    <a:lumMod val="50000"/>
                    <a:lumOff val="50000"/>
                  </a:schemeClr>
                </a:solidFill>
              </a:rPr>
              <a:t>(</a:t>
            </a:r>
            <a:r>
              <a:rPr lang="en-US" sz="2400" dirty="0" err="1" smtClean="0">
                <a:solidFill>
                  <a:schemeClr val="tx1">
                    <a:lumMod val="50000"/>
                    <a:lumOff val="50000"/>
                  </a:schemeClr>
                </a:solidFill>
              </a:rPr>
              <a:t>pozitivita</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symetrie</a:t>
            </a:r>
            <a:r>
              <a:rPr lang="cs-CZ" sz="2400" dirty="0" smtClean="0">
                <a:solidFill>
                  <a:schemeClr val="tx1">
                    <a:lumMod val="50000"/>
                    <a:lumOff val="50000"/>
                  </a:schemeClr>
                </a:solidFill>
              </a:rPr>
              <a:t>,</a:t>
            </a:r>
            <a:r>
              <a:rPr lang="en-US" sz="2400" dirty="0" smtClean="0">
                <a:solidFill>
                  <a:schemeClr val="tx1">
                    <a:lumMod val="50000"/>
                    <a:lumOff val="50000"/>
                  </a:schemeClr>
                </a:solidFill>
              </a:rPr>
              <a:t> </a:t>
            </a:r>
            <a:r>
              <a:rPr lang="el-GR" sz="2400" dirty="0" smtClean="0">
                <a:solidFill>
                  <a:schemeClr val="tx1">
                    <a:lumMod val="50000"/>
                    <a:lumOff val="50000"/>
                  </a:schemeClr>
                </a:solidFill>
              </a:rPr>
              <a:t>Δ</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nerovnost</a:t>
            </a:r>
            <a:r>
              <a:rPr lang="cs-CZ" sz="2400" dirty="0" smtClean="0">
                <a:solidFill>
                  <a:schemeClr val="tx1">
                    <a:lumMod val="50000"/>
                    <a:lumOff val="50000"/>
                  </a:schemeClr>
                </a:solidFill>
              </a:rPr>
              <a:t>)</a:t>
            </a:r>
          </a:p>
          <a:p>
            <a:pPr>
              <a:buFont typeface="Wingdings" pitchFamily="2" charset="2"/>
              <a:buNone/>
              <a:defRPr/>
            </a:pPr>
            <a:r>
              <a:rPr lang="pl-PL" dirty="0" smtClean="0">
                <a:cs typeface="Arial" charset="0"/>
              </a:rPr>
              <a:t>Funkci </a:t>
            </a:r>
            <a:r>
              <a:rPr lang="el-GR" dirty="0" smtClean="0">
                <a:cs typeface="Arial" charset="0"/>
              </a:rPr>
              <a:t>ρ </a:t>
            </a:r>
            <a:r>
              <a:rPr lang="pl-PL" dirty="0" smtClean="0">
                <a:cs typeface="Arial" charset="0"/>
              </a:rPr>
              <a:t>nazýváme </a:t>
            </a:r>
            <a:r>
              <a:rPr lang="pl-PL" dirty="0" smtClean="0">
                <a:solidFill>
                  <a:srgbClr val="0070C0"/>
                </a:solidFill>
                <a:cs typeface="Arial" charset="0"/>
              </a:rPr>
              <a:t>metrika</a:t>
            </a:r>
            <a:r>
              <a:rPr lang="pl-PL" dirty="0" smtClean="0">
                <a:cs typeface="Arial" charset="0"/>
              </a:rPr>
              <a:t> na X.</a:t>
            </a:r>
          </a:p>
          <a:p>
            <a:pPr>
              <a:buFont typeface="Wingdings" pitchFamily="2" charset="2"/>
              <a:buNone/>
              <a:defRPr/>
            </a:pPr>
            <a:r>
              <a:rPr lang="pl-PL" dirty="0" smtClean="0">
                <a:solidFill>
                  <a:srgbClr val="0070C0"/>
                </a:solidFill>
                <a:cs typeface="Arial" charset="0"/>
              </a:rPr>
              <a:t>Vzdálenost</a:t>
            </a:r>
            <a:r>
              <a:rPr lang="pl-PL" dirty="0" smtClean="0">
                <a:cs typeface="Arial" charset="0"/>
              </a:rPr>
              <a:t> je hodnota určená podle metriky.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77827" name="Zástupný symbol pro obsah 2"/>
          <p:cNvSpPr>
            <a:spLocks noGrp="1"/>
          </p:cNvSpPr>
          <p:nvPr>
            <p:ph idx="1"/>
          </p:nvPr>
        </p:nvSpPr>
        <p:spPr>
          <a:xfrm>
            <a:off x="500063" y="1285875"/>
            <a:ext cx="8535987" cy="5095875"/>
          </a:xfrm>
        </p:spPr>
        <p:txBody>
          <a:bodyPr/>
          <a:lstStyle/>
          <a:p>
            <a:pPr>
              <a:buFont typeface="Wingdings" pitchFamily="2" charset="2"/>
              <a:buNone/>
            </a:pPr>
            <a:r>
              <a:rPr lang="cs-CZ" smtClean="0"/>
              <a:t>Míry podobnosti</a:t>
            </a:r>
          </a:p>
          <a:p>
            <a:pPr marL="527050" lvl="1"/>
            <a:r>
              <a:rPr lang="cs-CZ" smtClean="0">
                <a:cs typeface="Arial" pitchFamily="34" charset="0"/>
              </a:rPr>
              <a:t>1</a:t>
            </a:r>
            <a:r>
              <a:rPr lang="es-ES" smtClean="0">
                <a:cs typeface="Arial" pitchFamily="34" charset="0"/>
              </a:rPr>
              <a:t>. totožnost</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cs-CZ" smtClean="0">
                <a:cs typeface="Arial" pitchFamily="34" charset="0"/>
              </a:rPr>
              <a:t>max R </a:t>
            </a:r>
            <a:r>
              <a:rPr lang="es-ES" smtClean="0">
                <a:cs typeface="Arial" pitchFamily="34" charset="0"/>
                <a:sym typeface="Symbol" pitchFamily="18" charset="2"/>
              </a:rPr>
              <a:t></a:t>
            </a:r>
            <a:r>
              <a:rPr lang="es-ES" smtClean="0">
                <a:cs typeface="Arial" pitchFamily="34" charset="0"/>
              </a:rPr>
              <a:t> x = y</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p>
          <a:p>
            <a:pPr marL="527050" lvl="1"/>
            <a:r>
              <a:rPr lang="cs-CZ" smtClean="0">
                <a:cs typeface="Arial" pitchFamily="34" charset="0"/>
              </a:rPr>
              <a:t>2</a:t>
            </a:r>
            <a:r>
              <a:rPr lang="es-ES" smtClean="0">
                <a:cs typeface="Arial" pitchFamily="34" charset="0"/>
              </a:rPr>
              <a:t>. symetrie</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el-GR" smtClean="0">
                <a:cs typeface="Arial" pitchFamily="34" charset="0"/>
              </a:rPr>
              <a:t>σ</a:t>
            </a:r>
            <a:r>
              <a:rPr lang="es-ES" smtClean="0">
                <a:cs typeface="Arial" pitchFamily="34" charset="0"/>
              </a:rPr>
              <a:t>(y, x)</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endParaRPr lang="cs-CZ" smtClean="0">
              <a:cs typeface="Arial" pitchFamily="34" charset="0"/>
            </a:endParaRPr>
          </a:p>
          <a:p>
            <a:pPr marL="527050" lvl="1"/>
            <a:r>
              <a:rPr lang="cs-CZ" smtClean="0">
                <a:cs typeface="Arial" pitchFamily="34" charset="0"/>
              </a:rPr>
              <a:t>3. </a:t>
            </a:r>
            <a:r>
              <a:rPr lang="cs-CZ" smtClean="0">
                <a:cs typeface="Arial" pitchFamily="34" charset="0"/>
                <a:sym typeface="Symbol" pitchFamily="18" charset="2"/>
              </a:rPr>
              <a:t> nerovnost</a:t>
            </a:r>
            <a:endParaRPr lang="es-ES" smtClean="0">
              <a:cs typeface="Arial" pitchFamily="34" charset="0"/>
            </a:endParaRPr>
          </a:p>
          <a:p>
            <a:pPr>
              <a:buFont typeface="Wingdings" pitchFamily="2" charset="2"/>
              <a:buNone/>
            </a:pPr>
            <a:r>
              <a:rPr lang="el-GR" smtClean="0"/>
              <a:t>σ</a:t>
            </a:r>
            <a:r>
              <a:rPr lang="pl-PL" smtClean="0"/>
              <a:t> je nezáporná funkce.</a:t>
            </a:r>
          </a:p>
          <a:p>
            <a:pPr>
              <a:buFont typeface="Wingdings" pitchFamily="2" charset="2"/>
              <a:buNone/>
            </a:pPr>
            <a:r>
              <a:rPr lang="pl-PL" smtClean="0"/>
              <a:t>Funkci </a:t>
            </a:r>
            <a:r>
              <a:rPr lang="el-GR" smtClean="0"/>
              <a:t>σ </a:t>
            </a:r>
            <a:r>
              <a:rPr lang="pl-PL" smtClean="0"/>
              <a:t>nazýváme </a:t>
            </a:r>
            <a:r>
              <a:rPr lang="pl-PL" smtClean="0">
                <a:solidFill>
                  <a:srgbClr val="0070C0"/>
                </a:solidFill>
              </a:rPr>
              <a:t>mírou podobnosti</a:t>
            </a:r>
            <a:r>
              <a:rPr lang="pl-PL" smtClean="0"/>
              <a:t> na X.</a:t>
            </a:r>
          </a:p>
          <a:p>
            <a:pPr>
              <a:buFont typeface="Wingdings" pitchFamily="2" charset="2"/>
              <a:buNone/>
            </a:pPr>
            <a:r>
              <a:rPr lang="pl-PL" smtClean="0">
                <a:solidFill>
                  <a:srgbClr val="0070C0"/>
                </a:solidFill>
              </a:rPr>
              <a:t>Podobnost </a:t>
            </a:r>
            <a:r>
              <a:rPr lang="pl-PL" smtClean="0"/>
              <a:t>je hodnota určená podle míry podobnosti.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Interpretace velikosti korelace</a:t>
            </a:r>
            <a:endParaRPr lang="cs-CZ" dirty="0"/>
          </a:p>
        </p:txBody>
      </p:sp>
      <p:graphicFrame>
        <p:nvGraphicFramePr>
          <p:cNvPr id="4" name="Zástupný symbol pro obsah 3"/>
          <p:cNvGraphicFramePr>
            <a:graphicFrameLocks noGrp="1"/>
          </p:cNvGraphicFramePr>
          <p:nvPr>
            <p:ph idx="1"/>
          </p:nvPr>
        </p:nvGraphicFramePr>
        <p:xfrm>
          <a:off x="1285852" y="1857364"/>
          <a:ext cx="6566721" cy="3000396"/>
        </p:xfrm>
        <a:graphic>
          <a:graphicData uri="http://schemas.openxmlformats.org/drawingml/2006/table">
            <a:tbl>
              <a:tblPr>
                <a:tableStyleId>{775DCB02-9BB8-47FD-8907-85C794F793BA}</a:tableStyleId>
              </a:tblPr>
              <a:tblGrid>
                <a:gridCol w="2188907"/>
                <a:gridCol w="2188907"/>
                <a:gridCol w="2188907"/>
              </a:tblGrid>
              <a:tr h="750099">
                <a:tc>
                  <a:txBody>
                    <a:bodyPr/>
                    <a:lstStyle/>
                    <a:p>
                      <a:pPr algn="ctr"/>
                      <a:r>
                        <a:rPr lang="cs-CZ" sz="2800" dirty="0" smtClean="0">
                          <a:latin typeface="Arial Narrow" pitchFamily="34" charset="0"/>
                        </a:rPr>
                        <a:t>korelace</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negativní</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pozitivní</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malá</a:t>
                      </a:r>
                      <a:endParaRPr lang="cs-CZ" sz="2800" dirty="0">
                        <a:latin typeface="Arial Narrow" pitchFamily="34" charset="0"/>
                      </a:endParaRP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a:t>
                      </a:r>
                      <a:r>
                        <a:rPr lang="cs-CZ" sz="2800" dirty="0">
                          <a:latin typeface="Arial Narrow" pitchFamily="34" charset="0"/>
                        </a:rPr>
                        <a:t>−0.1</a:t>
                      </a:r>
                    </a:p>
                  </a:txBody>
                  <a:tcPr anchor="ctr"/>
                </a:tc>
                <a:tc>
                  <a:txBody>
                    <a:bodyPr/>
                    <a:lstStyle/>
                    <a:p>
                      <a:pPr algn="ctr"/>
                      <a:r>
                        <a:rPr lang="cs-CZ" sz="2800" dirty="0">
                          <a:latin typeface="Arial Narrow" pitchFamily="34" charset="0"/>
                        </a:rPr>
                        <a:t>0.1 </a:t>
                      </a:r>
                      <a:r>
                        <a:rPr lang="cs-CZ" sz="2800" dirty="0" smtClean="0">
                          <a:latin typeface="Arial Narrow" pitchFamily="34" charset="0"/>
                        </a:rPr>
                        <a:t>až 0.3</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střední</a:t>
                      </a:r>
                      <a:endParaRPr lang="cs-CZ" sz="2800" dirty="0">
                        <a:latin typeface="Arial Narrow" pitchFamily="34" charset="0"/>
                      </a:endParaRPr>
                    </a:p>
                  </a:txBody>
                  <a:tcPr anchor="ctr"/>
                </a:tc>
                <a:tc>
                  <a:txBody>
                    <a:bodyPr/>
                    <a:lstStyle/>
                    <a:p>
                      <a:pPr algn="ctr"/>
                      <a:r>
                        <a:rPr lang="cs-CZ" sz="2800" dirty="0">
                          <a:latin typeface="Arial Narrow" pitchFamily="34" charset="0"/>
                        </a:rPr>
                        <a:t>−0.5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0.3</a:t>
                      </a: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0.5</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velká</a:t>
                      </a:r>
                      <a:endParaRPr lang="cs-CZ" sz="2800" dirty="0">
                        <a:latin typeface="Arial Narrow" pitchFamily="34" charset="0"/>
                      </a:endParaRPr>
                    </a:p>
                  </a:txBody>
                  <a:tcPr anchor="ctr"/>
                </a:tc>
                <a:tc>
                  <a:txBody>
                    <a:bodyPr/>
                    <a:lstStyle/>
                    <a:p>
                      <a:pPr algn="ctr"/>
                      <a:r>
                        <a:rPr lang="cs-CZ" sz="2800" dirty="0">
                          <a:latin typeface="Arial Narrow" pitchFamily="34" charset="0"/>
                        </a:rPr>
                        <a:t>−1.0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0.5</a:t>
                      </a:r>
                    </a:p>
                  </a:txBody>
                  <a:tcPr anchor="ctr"/>
                </a:tc>
                <a:tc>
                  <a:txBody>
                    <a:bodyPr/>
                    <a:lstStyle/>
                    <a:p>
                      <a:pPr algn="ctr"/>
                      <a:r>
                        <a:rPr lang="cs-CZ" sz="2800" dirty="0">
                          <a:latin typeface="Arial Narrow" pitchFamily="34" charset="0"/>
                        </a:rPr>
                        <a:t>0.5 </a:t>
                      </a:r>
                      <a:r>
                        <a:rPr lang="cs-CZ" sz="2800" dirty="0" smtClean="0">
                          <a:latin typeface="Arial Narrow" pitchFamily="34" charset="0"/>
                        </a:rPr>
                        <a:t>až 1.0</a:t>
                      </a:r>
                      <a:endParaRPr lang="cs-CZ" sz="2800" dirty="0">
                        <a:latin typeface="Arial Narrow"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15888"/>
            <a:ext cx="8494712" cy="884237"/>
          </a:xfrm>
        </p:spPr>
        <p:txBody>
          <a:bodyPr>
            <a:normAutofit/>
          </a:bodyPr>
          <a:lstStyle/>
          <a:p>
            <a:pPr>
              <a:defRPr/>
            </a:pPr>
            <a:r>
              <a:rPr lang="cs-CZ" sz="2800" dirty="0" smtClean="0"/>
              <a:t>Korelace při zpracování signálu EKG</a:t>
            </a:r>
            <a:endParaRPr lang="cs-CZ" sz="2800" dirty="0"/>
          </a:p>
        </p:txBody>
      </p:sp>
      <p:pic>
        <p:nvPicPr>
          <p:cNvPr id="79875"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dirty="0" smtClean="0"/>
              <a:t>Princip zprůměrování</a:t>
            </a:r>
            <a:endParaRPr lang="cs-CZ" dirty="0"/>
          </a:p>
        </p:txBody>
      </p:sp>
      <p:pic>
        <p:nvPicPr>
          <p:cNvPr id="80899" name="Picture 6" descr="zprumerovani_princip"/>
          <p:cNvPicPr>
            <a:picLocks noGrp="1" noChangeAspect="1" noChangeArrowheads="1"/>
          </p:cNvPicPr>
          <p:nvPr>
            <p:ph idx="1"/>
          </p:nvPr>
        </p:nvPicPr>
        <p:blipFill>
          <a:blip r:embed="rId2" cstate="print"/>
          <a:srcRect/>
          <a:stretch>
            <a:fillRect/>
          </a:stretch>
        </p:blipFill>
        <p:spPr>
          <a:xfrm>
            <a:off x="500063" y="1311275"/>
            <a:ext cx="8483600" cy="4881563"/>
          </a:xfr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sz="2800" dirty="0" smtClean="0"/>
              <a:t>Korelace při zpracování signálu EKG</a:t>
            </a:r>
            <a:endParaRPr lang="cs-CZ" sz="2800" dirty="0"/>
          </a:p>
        </p:txBody>
      </p:sp>
      <p:pic>
        <p:nvPicPr>
          <p:cNvPr id="81923"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Korelační funkce náhodných procesů</a:t>
            </a:r>
            <a:endParaRPr lang="cs-CZ" sz="2800" dirty="0"/>
          </a:p>
        </p:txBody>
      </p:sp>
      <p:sp>
        <p:nvSpPr>
          <p:cNvPr id="29699" name="Zástupný symbol pro obsah 2"/>
          <p:cNvSpPr>
            <a:spLocks noGrp="1"/>
          </p:cNvSpPr>
          <p:nvPr>
            <p:ph idx="1"/>
          </p:nvPr>
        </p:nvSpPr>
        <p:spPr>
          <a:xfrm>
            <a:off x="500063" y="1214438"/>
            <a:ext cx="8535987" cy="5167312"/>
          </a:xfrm>
        </p:spPr>
        <p:txBody>
          <a:bodyPr/>
          <a:lstStyle/>
          <a:p>
            <a:pPr>
              <a:defRPr/>
            </a:pPr>
            <a:r>
              <a:rPr lang="cs-CZ" sz="2400" b="1" normalizeH="1" dirty="0" smtClean="0">
                <a:solidFill>
                  <a:srgbClr val="002060"/>
                </a:solidFill>
                <a:cs typeface="Arial" charset="0"/>
              </a:rPr>
              <a:t>korelační funkce </a:t>
            </a:r>
            <a:r>
              <a:rPr lang="cs-CZ" sz="2400" dirty="0" smtClean="0">
                <a:cs typeface="Arial" charset="0"/>
              </a:rPr>
              <a:t>R(t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hodnotami náhodného procesu v okamžiku t</a:t>
            </a:r>
            <a:r>
              <a:rPr lang="cs-CZ" sz="2400" baseline="-25000" dirty="0" smtClean="0">
                <a:cs typeface="Arial" charset="0"/>
              </a:rPr>
              <a:t>1</a:t>
            </a:r>
            <a:r>
              <a:rPr lang="cs-CZ" sz="2400" dirty="0" smtClean="0">
                <a:cs typeface="Arial" charset="0"/>
              </a:rPr>
              <a:t> a hodnotami náhodného procesu v okamžiku t</a:t>
            </a:r>
            <a:r>
              <a:rPr lang="cs-CZ" sz="2400" baseline="-25000" dirty="0" smtClean="0">
                <a:cs typeface="Arial" charset="0"/>
              </a:rPr>
              <a:t>2</a:t>
            </a:r>
            <a:r>
              <a:rPr lang="cs-CZ" sz="2400" dirty="0" smtClean="0">
                <a:cs typeface="Arial" charset="0"/>
              </a:rPr>
              <a:t>. Může být spočítána pomocí vztahu</a:t>
            </a:r>
          </a:p>
          <a:p>
            <a:pPr>
              <a:defRPr/>
            </a:pPr>
            <a:endParaRPr lang="cs-CZ" sz="2400" dirty="0" smtClean="0">
              <a:cs typeface="Arial" charset="0"/>
            </a:endParaRPr>
          </a:p>
          <a:p>
            <a:pPr>
              <a:defRPr/>
            </a:pPr>
            <a:endParaRPr lang="cs-CZ" sz="2400" dirty="0" smtClean="0">
              <a:cs typeface="Arial" charset="0"/>
            </a:endParaRPr>
          </a:p>
          <a:p>
            <a:pPr>
              <a:defRPr/>
            </a:pPr>
            <a:r>
              <a:rPr lang="cs-CZ" sz="2400" b="1" normalizeH="1" dirty="0" smtClean="0">
                <a:solidFill>
                  <a:srgbClr val="002060"/>
                </a:solidFill>
                <a:cs typeface="Arial" charset="0"/>
              </a:rPr>
              <a:t>kovarianční funkce </a:t>
            </a:r>
            <a:r>
              <a:rPr lang="cs-CZ" sz="2400" dirty="0" smtClean="0">
                <a:cs typeface="Arial" charset="0"/>
              </a:rPr>
              <a:t>(</a:t>
            </a:r>
            <a:r>
              <a:rPr lang="cs-CZ" sz="2400" i="1" dirty="0" err="1" smtClean="0">
                <a:cs typeface="Arial" charset="0"/>
              </a:rPr>
              <a:t>covariance</a:t>
            </a:r>
            <a:r>
              <a:rPr lang="cs-CZ" sz="2400" i="1" dirty="0" smtClean="0">
                <a:cs typeface="Arial" charset="0"/>
              </a:rPr>
              <a:t> </a:t>
            </a:r>
            <a:r>
              <a:rPr lang="cs-CZ" sz="2400" i="1" dirty="0" err="1" smtClean="0">
                <a:cs typeface="Arial" charset="0"/>
              </a:rPr>
              <a:t>function</a:t>
            </a:r>
            <a:r>
              <a:rPr lang="cs-CZ" sz="2400" dirty="0" smtClean="0">
                <a:cs typeface="Arial" charset="0"/>
              </a:rPr>
              <a:t>) K(t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odchylkami náhodného procesu v okamžiku t</a:t>
            </a:r>
            <a:r>
              <a:rPr lang="cs-CZ" sz="2400" baseline="-25000" dirty="0" smtClean="0">
                <a:cs typeface="Arial" charset="0"/>
              </a:rPr>
              <a:t>1</a:t>
            </a:r>
            <a:r>
              <a:rPr lang="cs-CZ" sz="2400" dirty="0" smtClean="0">
                <a:cs typeface="Arial" charset="0"/>
              </a:rPr>
              <a:t> od m(t</a:t>
            </a:r>
            <a:r>
              <a:rPr lang="cs-CZ" sz="2400" baseline="-25000" dirty="0" smtClean="0">
                <a:cs typeface="Arial" charset="0"/>
              </a:rPr>
              <a:t>1</a:t>
            </a:r>
            <a:r>
              <a:rPr lang="cs-CZ" sz="2400" dirty="0" smtClean="0">
                <a:cs typeface="Arial" charset="0"/>
              </a:rPr>
              <a:t>) a odchylkami náhodného procesu v okamžiku t</a:t>
            </a:r>
            <a:r>
              <a:rPr lang="cs-CZ" sz="2400" baseline="-25000" dirty="0" smtClean="0">
                <a:cs typeface="Arial" charset="0"/>
              </a:rPr>
              <a:t>2</a:t>
            </a:r>
            <a:r>
              <a:rPr lang="cs-CZ" sz="2400" dirty="0" smtClean="0">
                <a:cs typeface="Arial" charset="0"/>
              </a:rPr>
              <a:t> od m(t</a:t>
            </a:r>
            <a:r>
              <a:rPr lang="cs-CZ" sz="2400" baseline="-25000" dirty="0" smtClean="0">
                <a:cs typeface="Arial" charset="0"/>
              </a:rPr>
              <a:t>2</a:t>
            </a:r>
            <a:r>
              <a:rPr lang="cs-CZ" sz="2400" dirty="0" smtClean="0">
                <a:cs typeface="Arial" charset="0"/>
              </a:rPr>
              <a:t>). Může být spočítána pomocí vztahu</a:t>
            </a:r>
          </a:p>
        </p:txBody>
      </p:sp>
      <p:graphicFrame>
        <p:nvGraphicFramePr>
          <p:cNvPr id="20482" name="Object 2"/>
          <p:cNvGraphicFramePr>
            <a:graphicFrameLocks noChangeAspect="1"/>
          </p:cNvGraphicFramePr>
          <p:nvPr/>
        </p:nvGraphicFramePr>
        <p:xfrm>
          <a:off x="1785938" y="2714625"/>
          <a:ext cx="5413375" cy="1022350"/>
        </p:xfrm>
        <a:graphic>
          <a:graphicData uri="http://schemas.openxmlformats.org/presentationml/2006/ole">
            <mc:AlternateContent xmlns:mc="http://schemas.openxmlformats.org/markup-compatibility/2006">
              <mc:Choice xmlns:v="urn:schemas-microsoft-com:vml" Requires="v">
                <p:oleObj spid="_x0000_s20496" name="Rovnice" r:id="rId3" imgW="2489200" imgH="469900" progId="Equation.3">
                  <p:embed/>
                </p:oleObj>
              </mc:Choice>
              <mc:Fallback>
                <p:oleObj name="Rovnice" r:id="rId3" imgW="2489200" imgH="4699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2714625"/>
                        <a:ext cx="5413375"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nvGraphicFramePr>
        <p:xfrm>
          <a:off x="758825" y="5643563"/>
          <a:ext cx="7842250" cy="1022350"/>
        </p:xfrm>
        <a:graphic>
          <a:graphicData uri="http://schemas.openxmlformats.org/presentationml/2006/ole">
            <mc:AlternateContent xmlns:mc="http://schemas.openxmlformats.org/markup-compatibility/2006">
              <mc:Choice xmlns:v="urn:schemas-microsoft-com:vml" Requires="v">
                <p:oleObj spid="_x0000_s20497" name="Rovnice" r:id="rId5" imgW="3606800" imgH="469900" progId="Equation.3">
                  <p:embed/>
                </p:oleObj>
              </mc:Choice>
              <mc:Fallback>
                <p:oleObj name="Rovnice" r:id="rId5" imgW="3606800" imgH="4699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 y="5643563"/>
                        <a:ext cx="7842250"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63" y="1214438"/>
            <a:ext cx="8535987" cy="5167312"/>
          </a:xfrm>
        </p:spPr>
        <p:txBody>
          <a:bodyPr/>
          <a:lstStyle/>
          <a:p>
            <a:pPr>
              <a:defRPr/>
            </a:pPr>
            <a:r>
              <a:rPr lang="cs-CZ" dirty="0" smtClean="0"/>
              <a:t>tyto poměrně obecné vztahy se mohou zjednodušit, pokud se zjednoduší vlastnosti náhodných procesů </a:t>
            </a:r>
          </a:p>
          <a:p>
            <a:pPr algn="ctr">
              <a:buFont typeface="Wingdings" pitchFamily="2" charset="2"/>
              <a:buNone/>
              <a:defRPr/>
            </a:pPr>
            <a:r>
              <a:rPr lang="cs-CZ" b="1" dirty="0" smtClean="0">
                <a:sym typeface="Symbol"/>
              </a:rPr>
              <a:t></a:t>
            </a:r>
          </a:p>
          <a:p>
            <a:pPr algn="ctr">
              <a:buFont typeface="Wingdings" pitchFamily="2" charset="2"/>
              <a:buNone/>
              <a:defRPr/>
            </a:pPr>
            <a:endParaRPr lang="cs-CZ" b="1" dirty="0" smtClean="0"/>
          </a:p>
          <a:p>
            <a:pPr algn="ctr">
              <a:buFont typeface="Wingdings" pitchFamily="2" charset="2"/>
              <a:buNone/>
              <a:defRPr/>
            </a:pPr>
            <a:r>
              <a:rPr lang="cs-CZ" b="1" normalizeH="1" dirty="0" smtClean="0">
                <a:solidFill>
                  <a:srgbClr val="002060"/>
                </a:solidFill>
              </a:rPr>
              <a:t>stacionarita</a:t>
            </a:r>
          </a:p>
          <a:p>
            <a:pPr algn="ctr">
              <a:buFont typeface="Wingdings" pitchFamily="2" charset="2"/>
              <a:buNone/>
              <a:defRPr/>
            </a:pPr>
            <a:endParaRPr lang="cs-CZ" b="1" normalizeH="1" dirty="0" smtClean="0"/>
          </a:p>
          <a:p>
            <a:pPr algn="ctr">
              <a:buFont typeface="Wingdings" pitchFamily="2" charset="2"/>
              <a:buNone/>
              <a:defRPr/>
            </a:pPr>
            <a:r>
              <a:rPr lang="cs-CZ" b="1" normalizeH="1" dirty="0" smtClean="0">
                <a:solidFill>
                  <a:srgbClr val="002060"/>
                </a:solidFill>
              </a:rPr>
              <a:t>ergodicita</a:t>
            </a:r>
            <a:endParaRPr lang="cs-CZ" b="1" normalizeH="1" dirty="0">
              <a:solidFill>
                <a:srgbClr val="002060"/>
              </a:solidFill>
            </a:endParaRPr>
          </a:p>
        </p:txBody>
      </p:sp>
      <p:sp>
        <p:nvSpPr>
          <p:cNvPr id="4" name="Nadpis 1"/>
          <p:cNvSpPr>
            <a:spLocks noGrp="1"/>
          </p:cNvSpPr>
          <p:nvPr>
            <p:ph type="title"/>
          </p:nvPr>
        </p:nvSpPr>
        <p:spPr/>
        <p:txBody>
          <a:bodyPr/>
          <a:lstStyle/>
          <a:p>
            <a:pPr>
              <a:defRPr/>
            </a:pPr>
            <a:r>
              <a:rPr lang="cs-CZ" sz="2800" dirty="0" smtClean="0"/>
              <a:t>Korelační funkce náhodných procesů</a:t>
            </a:r>
            <a:endParaRPr lang="cs-CZ"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7"/>
          <p:cNvSpPr txBox="1">
            <a:spLocks noChangeArrowheads="1"/>
          </p:cNvSpPr>
          <p:nvPr/>
        </p:nvSpPr>
        <p:spPr bwMode="auto">
          <a:xfrm>
            <a:off x="428625" y="1643063"/>
            <a:ext cx="3959225"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Zákon o posunu v čase</a:t>
            </a:r>
            <a:r>
              <a:rPr lang="cs-CZ">
                <a:solidFill>
                  <a:schemeClr val="accent2"/>
                </a:solidFill>
                <a:latin typeface="Arial" pitchFamily="34" charset="0"/>
              </a:rPr>
              <a:t>:</a:t>
            </a:r>
          </a:p>
        </p:txBody>
      </p:sp>
      <p:graphicFrame>
        <p:nvGraphicFramePr>
          <p:cNvPr id="8194" name="Object 2"/>
          <p:cNvGraphicFramePr>
            <a:graphicFrameLocks noGrp="1" noChangeAspect="1"/>
          </p:cNvGraphicFramePr>
          <p:nvPr>
            <p:ph sz="quarter" idx="3"/>
          </p:nvPr>
        </p:nvGraphicFramePr>
        <p:xfrm>
          <a:off x="1928813" y="2428875"/>
          <a:ext cx="5113337" cy="3101975"/>
        </p:xfrm>
        <a:graphic>
          <a:graphicData uri="http://schemas.openxmlformats.org/presentationml/2006/ole">
            <mc:AlternateContent xmlns:mc="http://schemas.openxmlformats.org/markup-compatibility/2006">
              <mc:Choice xmlns:v="urn:schemas-microsoft-com:vml" Requires="v">
                <p:oleObj spid="_x0000_s8201" name="Rovnice" r:id="rId3" imgW="2616200" imgH="1587500" progId="Equation.3">
                  <p:embed/>
                </p:oleObj>
              </mc:Choice>
              <mc:Fallback>
                <p:oleObj name="Rovnice" r:id="rId3" imgW="2616200" imgH="1587500" progId="Equation.3">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2428875"/>
                        <a:ext cx="5113337" cy="310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obsah 2"/>
          <p:cNvSpPr>
            <a:spLocks noGrp="1"/>
          </p:cNvSpPr>
          <p:nvPr>
            <p:ph idx="1"/>
          </p:nvPr>
        </p:nvSpPr>
        <p:spPr>
          <a:xfrm>
            <a:off x="500063" y="1214438"/>
            <a:ext cx="8535987" cy="5167312"/>
          </a:xfrm>
        </p:spPr>
        <p:txBody>
          <a:bodyPr/>
          <a:lstStyle/>
          <a:p>
            <a:r>
              <a:rPr lang="cs-CZ" sz="2400" dirty="0" smtClean="0">
                <a:solidFill>
                  <a:srgbClr val="002060"/>
                </a:solidFill>
              </a:rPr>
              <a:t>křížová korelační funkce </a:t>
            </a:r>
            <a:r>
              <a:rPr lang="cs-CZ" sz="2400" dirty="0" smtClean="0">
                <a:solidFill>
                  <a:schemeClr val="bg2"/>
                </a:solidFill>
              </a:rPr>
              <a:t>mezi dvěma vzájemně ergodickými procesy </a:t>
            </a:r>
            <a:r>
              <a:rPr lang="el-GR" sz="2400" dirty="0" smtClean="0">
                <a:solidFill>
                  <a:schemeClr val="bg2"/>
                </a:solidFill>
              </a:rPr>
              <a:t>ξ</a:t>
            </a:r>
            <a:r>
              <a:rPr lang="cs-CZ" sz="2400" dirty="0" smtClean="0">
                <a:solidFill>
                  <a:schemeClr val="bg2"/>
                </a:solidFill>
              </a:rPr>
              <a:t>(t) a </a:t>
            </a:r>
            <a:r>
              <a:rPr lang="el-GR" sz="2400" dirty="0" smtClean="0">
                <a:solidFill>
                  <a:schemeClr val="bg2"/>
                </a:solidFill>
              </a:rPr>
              <a:t>η</a:t>
            </a:r>
            <a:r>
              <a:rPr lang="cs-CZ" sz="2400" dirty="0" smtClean="0">
                <a:solidFill>
                  <a:schemeClr val="bg2"/>
                </a:solidFill>
              </a:rPr>
              <a:t>(t) s realizacemi x(t) a y(t) za čas T</a:t>
            </a:r>
          </a:p>
          <a:p>
            <a:endParaRPr lang="cs-CZ" sz="2400" dirty="0" smtClean="0">
              <a:solidFill>
                <a:schemeClr val="bg2"/>
              </a:solidFill>
            </a:endParaRPr>
          </a:p>
          <a:p>
            <a:pPr>
              <a:buNone/>
            </a:pPr>
            <a:endParaRPr lang="cs-CZ" sz="2400" dirty="0" smtClean="0">
              <a:solidFill>
                <a:schemeClr val="bg2"/>
              </a:solidFill>
            </a:endParaRPr>
          </a:p>
          <a:p>
            <a:r>
              <a:rPr lang="cs-CZ" sz="2400" dirty="0" smtClean="0">
                <a:solidFill>
                  <a:schemeClr val="bg2"/>
                </a:solidFill>
              </a:rPr>
              <a:t>obecně pro T</a:t>
            </a:r>
            <a:r>
              <a:rPr lang="cs-CZ" sz="2400" dirty="0" smtClean="0">
                <a:solidFill>
                  <a:schemeClr val="bg2"/>
                </a:solidFill>
                <a:sym typeface="Symbol"/>
              </a:rPr>
              <a:t> </a:t>
            </a:r>
            <a:endParaRPr lang="cs-CZ" sz="2400" dirty="0" smtClean="0">
              <a:solidFill>
                <a:schemeClr val="bg2"/>
              </a:solidFill>
            </a:endParaRPr>
          </a:p>
          <a:p>
            <a:endParaRPr lang="cs-CZ" dirty="0" smtClean="0">
              <a:solidFill>
                <a:schemeClr val="bg2"/>
              </a:solidFill>
            </a:endParaRPr>
          </a:p>
          <a:p>
            <a:endParaRPr lang="cs-CZ" dirty="0" smtClean="0">
              <a:solidFill>
                <a:schemeClr val="bg2"/>
              </a:solidFill>
            </a:endParaRPr>
          </a:p>
          <a:p>
            <a:endParaRPr lang="cs-CZ" dirty="0" smtClean="0">
              <a:solidFill>
                <a:schemeClr val="bg2"/>
              </a:solidFill>
            </a:endParaRPr>
          </a:p>
          <a:p>
            <a:pPr>
              <a:buFont typeface="Wingdings" pitchFamily="2" charset="2"/>
              <a:buNone/>
            </a:pPr>
            <a:r>
              <a:rPr lang="cs-CZ" dirty="0" smtClean="0">
                <a:solidFill>
                  <a:schemeClr val="bg2"/>
                </a:solidFill>
              </a:rPr>
              <a:t>	</a:t>
            </a:r>
          </a:p>
        </p:txBody>
      </p:sp>
      <p:graphicFrame>
        <p:nvGraphicFramePr>
          <p:cNvPr id="21506" name="Object 2"/>
          <p:cNvGraphicFramePr>
            <a:graphicFrameLocks noChangeAspect="1"/>
          </p:cNvGraphicFramePr>
          <p:nvPr/>
        </p:nvGraphicFramePr>
        <p:xfrm>
          <a:off x="2843808" y="2348880"/>
          <a:ext cx="3226097" cy="950921"/>
        </p:xfrm>
        <a:graphic>
          <a:graphicData uri="http://schemas.openxmlformats.org/presentationml/2006/ole">
            <mc:AlternateContent xmlns:mc="http://schemas.openxmlformats.org/markup-compatibility/2006">
              <mc:Choice xmlns:v="urn:schemas-microsoft-com:vml" Requires="v">
                <p:oleObj spid="_x0000_s21517" name="Rovnice" r:id="rId3" imgW="1637589" imgH="482391" progId="Equation.3">
                  <p:embed/>
                </p:oleObj>
              </mc:Choice>
              <mc:Fallback>
                <p:oleObj name="Rovnice" r:id="rId3" imgW="1637589" imgH="482391"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348880"/>
                        <a:ext cx="3226097" cy="950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ergodického procesu</a:t>
            </a:r>
            <a:endParaRPr lang="cs-CZ" sz="2800" dirty="0"/>
          </a:p>
        </p:txBody>
      </p:sp>
      <p:graphicFrame>
        <p:nvGraphicFramePr>
          <p:cNvPr id="21512" name="Object 8"/>
          <p:cNvGraphicFramePr>
            <a:graphicFrameLocks noChangeAspect="1"/>
          </p:cNvGraphicFramePr>
          <p:nvPr/>
        </p:nvGraphicFramePr>
        <p:xfrm>
          <a:off x="3059832" y="3933056"/>
          <a:ext cx="3186732" cy="2400396"/>
        </p:xfrm>
        <a:graphic>
          <a:graphicData uri="http://schemas.openxmlformats.org/presentationml/2006/ole">
            <mc:AlternateContent xmlns:mc="http://schemas.openxmlformats.org/markup-compatibility/2006">
              <mc:Choice xmlns:v="urn:schemas-microsoft-com:vml" Requires="v">
                <p:oleObj spid="_x0000_s21518" name="Rovnice" r:id="rId5" imgW="1904760" imgH="1447560" progId="Equation.3">
                  <p:embed/>
                </p:oleObj>
              </mc:Choice>
              <mc:Fallback>
                <p:oleObj name="Rovnice" r:id="rId5" imgW="1904760" imgH="14475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3933056"/>
                        <a:ext cx="3186732" cy="2400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Zástupný symbol pro obsah 2"/>
          <p:cNvSpPr>
            <a:spLocks noGrp="1"/>
          </p:cNvSpPr>
          <p:nvPr>
            <p:ph idx="1"/>
          </p:nvPr>
        </p:nvSpPr>
        <p:spPr>
          <a:xfrm>
            <a:off x="500063" y="1214438"/>
            <a:ext cx="8535987" cy="5167312"/>
          </a:xfrm>
        </p:spPr>
        <p:txBody>
          <a:bodyPr/>
          <a:lstStyle/>
          <a:p>
            <a:r>
              <a:rPr lang="cs-CZ" dirty="0" smtClean="0">
                <a:solidFill>
                  <a:srgbClr val="002060"/>
                </a:solidFill>
              </a:rPr>
              <a:t>autokorelační funkce </a:t>
            </a:r>
            <a:r>
              <a:rPr lang="cs-CZ" dirty="0" smtClean="0">
                <a:solidFill>
                  <a:schemeClr val="bg2"/>
                </a:solidFill>
              </a:rPr>
              <a:t>ergodického procesu </a:t>
            </a:r>
            <a:r>
              <a:rPr lang="el-GR" dirty="0" smtClean="0">
                <a:solidFill>
                  <a:schemeClr val="bg2"/>
                </a:solidFill>
              </a:rPr>
              <a:t>ξ</a:t>
            </a:r>
            <a:r>
              <a:rPr lang="cs-CZ" smtClean="0">
                <a:solidFill>
                  <a:schemeClr val="bg2"/>
                </a:solidFill>
              </a:rPr>
              <a:t>(t) s realizací x(t) za čas T</a:t>
            </a:r>
          </a:p>
          <a:p>
            <a:endParaRPr lang="cs-CZ" dirty="0" smtClean="0">
              <a:solidFill>
                <a:schemeClr val="bg2"/>
              </a:solidFill>
            </a:endParaRPr>
          </a:p>
          <a:p>
            <a:endParaRPr lang="cs-CZ" dirty="0" smtClean="0">
              <a:solidFill>
                <a:schemeClr val="bg2"/>
              </a:solidFill>
            </a:endParaRPr>
          </a:p>
          <a:p>
            <a:endParaRPr lang="cs-CZ" dirty="0" smtClean="0">
              <a:solidFill>
                <a:schemeClr val="bg2"/>
              </a:solidFill>
            </a:endParaRPr>
          </a:p>
          <a:p>
            <a:pPr>
              <a:buFont typeface="Wingdings" pitchFamily="2" charset="2"/>
              <a:buNone/>
            </a:pPr>
            <a:r>
              <a:rPr lang="cs-CZ" dirty="0" smtClean="0">
                <a:solidFill>
                  <a:schemeClr val="bg2"/>
                </a:solidFill>
              </a:rPr>
              <a:t>	</a:t>
            </a:r>
            <a:endParaRPr lang="cs-CZ" sz="2400" dirty="0" smtClean="0">
              <a:solidFill>
                <a:schemeClr val="bg2"/>
              </a:solidFill>
            </a:endParaRPr>
          </a:p>
        </p:txBody>
      </p:sp>
      <p:graphicFrame>
        <p:nvGraphicFramePr>
          <p:cNvPr id="22530" name="Object 2"/>
          <p:cNvGraphicFramePr>
            <a:graphicFrameLocks noChangeAspect="1"/>
          </p:cNvGraphicFramePr>
          <p:nvPr/>
        </p:nvGraphicFramePr>
        <p:xfrm>
          <a:off x="2643188" y="2214563"/>
          <a:ext cx="3884612" cy="1143000"/>
        </p:xfrm>
        <a:graphic>
          <a:graphicData uri="http://schemas.openxmlformats.org/presentationml/2006/ole">
            <mc:AlternateContent xmlns:mc="http://schemas.openxmlformats.org/markup-compatibility/2006">
              <mc:Choice xmlns:v="urn:schemas-microsoft-com:vml" Requires="v">
                <p:oleObj spid="_x0000_s22544" name="Rovnice" r:id="rId3" imgW="1637589" imgH="482391" progId="Equation.3">
                  <p:embed/>
                </p:oleObj>
              </mc:Choice>
              <mc:Fallback>
                <p:oleObj name="Rovnice" r:id="rId3" imgW="1637589" imgH="482391"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214563"/>
                        <a:ext cx="38846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err="1" smtClean="0"/>
              <a:t>autoKorelační</a:t>
            </a:r>
            <a:r>
              <a:rPr lang="cs-CZ" sz="2800" dirty="0" smtClean="0"/>
              <a:t> funkce ergodického procesu</a:t>
            </a:r>
            <a:endParaRPr lang="cs-CZ" sz="2800" dirty="0"/>
          </a:p>
        </p:txBody>
      </p:sp>
      <p:graphicFrame>
        <p:nvGraphicFramePr>
          <p:cNvPr id="22531" name="Object 5"/>
          <p:cNvGraphicFramePr>
            <a:graphicFrameLocks noChangeAspect="1"/>
          </p:cNvGraphicFramePr>
          <p:nvPr/>
        </p:nvGraphicFramePr>
        <p:xfrm>
          <a:off x="3203575" y="3284538"/>
          <a:ext cx="3168650" cy="3308350"/>
        </p:xfrm>
        <a:graphic>
          <a:graphicData uri="http://schemas.openxmlformats.org/presentationml/2006/ole">
            <mc:AlternateContent xmlns:mc="http://schemas.openxmlformats.org/markup-compatibility/2006">
              <mc:Choice xmlns:v="urn:schemas-microsoft-com:vml" Requires="v">
                <p:oleObj spid="_x0000_s22545" name="Rastrový obrázek" r:id="rId5" imgW="4723810" imgH="4923810" progId="PBrush">
                  <p:embed/>
                </p:oleObj>
              </mc:Choice>
              <mc:Fallback>
                <p:oleObj name="Rastrový obrázek" r:id="rId5" imgW="4723810" imgH="4923810" progId="PBrush">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3284538"/>
                        <a:ext cx="3168650" cy="330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
        <p:nvSpPr>
          <p:cNvPr id="24580" name="Zástupný symbol pro obsah 2"/>
          <p:cNvSpPr>
            <a:spLocks noGrp="1"/>
          </p:cNvSpPr>
          <p:nvPr>
            <p:ph idx="1"/>
          </p:nvPr>
        </p:nvSpPr>
        <p:spPr>
          <a:xfrm>
            <a:off x="500063" y="1214438"/>
            <a:ext cx="8358187" cy="5167312"/>
          </a:xfrm>
        </p:spPr>
        <p:txBody>
          <a:bodyPr/>
          <a:lstStyle/>
          <a:p>
            <a:r>
              <a:rPr lang="cs-CZ" dirty="0" smtClean="0"/>
              <a:t>vzájemná či křížová korelační funkce (</a:t>
            </a:r>
            <a:r>
              <a:rPr lang="cs-CZ" i="1" dirty="0" err="1" smtClean="0"/>
              <a:t>cross</a:t>
            </a:r>
            <a:r>
              <a:rPr lang="cs-CZ" i="1" dirty="0" smtClean="0"/>
              <a:t>-</a:t>
            </a:r>
            <a:r>
              <a:rPr lang="cs-CZ" i="1" dirty="0" err="1" smtClean="0"/>
              <a:t>correlation</a:t>
            </a:r>
            <a:r>
              <a:rPr lang="cs-CZ" i="1" dirty="0" smtClean="0"/>
              <a:t> </a:t>
            </a:r>
            <a:r>
              <a:rPr lang="cs-CZ" i="1" dirty="0" err="1" smtClean="0"/>
              <a:t>function</a:t>
            </a:r>
            <a:r>
              <a:rPr lang="cs-CZ" dirty="0" smtClean="0"/>
              <a:t>) dvou periodických veličin (funkcí) o téže periodě T je definována </a:t>
            </a:r>
          </a:p>
          <a:p>
            <a:endParaRPr lang="cs-CZ" dirty="0" smtClean="0"/>
          </a:p>
          <a:p>
            <a:endParaRPr lang="cs-CZ" dirty="0" smtClean="0"/>
          </a:p>
          <a:p>
            <a:r>
              <a:rPr lang="cs-CZ" dirty="0" smtClean="0"/>
              <a:t>popisuje podobnost průběhů obou signálů v závislosti na jejich posunutí</a:t>
            </a:r>
          </a:p>
          <a:p>
            <a:r>
              <a:rPr lang="cs-CZ" dirty="0" smtClean="0"/>
              <a:t>je periodická s periodou T</a:t>
            </a:r>
          </a:p>
        </p:txBody>
      </p:sp>
      <p:graphicFrame>
        <p:nvGraphicFramePr>
          <p:cNvPr id="24578" name="Object 2"/>
          <p:cNvGraphicFramePr>
            <a:graphicFrameLocks noChangeAspect="1"/>
          </p:cNvGraphicFramePr>
          <p:nvPr/>
        </p:nvGraphicFramePr>
        <p:xfrm>
          <a:off x="2316163" y="2997200"/>
          <a:ext cx="4727575" cy="1257300"/>
        </p:xfrm>
        <a:graphic>
          <a:graphicData uri="http://schemas.openxmlformats.org/presentationml/2006/ole">
            <mc:AlternateContent xmlns:mc="http://schemas.openxmlformats.org/markup-compatibility/2006">
              <mc:Choice xmlns:v="urn:schemas-microsoft-com:vml" Requires="v">
                <p:oleObj spid="_x0000_s24585" name="Rovnice" r:id="rId3" imgW="1765080" imgH="469800" progId="Equation.3">
                  <p:embed/>
                </p:oleObj>
              </mc:Choice>
              <mc:Fallback>
                <p:oleObj name="Rovnice" r:id="rId3" imgW="1765080" imgH="4698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163" y="2997200"/>
                        <a:ext cx="4727575"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Zástupný symbol pro obsah 3" descr="001.jpg"/>
          <p:cNvPicPr>
            <a:picLocks noGrp="1" noChangeAspect="1"/>
          </p:cNvPicPr>
          <p:nvPr>
            <p:ph sz="half" idx="1"/>
          </p:nvPr>
        </p:nvPicPr>
        <p:blipFill>
          <a:blip r:embed="rId3" cstate="print"/>
          <a:srcRect/>
          <a:stretch>
            <a:fillRect/>
          </a:stretch>
        </p:blipFill>
        <p:spPr>
          <a:xfrm>
            <a:off x="5643563" y="1357313"/>
            <a:ext cx="3162300" cy="5146675"/>
          </a:xfrm>
        </p:spPr>
      </p:pic>
      <p:sp>
        <p:nvSpPr>
          <p:cNvPr id="25604" name="Zástupný symbol pro obsah 6"/>
          <p:cNvSpPr>
            <a:spLocks noGrp="1"/>
          </p:cNvSpPr>
          <p:nvPr>
            <p:ph sz="half" idx="2"/>
          </p:nvPr>
        </p:nvSpPr>
        <p:spPr>
          <a:xfrm>
            <a:off x="428625" y="1357313"/>
            <a:ext cx="5072063" cy="5095875"/>
          </a:xfrm>
        </p:spPr>
        <p:txBody>
          <a:bodyPr/>
          <a:lstStyle/>
          <a:p>
            <a:r>
              <a:rPr lang="cs-CZ" sz="2000" dirty="0" smtClean="0"/>
              <a:t>Vypočtěte vzájemnou korelační funkci harmonických funkcí x</a:t>
            </a:r>
            <a:r>
              <a:rPr lang="cs-CZ" sz="2000" baseline="-25000" dirty="0" smtClean="0"/>
              <a:t>1</a:t>
            </a:r>
            <a:r>
              <a:rPr lang="cs-CZ" sz="2000" dirty="0" smtClean="0"/>
              <a:t>(t)=2cos2</a:t>
            </a:r>
            <a:r>
              <a:rPr lang="el-GR" sz="2000" dirty="0" smtClean="0">
                <a:sym typeface="Symbol" pitchFamily="18" charset="2"/>
              </a:rPr>
              <a:t></a:t>
            </a:r>
            <a:r>
              <a:rPr lang="cs-CZ" sz="2000" dirty="0" smtClean="0"/>
              <a:t>t a x</a:t>
            </a:r>
            <a:r>
              <a:rPr lang="cs-CZ" sz="2000" baseline="-25000" dirty="0" smtClean="0"/>
              <a:t>2</a:t>
            </a:r>
            <a:r>
              <a:rPr lang="cs-CZ" sz="2000" dirty="0" smtClean="0"/>
              <a:t>(t)=sin2</a:t>
            </a:r>
            <a:r>
              <a:rPr lang="el-GR" sz="2000" dirty="0" smtClean="0">
                <a:sym typeface="Symbol" pitchFamily="18" charset="2"/>
              </a:rPr>
              <a:t></a:t>
            </a:r>
            <a:r>
              <a:rPr lang="cs-CZ" sz="2000" dirty="0" err="1" smtClean="0"/>
              <a:t>t</a:t>
            </a:r>
            <a:r>
              <a:rPr lang="cs-CZ" sz="2000" dirty="0" smtClean="0"/>
              <a:t>.</a:t>
            </a:r>
          </a:p>
          <a:p>
            <a:pPr>
              <a:buFont typeface="Wingdings" pitchFamily="2" charset="2"/>
              <a:buNone/>
            </a:pPr>
            <a:r>
              <a:rPr lang="cs-CZ" sz="2000" dirty="0" smtClean="0"/>
              <a:t>Obě funkce mají tutéž periodu T=1, takže</a:t>
            </a:r>
          </a:p>
        </p:txBody>
      </p:sp>
      <p:graphicFrame>
        <p:nvGraphicFramePr>
          <p:cNvPr id="25602" name="Object 2"/>
          <p:cNvGraphicFramePr>
            <a:graphicFrameLocks noChangeAspect="1"/>
          </p:cNvGraphicFramePr>
          <p:nvPr/>
        </p:nvGraphicFramePr>
        <p:xfrm>
          <a:off x="971550" y="3141663"/>
          <a:ext cx="4071938" cy="3160712"/>
        </p:xfrm>
        <a:graphic>
          <a:graphicData uri="http://schemas.openxmlformats.org/presentationml/2006/ole">
            <mc:AlternateContent xmlns:mc="http://schemas.openxmlformats.org/markup-compatibility/2006">
              <mc:Choice xmlns:v="urn:schemas-microsoft-com:vml" Requires="v">
                <p:oleObj spid="_x0000_s25609" name="Rovnice" r:id="rId4" imgW="2158920" imgH="1676160" progId="Equation.3">
                  <p:embed/>
                </p:oleObj>
              </mc:Choice>
              <mc:Fallback>
                <p:oleObj name="Rovnice" r:id="rId4" imgW="2158920" imgH="167616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141663"/>
                        <a:ext cx="4071938" cy="316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Zástupný symbol pro obsah 2"/>
          <p:cNvSpPr>
            <a:spLocks noGrp="1"/>
          </p:cNvSpPr>
          <p:nvPr>
            <p:ph idx="1"/>
          </p:nvPr>
        </p:nvSpPr>
        <p:spPr>
          <a:xfrm>
            <a:off x="500063" y="1214438"/>
            <a:ext cx="8535987" cy="5167312"/>
          </a:xfrm>
        </p:spPr>
        <p:txBody>
          <a:bodyPr/>
          <a:lstStyle/>
          <a:p>
            <a:r>
              <a:rPr lang="cs-CZ" sz="2400" dirty="0" smtClean="0"/>
              <a:t>autokorelační funkce periodické funkce</a:t>
            </a:r>
          </a:p>
          <a:p>
            <a:endParaRPr lang="cs-CZ" sz="2400" dirty="0" smtClean="0"/>
          </a:p>
          <a:p>
            <a:endParaRPr lang="cs-CZ" sz="2400" dirty="0" smtClean="0"/>
          </a:p>
          <a:p>
            <a:endParaRPr lang="cs-CZ" sz="2400" dirty="0" smtClean="0"/>
          </a:p>
          <a:p>
            <a:r>
              <a:rPr lang="cs-CZ" sz="2400" dirty="0" smtClean="0"/>
              <a:t>autokorelační funkce veličiny x(t)=C.cos(</a:t>
            </a:r>
            <a:r>
              <a:rPr lang="el-GR" sz="2400" dirty="0" smtClean="0"/>
              <a:t>ω</a:t>
            </a:r>
            <a:r>
              <a:rPr lang="cs-CZ" sz="2400" dirty="0" smtClean="0"/>
              <a:t>t+</a:t>
            </a:r>
            <a:r>
              <a:rPr lang="el-GR" sz="2400" dirty="0" smtClean="0"/>
              <a:t>φ</a:t>
            </a:r>
            <a:r>
              <a:rPr lang="cs-CZ" sz="2400" dirty="0" smtClean="0"/>
              <a:t>)</a:t>
            </a:r>
          </a:p>
        </p:txBody>
      </p:sp>
      <p:graphicFrame>
        <p:nvGraphicFramePr>
          <p:cNvPr id="26626" name="Object 2"/>
          <p:cNvGraphicFramePr>
            <a:graphicFrameLocks noChangeAspect="1"/>
          </p:cNvGraphicFramePr>
          <p:nvPr/>
        </p:nvGraphicFramePr>
        <p:xfrm>
          <a:off x="2628900" y="1778000"/>
          <a:ext cx="3303588" cy="1016000"/>
        </p:xfrm>
        <a:graphic>
          <a:graphicData uri="http://schemas.openxmlformats.org/presentationml/2006/ole">
            <mc:AlternateContent xmlns:mc="http://schemas.openxmlformats.org/markup-compatibility/2006">
              <mc:Choice xmlns:v="urn:schemas-microsoft-com:vml" Requires="v">
                <p:oleObj spid="_x0000_s26640" name="Rovnice" r:id="rId3" imgW="1523880" imgH="469800" progId="Equation.3">
                  <p:embed/>
                </p:oleObj>
              </mc:Choice>
              <mc:Fallback>
                <p:oleObj name="Rovnice" r:id="rId3" imgW="1523880" imgH="4698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1778000"/>
                        <a:ext cx="3303588"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1687513" y="3929063"/>
          <a:ext cx="6534150" cy="2601912"/>
        </p:xfrm>
        <a:graphic>
          <a:graphicData uri="http://schemas.openxmlformats.org/presentationml/2006/ole">
            <mc:AlternateContent xmlns:mc="http://schemas.openxmlformats.org/markup-compatibility/2006">
              <mc:Choice xmlns:v="urn:schemas-microsoft-com:vml" Requires="v">
                <p:oleObj spid="_x0000_s26641" name="Rovnice" r:id="rId5" imgW="3060700" imgH="1219200" progId="Equation.3">
                  <p:embed/>
                </p:oleObj>
              </mc:Choice>
              <mc:Fallback>
                <p:oleObj name="Rovnice" r:id="rId5" imgW="3060700" imgH="12192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7513" y="3929063"/>
                        <a:ext cx="6534150" cy="2601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Nadpis 1"/>
          <p:cNvSpPr>
            <a:spLocks noGrp="1"/>
          </p:cNvSpPr>
          <p:nvPr>
            <p:ph type="title"/>
          </p:nvPr>
        </p:nvSpPr>
        <p:spPr/>
        <p:txBody>
          <a:bodyPr>
            <a:normAutofit/>
          </a:bodyPr>
          <a:lstStyle/>
          <a:p>
            <a:pPr>
              <a:defRPr/>
            </a:pPr>
            <a:r>
              <a:rPr lang="cs-CZ" sz="2800" dirty="0" err="1" smtClean="0"/>
              <a:t>AUTOKorelační</a:t>
            </a:r>
            <a:r>
              <a:rPr lang="cs-CZ" sz="2800" dirty="0" smtClean="0"/>
              <a:t> funkce periodické FUNKCE</a:t>
            </a:r>
            <a:endParaRPr lang="cs-CZ"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14375" y="1285875"/>
            <a:ext cx="8001000" cy="3724275"/>
          </a:xfrm>
          <a:prstGeom prst="rect">
            <a:avLst/>
          </a:prstGeom>
        </p:spPr>
        <p:txBody>
          <a:bodyPr>
            <a:spAutoFit/>
          </a:bodyPr>
          <a:lstStyle/>
          <a:p>
            <a:pPr>
              <a:defRPr/>
            </a:pPr>
            <a:r>
              <a:rPr lang="cs-CZ" sz="2800" dirty="0" err="1">
                <a:solidFill>
                  <a:schemeClr val="bg2"/>
                </a:solidFill>
                <a:cs typeface="Arial" charset="0"/>
              </a:rPr>
              <a:t>autokorelační</a:t>
            </a:r>
            <a:r>
              <a:rPr lang="cs-CZ" sz="2800" dirty="0">
                <a:solidFill>
                  <a:schemeClr val="bg2"/>
                </a:solidFill>
                <a:cs typeface="Arial" charset="0"/>
              </a:rPr>
              <a:t> funkce je:</a:t>
            </a:r>
          </a:p>
          <a:p>
            <a:pPr marL="971550" lvl="1" indent="-514350">
              <a:buClr>
                <a:schemeClr val="tx2">
                  <a:lumMod val="50000"/>
                </a:schemeClr>
              </a:buClr>
              <a:buFont typeface="Wingdings" pitchFamily="2" charset="2"/>
              <a:buChar char="ü"/>
              <a:defRPr/>
            </a:pPr>
            <a:r>
              <a:rPr lang="cs-CZ" sz="2800" dirty="0">
                <a:solidFill>
                  <a:schemeClr val="bg2"/>
                </a:solidFill>
                <a:cs typeface="+mn-cs"/>
              </a:rPr>
              <a:t>sudá;</a:t>
            </a:r>
          </a:p>
          <a:p>
            <a:pPr marL="971550" lvl="1" indent="-514350">
              <a:buClr>
                <a:schemeClr val="tx2">
                  <a:lumMod val="50000"/>
                </a:schemeClr>
              </a:buClr>
              <a:buFont typeface="Wingdings" pitchFamily="2" charset="2"/>
              <a:buChar char="ü"/>
              <a:defRPr/>
            </a:pPr>
            <a:r>
              <a:rPr lang="cs-CZ" sz="2800" dirty="0">
                <a:solidFill>
                  <a:schemeClr val="bg2"/>
                </a:solidFill>
                <a:cs typeface="+mn-cs"/>
                <a:sym typeface="Symbol" pitchFamily="18" charset="2"/>
              </a:rPr>
              <a:t></a:t>
            </a:r>
            <a:r>
              <a:rPr lang="cs-CZ" sz="4000" dirty="0">
                <a:solidFill>
                  <a:schemeClr val="bg2"/>
                </a:solidFill>
                <a:latin typeface="Algerian" pitchFamily="82" charset="0"/>
                <a:cs typeface="+mn-cs"/>
                <a:sym typeface="Symbol" pitchFamily="18" charset="2"/>
              </a:rPr>
              <a:t>R</a:t>
            </a:r>
            <a:r>
              <a:rPr lang="cs-CZ" sz="2800" dirty="0">
                <a:solidFill>
                  <a:schemeClr val="bg2"/>
                </a:solidFill>
                <a:cs typeface="+mn-cs"/>
                <a:sym typeface="Symbol" pitchFamily="18" charset="2"/>
              </a:rPr>
              <a:t>: </a:t>
            </a:r>
            <a:r>
              <a:rPr lang="cs-CZ" sz="2800" dirty="0" err="1">
                <a:solidFill>
                  <a:schemeClr val="bg2"/>
                </a:solidFill>
                <a:cs typeface="+mn-cs"/>
                <a:sym typeface="Symbol" pitchFamily="18" charset="2"/>
              </a:rPr>
              <a:t>R</a:t>
            </a:r>
            <a:r>
              <a:rPr lang="cs-CZ" sz="2800" dirty="0">
                <a:solidFill>
                  <a:schemeClr val="bg2"/>
                </a:solidFill>
                <a:cs typeface="+mn-cs"/>
                <a:sym typeface="Symbol" pitchFamily="18" charset="2"/>
              </a:rPr>
              <a:t>(0)  R();</a:t>
            </a:r>
          </a:p>
          <a:p>
            <a:pPr marL="971550" lvl="1" indent="-514350">
              <a:buClr>
                <a:schemeClr val="tx2">
                  <a:lumMod val="50000"/>
                </a:schemeClr>
              </a:buClr>
              <a:buFont typeface="Wingdings" pitchFamily="2" charset="2"/>
              <a:buChar char="ü"/>
              <a:defRPr/>
            </a:pPr>
            <a:r>
              <a:rPr lang="cs-CZ" sz="2800" dirty="0">
                <a:solidFill>
                  <a:schemeClr val="bg2"/>
                </a:solidFill>
                <a:cs typeface="+mn-cs"/>
              </a:rPr>
              <a:t>R(0) je rovno výkonu signálu;</a:t>
            </a:r>
          </a:p>
          <a:p>
            <a:pPr>
              <a:defRPr/>
            </a:pPr>
            <a:endParaRPr lang="cs-CZ" sz="2800" dirty="0">
              <a:solidFill>
                <a:schemeClr val="bg2"/>
              </a:solidFill>
              <a:cs typeface="Arial" charset="0"/>
              <a:sym typeface="Symbol" pitchFamily="18" charset="2"/>
            </a:endParaRPr>
          </a:p>
          <a:p>
            <a:pPr>
              <a:defRPr/>
            </a:pPr>
            <a:r>
              <a:rPr lang="cs-CZ" sz="2800" dirty="0">
                <a:solidFill>
                  <a:schemeClr val="bg2"/>
                </a:solidFill>
                <a:cs typeface="Arial" charset="0"/>
                <a:sym typeface="Symbol" pitchFamily="18" charset="2"/>
              </a:rPr>
              <a:t>V případě, že je </a:t>
            </a:r>
            <a:r>
              <a:rPr lang="cs-CZ" sz="2800" dirty="0" smtClean="0">
                <a:solidFill>
                  <a:schemeClr val="bg2"/>
                </a:solidFill>
                <a:cs typeface="Arial" charset="0"/>
                <a:sym typeface="Symbol" pitchFamily="18" charset="2"/>
              </a:rPr>
              <a:t>funkce periodická, </a:t>
            </a:r>
            <a:r>
              <a:rPr lang="cs-CZ" sz="2800" dirty="0">
                <a:solidFill>
                  <a:schemeClr val="bg2"/>
                </a:solidFill>
                <a:cs typeface="Arial" charset="0"/>
                <a:sym typeface="Symbol" pitchFamily="18" charset="2"/>
              </a:rPr>
              <a:t>je autokorelační funkce rovněž periodická se stejnou periodou.</a:t>
            </a:r>
            <a:endParaRPr lang="cs-CZ" sz="2800" dirty="0">
              <a:solidFill>
                <a:schemeClr val="bg2"/>
              </a:solidFill>
              <a:cs typeface="Arial" charset="0"/>
            </a:endParaRPr>
          </a:p>
        </p:txBody>
      </p:sp>
      <p:sp>
        <p:nvSpPr>
          <p:cNvPr id="5" name="Nadpis 1"/>
          <p:cNvSpPr>
            <a:spLocks noGrp="1"/>
          </p:cNvSpPr>
          <p:nvPr>
            <p:ph type="title"/>
          </p:nvPr>
        </p:nvSpPr>
        <p:spPr>
          <a:xfrm>
            <a:off x="506413" y="142875"/>
            <a:ext cx="8494712" cy="857250"/>
          </a:xfrm>
        </p:spPr>
        <p:txBody>
          <a:bodyPr>
            <a:normAutofit/>
          </a:bodyPr>
          <a:lstStyle/>
          <a:p>
            <a:pPr>
              <a:defRPr/>
            </a:pPr>
            <a:r>
              <a:rPr lang="cs-CZ" sz="2800" dirty="0" smtClean="0"/>
              <a:t>Vlastnosti </a:t>
            </a:r>
            <a:r>
              <a:rPr lang="cs-CZ" sz="2800" dirty="0" err="1" smtClean="0"/>
              <a:t>AUTOKorelační</a:t>
            </a:r>
            <a:r>
              <a:rPr lang="cs-CZ" sz="2800" dirty="0" smtClean="0"/>
              <a:t> funkce</a:t>
            </a:r>
            <a:endParaRPr lang="cs-CZ"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BINÁRNÍ </a:t>
            </a:r>
            <a:r>
              <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OPERACE</a:t>
            </a:r>
          </a:p>
          <a:p>
            <a:pPr algn="ctr">
              <a:buNone/>
              <a:defRPr/>
            </a:pP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 </a:t>
            </a: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KORELACE </a:t>
            </a:r>
            <a:r>
              <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sym typeface="Wingdings"/>
              </a:rPr>
              <a:t></a:t>
            </a:r>
            <a:endParaRPr lang="cs-CZ" sz="32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endParaRPr>
          </a:p>
          <a:p>
            <a:pPr algn="ctr">
              <a:buNone/>
              <a:defRPr/>
            </a:pPr>
            <a:r>
              <a:rPr lang="cs-CZ" sz="2400" b="1" cap="all"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posloupnosti</a:t>
            </a:r>
            <a:r>
              <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 </a:t>
            </a:r>
            <a:r>
              <a:rPr lang="cs-CZ" sz="2400" b="1" dirty="0">
                <a:solidFill>
                  <a:schemeClr val="accent1">
                    <a:lumMod val="50000"/>
                  </a:schemeClr>
                </a:solidFill>
                <a:effectLst>
                  <a:outerShdw blurRad="38100" dist="38100" dir="2700000" algn="tl">
                    <a:srgbClr val="000000">
                      <a:alpha val="43137"/>
                    </a:srgbClr>
                  </a:outerShdw>
                </a:effectLst>
                <a:latin typeface="Arial Rounded MT Bold" pitchFamily="34" charset="0"/>
              </a:rPr>
              <a:t>DISKRÉTNÍ V ČASE</a:t>
            </a:r>
          </a:p>
          <a:p>
            <a:pPr algn="ctr">
              <a:buFont typeface="Wingdings" pitchFamily="2" charset="2"/>
              <a:buNone/>
              <a:defRPr/>
            </a:pPr>
            <a:endParaRPr lang="cs-CZ" sz="24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endParaRPr>
          </a:p>
          <a:p>
            <a:pPr>
              <a:defRPr/>
            </a:pPr>
            <a:endParaRPr lang="cs-CZ" dirty="0"/>
          </a:p>
        </p:txBody>
      </p:sp>
    </p:spTree>
    <p:extLst>
      <p:ext uri="{BB962C8B-B14F-4D97-AF65-F5344CB8AC3E}">
        <p14:creationId xmlns:p14="http://schemas.microsoft.com/office/powerpoint/2010/main" val="37544946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 </a:t>
            </a:r>
            <a:endParaRPr lang="cs-CZ" sz="2800" dirty="0"/>
          </a:p>
        </p:txBody>
      </p:sp>
      <p:sp>
        <p:nvSpPr>
          <p:cNvPr id="389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6" name="Zástupný symbol pro obsah 5"/>
          <p:cNvSpPr>
            <a:spLocks noGrp="1"/>
          </p:cNvSpPr>
          <p:nvPr>
            <p:ph idx="1"/>
          </p:nvPr>
        </p:nvSpPr>
        <p:spPr>
          <a:xfrm>
            <a:off x="500063" y="1214438"/>
            <a:ext cx="8535987" cy="5167312"/>
          </a:xfrm>
        </p:spPr>
        <p:txBody>
          <a:bodyPr/>
          <a:lstStyle/>
          <a:p>
            <a:pPr>
              <a:buFont typeface="Wingdings" pitchFamily="2" charset="2"/>
              <a:buNone/>
              <a:defRPr/>
            </a:pPr>
            <a:r>
              <a:rPr lang="cs-CZ" sz="2400" dirty="0" smtClean="0"/>
              <a:t>pro spojitý případ obecně platí</a:t>
            </a:r>
          </a:p>
          <a:p>
            <a:pPr>
              <a:buFont typeface="Wingdings" pitchFamily="2" charset="2"/>
              <a:buNone/>
              <a:defRPr/>
            </a:pPr>
            <a:endParaRPr lang="cs-CZ" sz="2400" dirty="0" smtClean="0"/>
          </a:p>
          <a:p>
            <a:pPr>
              <a:buFont typeface="Wingdings" pitchFamily="2" charset="2"/>
              <a:buNone/>
              <a:defRPr/>
            </a:pPr>
            <a:r>
              <a:rPr lang="cs-CZ" sz="2400" dirty="0" smtClean="0"/>
              <a:t>za předpokladu stacionarity a ergodicity pro funkce s definičním oborem t</a:t>
            </a:r>
            <a:r>
              <a:rPr lang="cs-CZ" sz="2400" dirty="0" smtClean="0">
                <a:sym typeface="Symbol"/>
              </a:rPr>
              <a:t>(-,</a:t>
            </a:r>
            <a:r>
              <a:rPr lang="cs-CZ" sz="400" dirty="0" smtClean="0">
                <a:sym typeface="Symbol"/>
              </a:rPr>
              <a:t> </a:t>
            </a:r>
            <a:r>
              <a:rPr lang="cs-CZ" sz="2400" dirty="0" smtClean="0">
                <a:sym typeface="Symbol"/>
              </a:rPr>
              <a:t>)</a:t>
            </a:r>
            <a:endParaRPr lang="cs-CZ" sz="2400" dirty="0" smtClean="0"/>
          </a:p>
          <a:p>
            <a:pPr>
              <a:buFont typeface="Wingdings" pitchFamily="2" charset="2"/>
              <a:buNone/>
              <a:defRPr/>
            </a:pPr>
            <a:endParaRPr lang="cs-CZ" sz="2400" dirty="0" smtClean="0"/>
          </a:p>
          <a:p>
            <a:pPr>
              <a:buFont typeface="Wingdings" pitchFamily="2" charset="2"/>
              <a:buNone/>
              <a:defRPr/>
            </a:pPr>
            <a:endParaRPr lang="cs-CZ" sz="2400" dirty="0" smtClean="0"/>
          </a:p>
          <a:p>
            <a:pPr marL="0" indent="0">
              <a:buFont typeface="Wingdings" pitchFamily="2" charset="2"/>
              <a:buNone/>
              <a:defRPr/>
            </a:pPr>
            <a:r>
              <a:rPr lang="cs-CZ" sz="2400" dirty="0" smtClean="0"/>
              <a:t>a abychom se vyhnuli limitním komplikacím i v podstatě nulovým hodnotám takto určené korelační funkce využívá se pouze integrální části vztahu</a:t>
            </a:r>
            <a:endParaRPr lang="cs-CZ" sz="2400" dirty="0"/>
          </a:p>
        </p:txBody>
      </p:sp>
      <p:sp>
        <p:nvSpPr>
          <p:cNvPr id="389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8918" name="Object 1"/>
          <p:cNvGraphicFramePr>
            <a:graphicFrameLocks noChangeAspect="1"/>
          </p:cNvGraphicFramePr>
          <p:nvPr/>
        </p:nvGraphicFramePr>
        <p:xfrm>
          <a:off x="2411413" y="1773238"/>
          <a:ext cx="3529012" cy="461962"/>
        </p:xfrm>
        <a:graphic>
          <a:graphicData uri="http://schemas.openxmlformats.org/presentationml/2006/ole">
            <mc:AlternateContent xmlns:mc="http://schemas.openxmlformats.org/markup-compatibility/2006">
              <mc:Choice xmlns:v="urn:schemas-microsoft-com:vml" Requires="v">
                <p:oleObj spid="_x0000_s156683" name="Rovnice" r:id="rId3" imgW="1828800" imgH="228600" progId="Equation.3">
                  <p:embed/>
                </p:oleObj>
              </mc:Choice>
              <mc:Fallback>
                <p:oleObj name="Rovnice" r:id="rId3" imgW="18288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73238"/>
                        <a:ext cx="3529012"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8920" name="Object 3"/>
          <p:cNvGraphicFramePr>
            <a:graphicFrameLocks noChangeAspect="1"/>
          </p:cNvGraphicFramePr>
          <p:nvPr/>
        </p:nvGraphicFramePr>
        <p:xfrm>
          <a:off x="1187450" y="3068638"/>
          <a:ext cx="6964363" cy="865187"/>
        </p:xfrm>
        <a:graphic>
          <a:graphicData uri="http://schemas.openxmlformats.org/presentationml/2006/ole">
            <mc:AlternateContent xmlns:mc="http://schemas.openxmlformats.org/markup-compatibility/2006">
              <mc:Choice xmlns:v="urn:schemas-microsoft-com:vml" Requires="v">
                <p:oleObj spid="_x0000_s156684" name="Rovnice" r:id="rId5" imgW="3835400" imgH="482600" progId="Equation.3">
                  <p:embed/>
                </p:oleObj>
              </mc:Choice>
              <mc:Fallback>
                <p:oleObj name="Rovnice" r:id="rId5" imgW="38354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068638"/>
                        <a:ext cx="6964363"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8922" name="Object 5"/>
          <p:cNvGraphicFramePr>
            <a:graphicFrameLocks noChangeAspect="1"/>
          </p:cNvGraphicFramePr>
          <p:nvPr/>
        </p:nvGraphicFramePr>
        <p:xfrm>
          <a:off x="2484438" y="5229225"/>
          <a:ext cx="3711575" cy="965200"/>
        </p:xfrm>
        <a:graphic>
          <a:graphicData uri="http://schemas.openxmlformats.org/presentationml/2006/ole">
            <mc:AlternateContent xmlns:mc="http://schemas.openxmlformats.org/markup-compatibility/2006">
              <mc:Choice xmlns:v="urn:schemas-microsoft-com:vml" Requires="v">
                <p:oleObj spid="_x0000_s156685" name="Rovnice" r:id="rId7" imgW="1841500" imgH="469900" progId="Equation.3">
                  <p:embed/>
                </p:oleObj>
              </mc:Choice>
              <mc:Fallback>
                <p:oleObj name="Rovnice" r:id="rId7" imgW="1841500" imgH="4699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5229225"/>
                        <a:ext cx="371157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 </a:t>
            </a:r>
            <a:endParaRPr lang="cs-CZ" sz="2800" dirty="0"/>
          </a:p>
        </p:txBody>
      </p:sp>
      <p:sp>
        <p:nvSpPr>
          <p:cNvPr id="399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0" name="Zástupný symbol pro obsah 5"/>
          <p:cNvSpPr>
            <a:spLocks noGrp="1"/>
          </p:cNvSpPr>
          <p:nvPr>
            <p:ph idx="1"/>
          </p:nvPr>
        </p:nvSpPr>
        <p:spPr>
          <a:xfrm>
            <a:off x="500063" y="1214438"/>
            <a:ext cx="8535987" cy="5167312"/>
          </a:xfrm>
        </p:spPr>
        <p:txBody>
          <a:bodyPr/>
          <a:lstStyle/>
          <a:p>
            <a:pPr>
              <a:buFont typeface="Wingdings" pitchFamily="2" charset="2"/>
              <a:buNone/>
            </a:pPr>
            <a:r>
              <a:rPr lang="cs-CZ" altLang="cs-CZ" sz="2400" smtClean="0">
                <a:cs typeface="Arial" charset="0"/>
              </a:rPr>
              <a:t>na konečném intervalu</a:t>
            </a:r>
          </a:p>
          <a:p>
            <a:pPr>
              <a:buFont typeface="Wingdings" pitchFamily="2" charset="2"/>
              <a:buNone/>
            </a:pPr>
            <a:endParaRPr lang="cs-CZ" altLang="cs-CZ" sz="2400" smtClean="0">
              <a:cs typeface="Arial" charset="0"/>
            </a:endParaRPr>
          </a:p>
          <a:p>
            <a:pPr>
              <a:buFont typeface="Wingdings" pitchFamily="2" charset="2"/>
              <a:buNone/>
            </a:pPr>
            <a:endParaRPr lang="cs-CZ" altLang="cs-CZ" sz="2400" smtClean="0">
              <a:cs typeface="Arial" charset="0"/>
            </a:endParaRPr>
          </a:p>
          <a:p>
            <a:pPr>
              <a:buFont typeface="Wingdings" pitchFamily="2" charset="2"/>
              <a:buNone/>
            </a:pPr>
            <a:endParaRPr lang="cs-CZ" altLang="cs-CZ" sz="2400" smtClean="0">
              <a:cs typeface="Arial" charset="0"/>
            </a:endParaRPr>
          </a:p>
          <a:p>
            <a:pPr>
              <a:buFont typeface="Wingdings" pitchFamily="2" charset="2"/>
              <a:buNone/>
            </a:pPr>
            <a:r>
              <a:rPr lang="cs-CZ" altLang="cs-CZ" sz="2400" smtClean="0">
                <a:cs typeface="Arial" charset="0"/>
              </a:rPr>
              <a:t>pro diskrétní posloupnost</a:t>
            </a:r>
          </a:p>
        </p:txBody>
      </p:sp>
      <p:sp>
        <p:nvSpPr>
          <p:cNvPr id="399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9945" name="Object 5"/>
          <p:cNvGraphicFramePr>
            <a:graphicFrameLocks noChangeAspect="1"/>
          </p:cNvGraphicFramePr>
          <p:nvPr/>
        </p:nvGraphicFramePr>
        <p:xfrm>
          <a:off x="2843213" y="1628775"/>
          <a:ext cx="3322637" cy="863600"/>
        </p:xfrm>
        <a:graphic>
          <a:graphicData uri="http://schemas.openxmlformats.org/presentationml/2006/ole">
            <mc:AlternateContent xmlns:mc="http://schemas.openxmlformats.org/markup-compatibility/2006">
              <mc:Choice xmlns:v="urn:schemas-microsoft-com:vml" Requires="v">
                <p:oleObj spid="_x0000_s157704" name="Rovnice" r:id="rId3" imgW="1790700" imgH="469900" progId="Equation.3">
                  <p:embed/>
                </p:oleObj>
              </mc:Choice>
              <mc:Fallback>
                <p:oleObj name="Rovnice" r:id="rId3" imgW="1790700" imgH="469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628775"/>
                        <a:ext cx="3322637"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9947" name="Object 7"/>
          <p:cNvGraphicFramePr>
            <a:graphicFrameLocks noChangeAspect="1"/>
          </p:cNvGraphicFramePr>
          <p:nvPr/>
        </p:nvGraphicFramePr>
        <p:xfrm>
          <a:off x="2149475" y="3716338"/>
          <a:ext cx="4870450" cy="733425"/>
        </p:xfrm>
        <a:graphic>
          <a:graphicData uri="http://schemas.openxmlformats.org/presentationml/2006/ole">
            <mc:AlternateContent xmlns:mc="http://schemas.openxmlformats.org/markup-compatibility/2006">
              <mc:Choice xmlns:v="urn:schemas-microsoft-com:vml" Requires="v">
                <p:oleObj spid="_x0000_s157705" name="Rovnice" r:id="rId5" imgW="2794000" imgH="431800" progId="Equation.3">
                  <p:embed/>
                </p:oleObj>
              </mc:Choice>
              <mc:Fallback>
                <p:oleObj name="Rovnice" r:id="rId5" imgW="2794000" imgH="431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475" y="3716338"/>
                        <a:ext cx="487045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p:cNvSpPr>
            <a:spLocks noGrp="1"/>
          </p:cNvSpPr>
          <p:nvPr>
            <p:ph idx="1"/>
          </p:nvPr>
        </p:nvSpPr>
        <p:spPr>
          <a:xfrm>
            <a:off x="500063" y="3857625"/>
            <a:ext cx="8535987" cy="2524125"/>
          </a:xfrm>
        </p:spPr>
        <p:txBody>
          <a:bodyPr/>
          <a:lstStyle/>
          <a:p>
            <a:r>
              <a:rPr lang="cs-CZ" smtClean="0"/>
              <a:t>korelační funkce pro standardizovaná data</a:t>
            </a:r>
          </a:p>
        </p:txBody>
      </p:sp>
      <p:sp>
        <p:nvSpPr>
          <p:cNvPr id="5"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a:t>
            </a:r>
            <a:br>
              <a:rPr lang="cs-CZ" sz="2800" dirty="0" smtClean="0"/>
            </a:br>
            <a:r>
              <a:rPr lang="cs-CZ" sz="2800" dirty="0" smtClean="0"/>
              <a:t>diskrétního ergodického procesu</a:t>
            </a:r>
            <a:endParaRPr lang="cs-CZ" sz="2800" dirty="0"/>
          </a:p>
        </p:txBody>
      </p:sp>
      <p:graphicFrame>
        <p:nvGraphicFramePr>
          <p:cNvPr id="23554" name="Object 2"/>
          <p:cNvGraphicFramePr>
            <a:graphicFrameLocks noChangeAspect="1"/>
          </p:cNvGraphicFramePr>
          <p:nvPr/>
        </p:nvGraphicFramePr>
        <p:xfrm>
          <a:off x="1147763" y="1574800"/>
          <a:ext cx="6926262" cy="4203700"/>
        </p:xfrm>
        <a:graphic>
          <a:graphicData uri="http://schemas.openxmlformats.org/presentationml/2006/ole">
            <mc:AlternateContent xmlns:mc="http://schemas.openxmlformats.org/markup-compatibility/2006">
              <mc:Choice xmlns:v="urn:schemas-microsoft-com:vml" Requires="v">
                <p:oleObj spid="_x0000_s166917" name="Rovnice" r:id="rId3" imgW="2984400" imgH="1815840" progId="Equation.3">
                  <p:embed/>
                </p:oleObj>
              </mc:Choice>
              <mc:Fallback>
                <p:oleObj name="Rovnice" r:id="rId3" imgW="2984400" imgH="1815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1574800"/>
                        <a:ext cx="6926262"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šířková vlastnost konvoluce</a:t>
            </a:r>
            <a:endParaRPr lang="cs-CZ" sz="2800" dirty="0"/>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314" name="Object 1"/>
          <p:cNvGraphicFramePr>
            <a:graphicFrameLocks noChangeAspect="1"/>
          </p:cNvGraphicFramePr>
          <p:nvPr/>
        </p:nvGraphicFramePr>
        <p:xfrm>
          <a:off x="2457450" y="1438275"/>
          <a:ext cx="4679950" cy="4492625"/>
        </p:xfrm>
        <a:graphic>
          <a:graphicData uri="http://schemas.openxmlformats.org/presentationml/2006/ole">
            <mc:AlternateContent xmlns:mc="http://schemas.openxmlformats.org/markup-compatibility/2006">
              <mc:Choice xmlns:v="urn:schemas-microsoft-com:vml" Requires="v">
                <p:oleObj spid="_x0000_s89097" name="Rastrový obrázek" r:id="rId3" imgW="6354062" imgH="6095238" progId="PBrush">
                  <p:embed/>
                </p:oleObj>
              </mc:Choice>
              <mc:Fallback>
                <p:oleObj name="Rastrový obrázek" r:id="rId3" imgW="6354062" imgH="6095238"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1438275"/>
                        <a:ext cx="4679950" cy="449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 </a:t>
            </a:r>
            <a:endParaRPr lang="cs-CZ" sz="2800" dirty="0"/>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0970" name="Object 4"/>
          <p:cNvGraphicFramePr>
            <a:graphicFrameLocks noChangeAspect="1"/>
          </p:cNvGraphicFramePr>
          <p:nvPr/>
        </p:nvGraphicFramePr>
        <p:xfrm>
          <a:off x="468313" y="1484313"/>
          <a:ext cx="4340225" cy="4465637"/>
        </p:xfrm>
        <a:graphic>
          <a:graphicData uri="http://schemas.openxmlformats.org/presentationml/2006/ole">
            <mc:AlternateContent xmlns:mc="http://schemas.openxmlformats.org/markup-compatibility/2006">
              <mc:Choice xmlns:v="urn:schemas-microsoft-com:vml" Requires="v">
                <p:oleObj spid="_x0000_s158731" name="Rastrový obrázek" r:id="rId3" imgW="7020905" imgH="7171429" progId="PBrush">
                  <p:embed/>
                </p:oleObj>
              </mc:Choice>
              <mc:Fallback>
                <p:oleObj name="Rastrový obrázek" r:id="rId3" imgW="7020905" imgH="7171429"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84313"/>
                        <a:ext cx="4340225" cy="446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0972" name="Object 6"/>
          <p:cNvGraphicFramePr>
            <a:graphicFrameLocks noChangeAspect="1"/>
          </p:cNvGraphicFramePr>
          <p:nvPr/>
        </p:nvGraphicFramePr>
        <p:xfrm>
          <a:off x="4643438" y="4437063"/>
          <a:ext cx="3717925" cy="538162"/>
        </p:xfrm>
        <a:graphic>
          <a:graphicData uri="http://schemas.openxmlformats.org/presentationml/2006/ole">
            <mc:AlternateContent xmlns:mc="http://schemas.openxmlformats.org/markup-compatibility/2006">
              <mc:Choice xmlns:v="urn:schemas-microsoft-com:vml" Requires="v">
                <p:oleObj spid="_x0000_s158732" name="Rovnice" r:id="rId5" imgW="3238500" imgH="457200" progId="Equation.3">
                  <p:embed/>
                </p:oleObj>
              </mc:Choice>
              <mc:Fallback>
                <p:oleObj name="Rovnice" r:id="rId5" imgW="32385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4437063"/>
                        <a:ext cx="3717925"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0974" name="Object 8"/>
          <p:cNvGraphicFramePr>
            <a:graphicFrameLocks noChangeAspect="1"/>
          </p:cNvGraphicFramePr>
          <p:nvPr/>
        </p:nvGraphicFramePr>
        <p:xfrm>
          <a:off x="4643438" y="5229225"/>
          <a:ext cx="4119562" cy="520700"/>
        </p:xfrm>
        <a:graphic>
          <a:graphicData uri="http://schemas.openxmlformats.org/presentationml/2006/ole">
            <mc:AlternateContent xmlns:mc="http://schemas.openxmlformats.org/markup-compatibility/2006">
              <mc:Choice xmlns:v="urn:schemas-microsoft-com:vml" Requires="v">
                <p:oleObj spid="_x0000_s158733" name="Rovnice" r:id="rId7" imgW="3568700" imgH="482600" progId="Equation.3">
                  <p:embed/>
                </p:oleObj>
              </mc:Choice>
              <mc:Fallback>
                <p:oleObj name="Rovnice" r:id="rId7" imgW="3568700" imgH="482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5229225"/>
                        <a:ext cx="411956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endParaRPr lang="cs-CZ" sz="2800" dirty="0"/>
          </a:p>
        </p:txBody>
      </p:sp>
      <p:sp>
        <p:nvSpPr>
          <p:cNvPr id="3" name="Zástupný symbol pro obsah 2"/>
          <p:cNvSpPr>
            <a:spLocks noGrp="1"/>
          </p:cNvSpPr>
          <p:nvPr>
            <p:ph idx="1"/>
          </p:nvPr>
        </p:nvSpPr>
        <p:spPr>
          <a:xfrm>
            <a:off x="500063" y="1214438"/>
            <a:ext cx="8535987" cy="5167312"/>
          </a:xfrm>
        </p:spPr>
        <p:txBody>
          <a:bodyPr/>
          <a:lstStyle/>
          <a:p>
            <a:pPr algn="ctr">
              <a:buFont typeface="Wingdings" pitchFamily="2" charset="2"/>
              <a:buNone/>
              <a:defRPr/>
            </a:pPr>
            <a:r>
              <a:rPr lang="cs-CZ" sz="2400" b="1" dirty="0" smtClean="0">
                <a:solidFill>
                  <a:srgbClr val="002060"/>
                </a:solidFill>
              </a:rPr>
              <a:t>odhad s konstantní vahou</a:t>
            </a:r>
          </a:p>
          <a:p>
            <a:pPr>
              <a:buFont typeface="Wingdings" pitchFamily="2" charset="2"/>
              <a:buNone/>
              <a:defRPr/>
            </a:pPr>
            <a:endParaRPr lang="cs-CZ" dirty="0" smtClean="0"/>
          </a:p>
          <a:p>
            <a:pPr marL="0" indent="0">
              <a:buFont typeface="Wingdings" pitchFamily="2" charset="2"/>
              <a:buNone/>
              <a:defRPr/>
            </a:pPr>
            <a:r>
              <a:rPr lang="cs-CZ" sz="1800" dirty="0" smtClean="0"/>
              <a:t>každá hodnota korelační sumy se považuje za hodnotu autokorelační funkce se stejnou vahou, která se rovná převrácené hodnotě celkového počtu vzorků vstupních posloupností x</a:t>
            </a:r>
            <a:r>
              <a:rPr lang="cs-CZ" sz="1800" baseline="-25000" dirty="0" smtClean="0"/>
              <a:t>1</a:t>
            </a:r>
            <a:r>
              <a:rPr lang="cs-CZ" sz="1800" dirty="0" smtClean="0"/>
              <a:t>(n) a x</a:t>
            </a:r>
            <a:r>
              <a:rPr lang="cs-CZ" sz="1800" baseline="-25000" dirty="0" smtClean="0"/>
              <a:t>2</a:t>
            </a:r>
            <a:r>
              <a:rPr lang="cs-CZ" sz="1800" dirty="0" smtClean="0"/>
              <a:t>(n), </a:t>
            </a:r>
            <a:r>
              <a:rPr lang="cs-CZ" sz="1800" dirty="0" err="1" smtClean="0"/>
              <a:t>N</a:t>
            </a:r>
            <a:r>
              <a:rPr lang="cs-CZ" sz="1800" dirty="0" smtClean="0"/>
              <a:t> je délka posloupnosti. Střední hodnota tohoto odhadu je (bez důkazu)</a:t>
            </a:r>
          </a:p>
          <a:p>
            <a:pPr>
              <a:buFont typeface="Wingdings" pitchFamily="2" charset="2"/>
              <a:buNone/>
              <a:defRPr/>
            </a:pPr>
            <a:endParaRPr lang="cs-CZ" sz="1800" dirty="0" smtClean="0"/>
          </a:p>
          <a:p>
            <a:pPr>
              <a:buFont typeface="Wingdings" pitchFamily="2" charset="2"/>
              <a:buNone/>
              <a:defRPr/>
            </a:pPr>
            <a:endParaRPr lang="cs-CZ" sz="1800" dirty="0" smtClean="0"/>
          </a:p>
          <a:p>
            <a:pPr>
              <a:buFont typeface="Wingdings" pitchFamily="2" charset="2"/>
              <a:buNone/>
              <a:defRPr/>
            </a:pPr>
            <a:r>
              <a:rPr lang="cs-CZ" sz="1800" dirty="0" smtClean="0"/>
              <a:t>kde R</a:t>
            </a:r>
            <a:r>
              <a:rPr lang="cs-CZ" sz="1800" baseline="-25000" dirty="0" smtClean="0"/>
              <a:t>x1x2</a:t>
            </a:r>
            <a:r>
              <a:rPr lang="cs-CZ" sz="1800" dirty="0" smtClean="0"/>
              <a:t>(m) je skutečná hodnota korelační funkce. To znamená, že střední hodnota odhadu se nerovná správné hodnotě, ale blíží se jí, když N</a:t>
            </a:r>
            <a:r>
              <a:rPr lang="cs-CZ" sz="1800" dirty="0" smtClean="0">
                <a:sym typeface="Symbol"/>
              </a:rPr>
              <a:t></a:t>
            </a:r>
            <a:r>
              <a:rPr lang="cs-CZ" sz="1800" dirty="0" smtClean="0"/>
              <a:t> a </a:t>
            </a:r>
            <a:r>
              <a:rPr lang="cs-CZ" sz="1800" dirty="0" smtClean="0">
                <a:sym typeface="Symbol"/>
              </a:rPr>
              <a:t></a:t>
            </a:r>
            <a:r>
              <a:rPr lang="cs-CZ" sz="1800" dirty="0" smtClean="0"/>
              <a:t>m</a:t>
            </a:r>
            <a:r>
              <a:rPr lang="cs-CZ" sz="1800" dirty="0" smtClean="0">
                <a:sym typeface="Symbol"/>
              </a:rPr>
              <a:t></a:t>
            </a:r>
            <a:r>
              <a:rPr lang="cs-CZ" sz="1800" dirty="0" smtClean="0"/>
              <a:t> </a:t>
            </a:r>
            <a:r>
              <a:rPr lang="cs-CZ" sz="1800" dirty="0" smtClean="0">
                <a:sym typeface="Symbol"/>
              </a:rPr>
              <a:t></a:t>
            </a:r>
            <a:r>
              <a:rPr lang="cs-CZ" sz="1800" dirty="0" smtClean="0"/>
              <a:t> N. Platí tedy, že</a:t>
            </a:r>
          </a:p>
          <a:p>
            <a:pPr>
              <a:buFont typeface="Wingdings" pitchFamily="2" charset="2"/>
              <a:buNone/>
              <a:defRPr/>
            </a:pPr>
            <a:endParaRPr lang="cs-CZ" sz="1800" dirty="0" smtClean="0"/>
          </a:p>
          <a:p>
            <a:pPr>
              <a:buFont typeface="Wingdings" pitchFamily="2" charset="2"/>
              <a:buNone/>
              <a:defRPr/>
            </a:pPr>
            <a:endParaRPr lang="cs-CZ" sz="1800" dirty="0" smtClean="0"/>
          </a:p>
          <a:p>
            <a:pPr>
              <a:buFont typeface="Wingdings" pitchFamily="2" charset="2"/>
              <a:buNone/>
              <a:defRPr/>
            </a:pPr>
            <a:r>
              <a:rPr lang="cs-CZ" sz="1800" dirty="0" smtClean="0"/>
              <a:t>odhad je asymptoticky nevychýlený. </a:t>
            </a:r>
            <a:endParaRPr lang="cs-CZ" sz="1800" dirty="0"/>
          </a:p>
        </p:txBody>
      </p:sp>
      <p:sp>
        <p:nvSpPr>
          <p:cNvPr id="419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1989" name="Object 1"/>
          <p:cNvGraphicFramePr>
            <a:graphicFrameLocks noChangeAspect="1"/>
          </p:cNvGraphicFramePr>
          <p:nvPr/>
        </p:nvGraphicFramePr>
        <p:xfrm>
          <a:off x="2339975" y="1628775"/>
          <a:ext cx="4340225" cy="628650"/>
        </p:xfrm>
        <a:graphic>
          <a:graphicData uri="http://schemas.openxmlformats.org/presentationml/2006/ole">
            <mc:AlternateContent xmlns:mc="http://schemas.openxmlformats.org/markup-compatibility/2006">
              <mc:Choice xmlns:v="urn:schemas-microsoft-com:vml" Requires="v">
                <p:oleObj spid="_x0000_s159755" name="Rovnice" r:id="rId3" imgW="3238500" imgH="457200" progId="Equation.3">
                  <p:embed/>
                </p:oleObj>
              </mc:Choice>
              <mc:Fallback>
                <p:oleObj name="Rovnice" r:id="rId3" imgW="32385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628775"/>
                        <a:ext cx="434022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19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1992" name="Object 5"/>
          <p:cNvGraphicFramePr>
            <a:graphicFrameLocks noChangeAspect="1"/>
          </p:cNvGraphicFramePr>
          <p:nvPr/>
        </p:nvGraphicFramePr>
        <p:xfrm>
          <a:off x="2362200" y="3429000"/>
          <a:ext cx="4645025" cy="647700"/>
        </p:xfrm>
        <a:graphic>
          <a:graphicData uri="http://schemas.openxmlformats.org/presentationml/2006/ole">
            <mc:AlternateContent xmlns:mc="http://schemas.openxmlformats.org/markup-compatibility/2006">
              <mc:Choice xmlns:v="urn:schemas-microsoft-com:vml" Requires="v">
                <p:oleObj spid="_x0000_s159756" name="Rovnice" r:id="rId5" imgW="3365500" imgH="457200" progId="Equation.3">
                  <p:embed/>
                </p:oleObj>
              </mc:Choice>
              <mc:Fallback>
                <p:oleObj name="Rovnice" r:id="rId5" imgW="3365500" imgH="457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429000"/>
                        <a:ext cx="46450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1994" name="Object 7"/>
          <p:cNvGraphicFramePr>
            <a:graphicFrameLocks noChangeAspect="1"/>
          </p:cNvGraphicFramePr>
          <p:nvPr/>
        </p:nvGraphicFramePr>
        <p:xfrm>
          <a:off x="3563938" y="5157788"/>
          <a:ext cx="2265362" cy="433387"/>
        </p:xfrm>
        <a:graphic>
          <a:graphicData uri="http://schemas.openxmlformats.org/presentationml/2006/ole">
            <mc:AlternateContent xmlns:mc="http://schemas.openxmlformats.org/markup-compatibility/2006">
              <mc:Choice xmlns:v="urn:schemas-microsoft-com:vml" Requires="v">
                <p:oleObj spid="_x0000_s159757" name="Rovnice" r:id="rId7" imgW="1574800" imgH="304800" progId="Equation.3">
                  <p:embed/>
                </p:oleObj>
              </mc:Choice>
              <mc:Fallback>
                <p:oleObj name="Rovnice" r:id="rId7" imgW="1574800" imgH="304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5157788"/>
                        <a:ext cx="2265362"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endParaRPr lang="cs-CZ" sz="2800" dirty="0"/>
          </a:p>
        </p:txBody>
      </p:sp>
      <p:sp>
        <p:nvSpPr>
          <p:cNvPr id="3" name="Zástupný symbol pro obsah 2"/>
          <p:cNvSpPr>
            <a:spLocks noGrp="1"/>
          </p:cNvSpPr>
          <p:nvPr>
            <p:ph idx="1"/>
          </p:nvPr>
        </p:nvSpPr>
        <p:spPr>
          <a:xfrm>
            <a:off x="500063" y="1214438"/>
            <a:ext cx="8535987" cy="5167312"/>
          </a:xfrm>
        </p:spPr>
        <p:txBody>
          <a:bodyPr/>
          <a:lstStyle/>
          <a:p>
            <a:pPr algn="ctr">
              <a:buFont typeface="Wingdings" pitchFamily="2" charset="2"/>
              <a:buNone/>
              <a:defRPr/>
            </a:pPr>
            <a:r>
              <a:rPr lang="cs-CZ" sz="2400" b="1" dirty="0" smtClean="0">
                <a:solidFill>
                  <a:srgbClr val="002060"/>
                </a:solidFill>
              </a:rPr>
              <a:t>odhad s konstantní vahou</a:t>
            </a:r>
          </a:p>
          <a:p>
            <a:pPr>
              <a:buFont typeface="Wingdings" pitchFamily="2" charset="2"/>
              <a:buNone/>
              <a:defRPr/>
            </a:pPr>
            <a:endParaRPr lang="cs-CZ" dirty="0" smtClean="0"/>
          </a:p>
          <a:p>
            <a:pPr>
              <a:buFont typeface="Wingdings" pitchFamily="2" charset="2"/>
              <a:buNone/>
              <a:defRPr/>
            </a:pPr>
            <a:endParaRPr lang="cs-CZ" dirty="0" smtClean="0"/>
          </a:p>
          <a:p>
            <a:pPr>
              <a:buFont typeface="Wingdings" pitchFamily="2" charset="2"/>
              <a:buNone/>
              <a:defRPr/>
            </a:pPr>
            <a:r>
              <a:rPr lang="cs-CZ" sz="2000" dirty="0" smtClean="0"/>
              <a:t>Odhad rozptylu pro posloupnosti reálných čísel je přibližně</a:t>
            </a:r>
          </a:p>
          <a:p>
            <a:pPr>
              <a:buFont typeface="Wingdings" pitchFamily="2" charset="2"/>
              <a:buNone/>
              <a:defRPr/>
            </a:pPr>
            <a:endParaRPr lang="cs-CZ" sz="2000" dirty="0" smtClean="0"/>
          </a:p>
          <a:p>
            <a:pPr>
              <a:buFont typeface="Wingdings" pitchFamily="2" charset="2"/>
              <a:buNone/>
              <a:defRPr/>
            </a:pPr>
            <a:endParaRPr lang="cs-CZ" sz="2000" dirty="0" smtClean="0"/>
          </a:p>
          <a:p>
            <a:pPr marL="0" indent="0">
              <a:buFont typeface="Wingdings" pitchFamily="2" charset="2"/>
              <a:buNone/>
              <a:defRPr/>
            </a:pPr>
            <a:r>
              <a:rPr lang="cs-CZ" sz="2000" dirty="0" smtClean="0"/>
              <a:t>Protože odhad rozptylu konverguje pro N </a:t>
            </a:r>
            <a:r>
              <a:rPr lang="cs-CZ" sz="2000" dirty="0" smtClean="0">
                <a:sym typeface="Symbol"/>
              </a:rPr>
              <a:t></a:t>
            </a:r>
            <a:r>
              <a:rPr lang="cs-CZ" sz="2000" dirty="0" smtClean="0"/>
              <a:t> </a:t>
            </a:r>
            <a:r>
              <a:rPr lang="cs-CZ" sz="2000" dirty="0" smtClean="0">
                <a:sym typeface="Symbol"/>
              </a:rPr>
              <a:t></a:t>
            </a:r>
            <a:r>
              <a:rPr lang="cs-CZ" sz="2000" dirty="0" smtClean="0"/>
              <a:t> k nule, je odhad korelační funkce konzistentním odhadem R</a:t>
            </a:r>
            <a:r>
              <a:rPr lang="cs-CZ" sz="2000" baseline="-25000" dirty="0" smtClean="0"/>
              <a:t>x1x2</a:t>
            </a:r>
            <a:r>
              <a:rPr lang="cs-CZ" sz="2000" dirty="0" smtClean="0"/>
              <a:t>(m). Z praktického hlediska to všechno znamená, že se snižujícím se počtem součinů v korelační sumě se relativně zvyšuje váha, kterou je hodnota součtu násobena a tedy i v případě periodických posloupností není průběh jejich korelační funkce periodický, nýbrž se její kmity tlumí.</a:t>
            </a:r>
            <a:endParaRPr lang="cs-CZ" dirty="0" smtClean="0"/>
          </a:p>
          <a:p>
            <a:pPr>
              <a:buFont typeface="Wingdings" pitchFamily="2" charset="2"/>
              <a:buNone/>
              <a:defRPr/>
            </a:pPr>
            <a:endParaRPr lang="cs-CZ" dirty="0" smtClean="0"/>
          </a:p>
          <a:p>
            <a:pPr>
              <a:buFont typeface="Wingdings" pitchFamily="2" charset="2"/>
              <a:buNone/>
              <a:defRPr/>
            </a:pPr>
            <a:endParaRPr lang="cs-CZ" dirty="0" smtClean="0"/>
          </a:p>
        </p:txBody>
      </p:sp>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3013" name="Object 1"/>
          <p:cNvGraphicFramePr>
            <a:graphicFrameLocks noChangeAspect="1"/>
          </p:cNvGraphicFramePr>
          <p:nvPr/>
        </p:nvGraphicFramePr>
        <p:xfrm>
          <a:off x="2339975" y="2060575"/>
          <a:ext cx="4340225" cy="628650"/>
        </p:xfrm>
        <a:graphic>
          <a:graphicData uri="http://schemas.openxmlformats.org/presentationml/2006/ole">
            <mc:AlternateContent xmlns:mc="http://schemas.openxmlformats.org/markup-compatibility/2006">
              <mc:Choice xmlns:v="urn:schemas-microsoft-com:vml" Requires="v">
                <p:oleObj spid="_x0000_s160776" name="Rovnice" r:id="rId3" imgW="3238500" imgH="457200" progId="Equation.3">
                  <p:embed/>
                </p:oleObj>
              </mc:Choice>
              <mc:Fallback>
                <p:oleObj name="Rovnice" r:id="rId3" imgW="32385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060575"/>
                        <a:ext cx="434022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301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301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301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3018" name="Object 5"/>
          <p:cNvGraphicFramePr>
            <a:graphicFrameLocks noChangeAspect="1"/>
          </p:cNvGraphicFramePr>
          <p:nvPr/>
        </p:nvGraphicFramePr>
        <p:xfrm>
          <a:off x="2284413" y="3284538"/>
          <a:ext cx="4741862" cy="576262"/>
        </p:xfrm>
        <a:graphic>
          <a:graphicData uri="http://schemas.openxmlformats.org/presentationml/2006/ole">
            <mc:AlternateContent xmlns:mc="http://schemas.openxmlformats.org/markup-compatibility/2006">
              <mc:Choice xmlns:v="urn:schemas-microsoft-com:vml" Requires="v">
                <p:oleObj spid="_x0000_s160777" name="Rovnice" r:id="rId5" imgW="3606800" imgH="431800" progId="Equation.3">
                  <p:embed/>
                </p:oleObj>
              </mc:Choice>
              <mc:Fallback>
                <p:oleObj name="Rovnice" r:id="rId5" imgW="3606800" imgH="431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413" y="3284538"/>
                        <a:ext cx="4741862"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endParaRPr lang="cs-CZ" sz="2800" dirty="0"/>
          </a:p>
        </p:txBody>
      </p:sp>
      <p:sp>
        <p:nvSpPr>
          <p:cNvPr id="3" name="Zástupný symbol pro obsah 2"/>
          <p:cNvSpPr>
            <a:spLocks noGrp="1"/>
          </p:cNvSpPr>
          <p:nvPr>
            <p:ph idx="1"/>
          </p:nvPr>
        </p:nvSpPr>
        <p:spPr>
          <a:xfrm>
            <a:off x="500063" y="1214438"/>
            <a:ext cx="8535987" cy="5167312"/>
          </a:xfrm>
        </p:spPr>
        <p:txBody>
          <a:bodyPr/>
          <a:lstStyle/>
          <a:p>
            <a:pPr algn="ctr">
              <a:buFont typeface="Wingdings" pitchFamily="2" charset="2"/>
              <a:buNone/>
              <a:defRPr/>
            </a:pPr>
            <a:r>
              <a:rPr lang="cs-CZ" sz="2400" b="1" dirty="0" smtClean="0">
                <a:solidFill>
                  <a:srgbClr val="002060"/>
                </a:solidFill>
              </a:rPr>
              <a:t>odhad s proměnnou vahou</a:t>
            </a:r>
          </a:p>
          <a:p>
            <a:pPr>
              <a:buFont typeface="Wingdings" pitchFamily="2" charset="2"/>
              <a:buNone/>
              <a:defRPr/>
            </a:pPr>
            <a:endParaRPr lang="cs-CZ" dirty="0" smtClean="0"/>
          </a:p>
          <a:p>
            <a:pPr>
              <a:buFont typeface="Wingdings" pitchFamily="2" charset="2"/>
              <a:buNone/>
              <a:defRPr/>
            </a:pPr>
            <a:endParaRPr lang="cs-CZ" dirty="0" smtClean="0"/>
          </a:p>
          <a:p>
            <a:pPr>
              <a:buFont typeface="Wingdings" pitchFamily="2" charset="2"/>
              <a:buNone/>
              <a:defRPr/>
            </a:pPr>
            <a:r>
              <a:rPr lang="cs-CZ" sz="2400" dirty="0" smtClean="0"/>
              <a:t>střední hodnota tohoto odhadu je</a:t>
            </a:r>
          </a:p>
          <a:p>
            <a:pPr>
              <a:buFont typeface="Wingdings" pitchFamily="2" charset="2"/>
              <a:buNone/>
              <a:defRPr/>
            </a:pPr>
            <a:endParaRPr lang="cs-CZ" sz="2400" dirty="0" smtClean="0"/>
          </a:p>
          <a:p>
            <a:pPr>
              <a:buFont typeface="Wingdings" pitchFamily="2" charset="2"/>
              <a:buNone/>
              <a:defRPr/>
            </a:pPr>
            <a:endParaRPr lang="cs-CZ" sz="1600" dirty="0" smtClean="0"/>
          </a:p>
          <a:p>
            <a:pPr marL="0" indent="0">
              <a:buFont typeface="Wingdings" pitchFamily="2" charset="2"/>
              <a:buNone/>
              <a:defRPr/>
            </a:pPr>
            <a:r>
              <a:rPr lang="cs-CZ" sz="2400" dirty="0" smtClean="0"/>
              <a:t>což znamená, že je rovna, pro libovolné N a m, skutečné hodnotě korelační funkce. Rozptyl tohoto odhadu </a:t>
            </a:r>
          </a:p>
          <a:p>
            <a:pPr>
              <a:buFont typeface="Wingdings" pitchFamily="2" charset="2"/>
              <a:buNone/>
              <a:defRPr/>
            </a:pPr>
            <a:endParaRPr lang="cs-CZ" dirty="0" smtClean="0"/>
          </a:p>
          <a:p>
            <a:pPr>
              <a:buFont typeface="Wingdings" pitchFamily="2" charset="2"/>
              <a:buNone/>
              <a:defRPr/>
            </a:pPr>
            <a:endParaRPr lang="cs-CZ" dirty="0" smtClean="0"/>
          </a:p>
        </p:txBody>
      </p:sp>
      <p:sp>
        <p:nvSpPr>
          <p:cNvPr id="440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3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4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4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4042" name="Object 4"/>
          <p:cNvGraphicFramePr>
            <a:graphicFrameLocks noChangeAspect="1"/>
          </p:cNvGraphicFramePr>
          <p:nvPr/>
        </p:nvGraphicFramePr>
        <p:xfrm>
          <a:off x="1763713" y="1773238"/>
          <a:ext cx="6272212" cy="790575"/>
        </p:xfrm>
        <a:graphic>
          <a:graphicData uri="http://schemas.openxmlformats.org/presentationml/2006/ole">
            <mc:AlternateContent xmlns:mc="http://schemas.openxmlformats.org/markup-compatibility/2006">
              <mc:Choice xmlns:v="urn:schemas-microsoft-com:vml" Requires="v">
                <p:oleObj spid="_x0000_s161803" name="Rovnice" r:id="rId3" imgW="3568700" imgH="482600" progId="Equation.3">
                  <p:embed/>
                </p:oleObj>
              </mc:Choice>
              <mc:Fallback>
                <p:oleObj name="Rovnice" r:id="rId3" imgW="35687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773238"/>
                        <a:ext cx="6272212"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4044" name="Object 6"/>
          <p:cNvGraphicFramePr>
            <a:graphicFrameLocks noChangeAspect="1"/>
          </p:cNvGraphicFramePr>
          <p:nvPr/>
        </p:nvGraphicFramePr>
        <p:xfrm>
          <a:off x="2139950" y="3284538"/>
          <a:ext cx="5235575" cy="720725"/>
        </p:xfrm>
        <a:graphic>
          <a:graphicData uri="http://schemas.openxmlformats.org/presentationml/2006/ole">
            <mc:AlternateContent xmlns:mc="http://schemas.openxmlformats.org/markup-compatibility/2006">
              <mc:Choice xmlns:v="urn:schemas-microsoft-com:vml" Requires="v">
                <p:oleObj spid="_x0000_s161804" name="Rovnice" r:id="rId5" imgW="3454400" imgH="482600" progId="Equation.3">
                  <p:embed/>
                </p:oleObj>
              </mc:Choice>
              <mc:Fallback>
                <p:oleObj name="Rovnice" r:id="rId5" imgW="34544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9950" y="3284538"/>
                        <a:ext cx="52355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4046" name="Object 8"/>
          <p:cNvGraphicFramePr>
            <a:graphicFrameLocks noChangeAspect="1"/>
          </p:cNvGraphicFramePr>
          <p:nvPr/>
        </p:nvGraphicFramePr>
        <p:xfrm>
          <a:off x="1116013" y="5229225"/>
          <a:ext cx="7385050" cy="863600"/>
        </p:xfrm>
        <a:graphic>
          <a:graphicData uri="http://schemas.openxmlformats.org/presentationml/2006/ole">
            <mc:AlternateContent xmlns:mc="http://schemas.openxmlformats.org/markup-compatibility/2006">
              <mc:Choice xmlns:v="urn:schemas-microsoft-com:vml" Requires="v">
                <p:oleObj spid="_x0000_s161805" name="Rovnice" r:id="rId7" imgW="4064000" imgH="482600" progId="Equation.3">
                  <p:embed/>
                </p:oleObj>
              </mc:Choice>
              <mc:Fallback>
                <p:oleObj name="Rovnice" r:id="rId7" imgW="4064000" imgH="482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5229225"/>
                        <a:ext cx="73850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kruhová diskrétní korelace</a:t>
            </a:r>
            <a:endParaRPr lang="cs-CZ" sz="2800" dirty="0"/>
          </a:p>
        </p:txBody>
      </p:sp>
      <p:sp>
        <p:nvSpPr>
          <p:cNvPr id="450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5060" name="Object 1"/>
          <p:cNvGraphicFramePr>
            <a:graphicFrameLocks noChangeAspect="1"/>
          </p:cNvGraphicFramePr>
          <p:nvPr/>
        </p:nvGraphicFramePr>
        <p:xfrm>
          <a:off x="900113" y="1916113"/>
          <a:ext cx="7246937" cy="3751262"/>
        </p:xfrm>
        <a:graphic>
          <a:graphicData uri="http://schemas.openxmlformats.org/presentationml/2006/ole">
            <mc:AlternateContent xmlns:mc="http://schemas.openxmlformats.org/markup-compatibility/2006">
              <mc:Choice xmlns:v="urn:schemas-microsoft-com:vml" Requires="v">
                <p:oleObj spid="_x0000_s162821" name="Rastrový obrázek" r:id="rId3" imgW="6523810" imgH="3371429" progId="PBrush">
                  <p:embed/>
                </p:oleObj>
              </mc:Choice>
              <mc:Fallback>
                <p:oleObj name="Rastrový obrázek" r:id="rId3" imgW="6523810" imgH="3371429"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916113"/>
                        <a:ext cx="7246937" cy="3751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r>
              <a:rPr lang="cs-CZ" dirty="0" smtClean="0"/>
              <a:t/>
            </a:r>
            <a:br>
              <a:rPr lang="cs-CZ" dirty="0" smtClean="0"/>
            </a:br>
            <a:r>
              <a:rPr lang="cs-CZ" sz="2400" dirty="0" smtClean="0"/>
              <a:t>příklad ze života</a:t>
            </a:r>
            <a:endParaRPr lang="cs-CZ" dirty="0"/>
          </a:p>
        </p:txBody>
      </p:sp>
      <p:pic>
        <p:nvPicPr>
          <p:cNvPr id="46083" name="Obrázek 3"/>
          <p:cNvPicPr>
            <a:picLocks noChangeAspect="1" noChangeArrowheads="1"/>
          </p:cNvPicPr>
          <p:nvPr/>
        </p:nvPicPr>
        <p:blipFill>
          <a:blip r:embed="rId2" cstate="print"/>
          <a:srcRect/>
          <a:stretch>
            <a:fillRect/>
          </a:stretch>
        </p:blipFill>
        <p:spPr bwMode="auto">
          <a:xfrm>
            <a:off x="1331913" y="1484313"/>
            <a:ext cx="6553200" cy="46815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body" sz="half" idx="1"/>
          </p:nvPr>
        </p:nvSpPr>
        <p:spPr>
          <a:xfrm>
            <a:off x="428625" y="1428750"/>
            <a:ext cx="4114800" cy="4179888"/>
          </a:xfrm>
        </p:spPr>
        <p:txBody>
          <a:bodyPr/>
          <a:lstStyle/>
          <a:p>
            <a:pPr algn="ctr">
              <a:buFontTx/>
              <a:buNone/>
            </a:pPr>
            <a:r>
              <a:rPr lang="cs-CZ" b="1" dirty="0" smtClean="0">
                <a:solidFill>
                  <a:srgbClr val="002060"/>
                </a:solidFill>
              </a:rPr>
              <a:t>funkce s jednotkovým </a:t>
            </a:r>
          </a:p>
          <a:p>
            <a:pPr algn="ctr">
              <a:spcBef>
                <a:spcPct val="0"/>
              </a:spcBef>
              <a:buFontTx/>
              <a:buNone/>
            </a:pPr>
            <a:r>
              <a:rPr lang="cs-CZ" b="1" dirty="0" smtClean="0">
                <a:solidFill>
                  <a:srgbClr val="002060"/>
                </a:solidFill>
              </a:rPr>
              <a:t>impulsem</a:t>
            </a:r>
          </a:p>
          <a:p>
            <a:pPr>
              <a:spcBef>
                <a:spcPts val="1800"/>
              </a:spcBef>
              <a:buFontTx/>
              <a:buNone/>
            </a:pPr>
            <a:r>
              <a:rPr lang="cs-CZ" sz="2400" dirty="0" smtClean="0"/>
              <a:t>definice:</a:t>
            </a:r>
          </a:p>
          <a:p>
            <a:pPr>
              <a:spcBef>
                <a:spcPct val="0"/>
              </a:spcBef>
              <a:buFontTx/>
              <a:buNone/>
            </a:pPr>
            <a:endParaRPr lang="cs-CZ" sz="2400" dirty="0" smtClean="0"/>
          </a:p>
          <a:p>
            <a:pPr>
              <a:spcBef>
                <a:spcPct val="0"/>
              </a:spcBef>
              <a:buFontTx/>
              <a:buNone/>
            </a:pPr>
            <a:endParaRPr lang="cs-CZ" sz="2400" dirty="0" smtClean="0"/>
          </a:p>
          <a:p>
            <a:pPr>
              <a:spcBef>
                <a:spcPct val="0"/>
              </a:spcBef>
              <a:buFontTx/>
              <a:buNone/>
            </a:pPr>
            <a:endParaRPr lang="cs-CZ" sz="2400" dirty="0" smtClean="0"/>
          </a:p>
          <a:p>
            <a:pPr>
              <a:spcBef>
                <a:spcPct val="0"/>
              </a:spcBef>
              <a:buFontTx/>
              <a:buNone/>
            </a:pPr>
            <a:r>
              <a:rPr lang="cs-CZ" sz="2400" dirty="0" smtClean="0"/>
              <a:t>konvoluce:</a:t>
            </a:r>
          </a:p>
        </p:txBody>
      </p:sp>
      <p:graphicFrame>
        <p:nvGraphicFramePr>
          <p:cNvPr id="18434" name="Object 2"/>
          <p:cNvGraphicFramePr>
            <a:graphicFrameLocks noGrp="1" noChangeAspect="1"/>
          </p:cNvGraphicFramePr>
          <p:nvPr>
            <p:ph sz="quarter" idx="2"/>
          </p:nvPr>
        </p:nvGraphicFramePr>
        <p:xfrm>
          <a:off x="900113" y="3357563"/>
          <a:ext cx="2949575" cy="1000125"/>
        </p:xfrm>
        <a:graphic>
          <a:graphicData uri="http://schemas.openxmlformats.org/presentationml/2006/ole">
            <mc:AlternateContent xmlns:mc="http://schemas.openxmlformats.org/markup-compatibility/2006">
              <mc:Choice xmlns:v="urn:schemas-microsoft-com:vml" Requires="v">
                <p:oleObj spid="_x0000_s90135" name="Rovnice" r:id="rId3" imgW="1384300" imgH="469900" progId="Equation.3">
                  <p:embed/>
                </p:oleObj>
              </mc:Choice>
              <mc:Fallback>
                <p:oleObj name="Rovnice" r:id="rId3" imgW="1384300" imgH="469900" progId="Equation.3">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357563"/>
                        <a:ext cx="29495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4"/>
          <p:cNvGraphicFramePr>
            <a:graphicFrameLocks noChangeAspect="1"/>
          </p:cNvGraphicFramePr>
          <p:nvPr/>
        </p:nvGraphicFramePr>
        <p:xfrm>
          <a:off x="4716463" y="2060575"/>
          <a:ext cx="4029075" cy="4176713"/>
        </p:xfrm>
        <a:graphic>
          <a:graphicData uri="http://schemas.openxmlformats.org/presentationml/2006/ole">
            <mc:AlternateContent xmlns:mc="http://schemas.openxmlformats.org/markup-compatibility/2006">
              <mc:Choice xmlns:v="urn:schemas-microsoft-com:vml" Requires="v">
                <p:oleObj spid="_x0000_s90136" name="Rastrový obrázek" r:id="rId5" imgW="5772956" imgH="5982535" progId="PBrush">
                  <p:embed/>
                </p:oleObj>
              </mc:Choice>
              <mc:Fallback>
                <p:oleObj name="Rastrový obrázek" r:id="rId5" imgW="5772956" imgH="5982535" progId="PBrush">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060575"/>
                        <a:ext cx="40290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2"/>
          <p:cNvSpPr>
            <a:spLocks noGrp="1" noChangeArrowheads="1"/>
          </p:cNvSpPr>
          <p:nvPr>
            <p:ph type="title"/>
          </p:nvPr>
        </p:nvSpPr>
        <p:spPr>
          <a:xfrm>
            <a:off x="442913" y="49213"/>
            <a:ext cx="8701087" cy="954087"/>
          </a:xfrm>
        </p:spPr>
        <p:txBody>
          <a:bodyPr/>
          <a:lstStyle/>
          <a:p>
            <a:pPr>
              <a:defRPr/>
            </a:pPr>
            <a:r>
              <a:rPr lang="cs-CZ" sz="2800" dirty="0">
                <a:solidFill>
                  <a:schemeClr val="tx2">
                    <a:lumMod val="50000"/>
                  </a:schemeClr>
                </a:solidFill>
              </a:rPr>
              <a:t>KONVOLUCE</a:t>
            </a:r>
          </a:p>
        </p:txBody>
      </p:sp>
      <p:graphicFrame>
        <p:nvGraphicFramePr>
          <p:cNvPr id="18436" name="Object 3"/>
          <p:cNvGraphicFramePr>
            <a:graphicFrameLocks noGrp="1" noChangeAspect="1"/>
          </p:cNvGraphicFramePr>
          <p:nvPr>
            <p:ph sz="quarter" idx="3"/>
            <p:extLst>
              <p:ext uri="{D42A27DB-BD31-4B8C-83A1-F6EECF244321}">
                <p14:modId xmlns:p14="http://schemas.microsoft.com/office/powerpoint/2010/main" val="3485054195"/>
              </p:ext>
            </p:extLst>
          </p:nvPr>
        </p:nvGraphicFramePr>
        <p:xfrm>
          <a:off x="642938" y="4910138"/>
          <a:ext cx="4132262" cy="893762"/>
        </p:xfrm>
        <a:graphic>
          <a:graphicData uri="http://schemas.openxmlformats.org/presentationml/2006/ole">
            <mc:AlternateContent xmlns:mc="http://schemas.openxmlformats.org/markup-compatibility/2006">
              <mc:Choice xmlns:v="urn:schemas-microsoft-com:vml" Requires="v">
                <p:oleObj spid="_x0000_s90137" name="Rovnice" r:id="rId7" imgW="2171520" imgH="469800" progId="Equation.3">
                  <p:embed/>
                </p:oleObj>
              </mc:Choice>
              <mc:Fallback>
                <p:oleObj name="Rovnice" r:id="rId7" imgW="2171520" imgH="469800" progId="Equation.3">
                  <p:embed/>
                  <p:pic>
                    <p:nvPicPr>
                      <p:cNvPr id="0" name="Picture 1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4910138"/>
                        <a:ext cx="4132262"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S IBA predn1">
  <a:themeElements>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BS IBA predn1</Template>
  <TotalTime>3086</TotalTime>
  <Words>2534</Words>
  <Application>Microsoft Office PowerPoint</Application>
  <PresentationFormat>Předvádění na obrazovce (4:3)</PresentationFormat>
  <Paragraphs>1266</Paragraphs>
  <Slides>85</Slides>
  <Notes>1</Notes>
  <HiddenSlides>8</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85</vt:i4>
      </vt:variant>
    </vt:vector>
  </HeadingPairs>
  <TitlesOfParts>
    <vt:vector size="88" baseType="lpstr">
      <vt:lpstr>BS IBA predn1</vt:lpstr>
      <vt:lpstr>Rovnice</vt:lpstr>
      <vt:lpstr>Rastrový obrázek</vt:lpstr>
      <vt:lpstr>ČASOVÉ ŘADY  (SIGNÁLY A LINEÁRNÍ SYSTÉMY)</vt:lpstr>
      <vt:lpstr>VI. ZÁKLADNÍ OPERACE S matematickými  modely veličin pokračování</vt:lpstr>
      <vt:lpstr>Prezentace aplikace PowerPoint</vt:lpstr>
      <vt:lpstr>definice</vt:lpstr>
      <vt:lpstr>VLASTNOSTI</vt:lpstr>
      <vt:lpstr>VLASTNOSTI</vt:lpstr>
      <vt:lpstr>VLASTNOSTI</vt:lpstr>
      <vt:lpstr>šířková vlastnost konvoluce</vt:lpstr>
      <vt:lpstr>KONVOLUCE</vt:lpstr>
      <vt:lpstr>Prezentace aplikace PowerPoint</vt:lpstr>
      <vt:lpstr>KONVOLUCE   GEOMETRICKÝ VÝZNAM</vt:lpstr>
      <vt:lpstr>KONVOLUCE   GEOMETRICKÝ VÝZNAM</vt:lpstr>
      <vt:lpstr>KONVOLUCE</vt:lpstr>
      <vt:lpstr>PŘÍKLAD</vt:lpstr>
      <vt:lpstr>příklad</vt:lpstr>
      <vt:lpstr>příklad</vt:lpstr>
      <vt:lpstr>příklad</vt:lpstr>
      <vt:lpstr>KAUZALITA</vt:lpstr>
      <vt:lpstr>KAUZALITA + KONVOLUCE</vt:lpstr>
      <vt:lpstr>Prezentace aplikace PowerPoint</vt:lpstr>
      <vt:lpstr>DISKRÉTNÍ KONVOLUCE</vt:lpstr>
      <vt:lpstr>diskrétní konvoluce</vt:lpstr>
      <vt:lpstr>diskrétní konvoluce  schéma výpočetního algoritmu</vt:lpstr>
      <vt:lpstr>diskrétní kruhová konvoluce  schéma výpočetního algoritmu</vt:lpstr>
      <vt:lpstr>diskrétní konvoluce  příklad</vt:lpstr>
      <vt:lpstr>diskrétní konvoluce  příklad</vt:lpstr>
      <vt:lpstr>Prezentace aplikace PowerPoint</vt:lpstr>
      <vt:lpstr>definice</vt:lpstr>
      <vt:lpstr>definice</vt:lpstr>
      <vt:lpstr>definice</vt:lpstr>
      <vt:lpstr>definice</vt:lpstr>
      <vt:lpstr>definice</vt:lpstr>
      <vt:lpstr>definice</vt:lpstr>
      <vt:lpstr>definice</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definice</vt:lpstr>
      <vt:lpstr>závislost</vt:lpstr>
      <vt:lpstr>závislost</vt:lpstr>
      <vt:lpstr>závislost</vt:lpstr>
      <vt:lpstr>definice</vt:lpstr>
      <vt:lpstr>definice</vt:lpstr>
      <vt:lpstr>definice</vt:lpstr>
      <vt:lpstr>Pearsonův Korelační koeficient</vt:lpstr>
      <vt:lpstr>Pearsonův Korelační koeficient</vt:lpstr>
      <vt:lpstr>Pearsonův Korelační koeficient</vt:lpstr>
      <vt:lpstr>Pearsonův Korelační koeficient</vt:lpstr>
      <vt:lpstr>Pearsonův Korelační koeficient</vt:lpstr>
      <vt:lpstr>Jiné korelační koeficienty</vt:lpstr>
      <vt:lpstr>Korelační koeficient  jako míra podobnosti</vt:lpstr>
      <vt:lpstr>Korelační koeficient  jako míra podobnosti</vt:lpstr>
      <vt:lpstr>Interpretace velikosti korelace</vt:lpstr>
      <vt:lpstr>Korelace při zpracování signálu EKG</vt:lpstr>
      <vt:lpstr>Princip zprůměrování</vt:lpstr>
      <vt:lpstr>Korelace při zpracování signálu EKG</vt:lpstr>
      <vt:lpstr>Korelační funkce náhodných procesů</vt:lpstr>
      <vt:lpstr>Korelační funkce náhodných procesů</vt:lpstr>
      <vt:lpstr>Korelační funkce ergodického procesu</vt:lpstr>
      <vt:lpstr>autoKorelační funkce ergodického procesu</vt:lpstr>
      <vt:lpstr>Korelační funkce periodické funkce</vt:lpstr>
      <vt:lpstr>Korelační funkce periodické FUNKCE</vt:lpstr>
      <vt:lpstr>AUTOKorelační funkce periodické FUNKCE</vt:lpstr>
      <vt:lpstr>Vlastnosti AUTOKorelační funkce</vt:lpstr>
      <vt:lpstr>Prezentace aplikace PowerPoint</vt:lpstr>
      <vt:lpstr>diskrétní korelace </vt:lpstr>
      <vt:lpstr>diskrétní korelace </vt:lpstr>
      <vt:lpstr>Korelační funkce  diskrétního ergodického procesu</vt:lpstr>
      <vt:lpstr>diskrétní korelace </vt:lpstr>
      <vt:lpstr>diskrétní korelace</vt:lpstr>
      <vt:lpstr>diskrétní korelace</vt:lpstr>
      <vt:lpstr>diskrétní korelace</vt:lpstr>
      <vt:lpstr>kruhová diskrétní korelace</vt:lpstr>
      <vt:lpstr>diskrétní korelace příklad ze života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ZPRACOVÁNÍ A ANALÝZA BIOSIGNÁLŮ  I.</dc:title>
  <dc:creator>admin</dc:creator>
  <cp:lastModifiedBy>holcik</cp:lastModifiedBy>
  <cp:revision>95</cp:revision>
  <dcterms:created xsi:type="dcterms:W3CDTF">2008-01-29T10:34:59Z</dcterms:created>
  <dcterms:modified xsi:type="dcterms:W3CDTF">2017-10-09T14:25:59Z</dcterms:modified>
</cp:coreProperties>
</file>