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8"/>
  </p:notesMasterIdLst>
  <p:handoutMasterIdLst>
    <p:handoutMasterId r:id="rId69"/>
  </p:handoutMasterIdLst>
  <p:sldIdLst>
    <p:sldId id="493" r:id="rId2"/>
    <p:sldId id="497" r:id="rId3"/>
    <p:sldId id="545" r:id="rId4"/>
    <p:sldId id="546" r:id="rId5"/>
    <p:sldId id="547" r:id="rId6"/>
    <p:sldId id="548" r:id="rId7"/>
    <p:sldId id="549" r:id="rId8"/>
    <p:sldId id="550" r:id="rId9"/>
    <p:sldId id="551" r:id="rId10"/>
    <p:sldId id="552" r:id="rId11"/>
    <p:sldId id="553" r:id="rId12"/>
    <p:sldId id="554" r:id="rId13"/>
    <p:sldId id="641" r:id="rId14"/>
    <p:sldId id="555" r:id="rId15"/>
    <p:sldId id="644" r:id="rId16"/>
    <p:sldId id="556" r:id="rId17"/>
    <p:sldId id="557" r:id="rId18"/>
    <p:sldId id="558" r:id="rId19"/>
    <p:sldId id="559" r:id="rId20"/>
    <p:sldId id="560" r:id="rId21"/>
    <p:sldId id="589" r:id="rId22"/>
    <p:sldId id="561" r:id="rId23"/>
    <p:sldId id="562" r:id="rId24"/>
    <p:sldId id="563" r:id="rId25"/>
    <p:sldId id="572" r:id="rId26"/>
    <p:sldId id="566" r:id="rId27"/>
    <p:sldId id="567" r:id="rId28"/>
    <p:sldId id="568" r:id="rId29"/>
    <p:sldId id="569" r:id="rId30"/>
    <p:sldId id="570" r:id="rId31"/>
    <p:sldId id="571" r:id="rId32"/>
    <p:sldId id="574" r:id="rId33"/>
    <p:sldId id="575" r:id="rId34"/>
    <p:sldId id="576" r:id="rId35"/>
    <p:sldId id="590" r:id="rId36"/>
    <p:sldId id="591" r:id="rId37"/>
    <p:sldId id="577" r:id="rId38"/>
    <p:sldId id="578" r:id="rId39"/>
    <p:sldId id="579" r:id="rId40"/>
    <p:sldId id="580" r:id="rId41"/>
    <p:sldId id="645" r:id="rId42"/>
    <p:sldId id="581" r:id="rId43"/>
    <p:sldId id="646" r:id="rId44"/>
    <p:sldId id="583" r:id="rId45"/>
    <p:sldId id="588" r:id="rId46"/>
    <p:sldId id="638" r:id="rId47"/>
    <p:sldId id="598" r:id="rId48"/>
    <p:sldId id="599" r:id="rId49"/>
    <p:sldId id="600" r:id="rId50"/>
    <p:sldId id="659" r:id="rId51"/>
    <p:sldId id="648" r:id="rId52"/>
    <p:sldId id="601" r:id="rId53"/>
    <p:sldId id="657" r:id="rId54"/>
    <p:sldId id="639" r:id="rId55"/>
    <p:sldId id="640" r:id="rId56"/>
    <p:sldId id="602" r:id="rId57"/>
    <p:sldId id="604" r:id="rId58"/>
    <p:sldId id="649" r:id="rId59"/>
    <p:sldId id="655" r:id="rId60"/>
    <p:sldId id="642" r:id="rId61"/>
    <p:sldId id="643" r:id="rId62"/>
    <p:sldId id="650" r:id="rId63"/>
    <p:sldId id="658" r:id="rId64"/>
    <p:sldId id="652" r:id="rId65"/>
    <p:sldId id="656" r:id="rId66"/>
    <p:sldId id="651" r:id="rId6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43" autoAdjust="0"/>
    <p:restoredTop sz="94660"/>
  </p:normalViewPr>
  <p:slideViewPr>
    <p:cSldViewPr>
      <p:cViewPr>
        <p:scale>
          <a:sx n="60" d="100"/>
          <a:sy n="60" d="100"/>
        </p:scale>
        <p:origin x="-3468" y="-15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1176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09.10.2017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7B6FCD-C2F5-46F0-B57C-A27FFFB7B260}" type="slidenum">
              <a:rPr lang="cs-CZ" altLang="cs-CZ" smtClean="0"/>
              <a:pPr eaLnBrk="1" hangingPunct="1">
                <a:spcBef>
                  <a:spcPct val="0"/>
                </a:spcBef>
              </a:pPr>
              <a:t>50</a:t>
            </a:fld>
            <a:endParaRPr lang="cs-CZ" alt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902255" y="3080499"/>
            <a:ext cx="6604844" cy="67710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l">
              <a:defRPr/>
            </a:pPr>
            <a:r>
              <a:rPr lang="cs-CZ" sz="3800" dirty="0" smtClean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Fyziologie</a:t>
            </a:r>
            <a:r>
              <a:rPr lang="cs-CZ" sz="3800" baseline="0" dirty="0" smtClean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 </a:t>
            </a:r>
            <a:r>
              <a:rPr lang="cs-CZ" sz="3800" baseline="0" dirty="0" err="1" smtClean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buň</a:t>
            </a:r>
            <a:r>
              <a:rPr lang="cs-CZ" sz="3800" baseline="0" dirty="0" smtClean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. systémů</a:t>
            </a:r>
            <a:endParaRPr lang="cs-CZ" sz="38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5.mp4"/><Relationship Id="rId7" Type="http://schemas.openxmlformats.org/officeDocument/2006/relationships/image" Target="../media/image7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7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 smtClean="0"/>
              <a:t>doc. Mgr. Vítězslav Bryja, Ph.D.</a:t>
            </a:r>
            <a:br>
              <a:rPr lang="cs-CZ" altLang="cs-CZ" dirty="0" smtClean="0"/>
            </a:br>
            <a:endParaRPr lang="cs-CZ" altLang="cs-CZ" dirty="0" smtClean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91680" y="2708920"/>
            <a:ext cx="6984776" cy="1224136"/>
          </a:xfrm>
        </p:spPr>
        <p:txBody>
          <a:bodyPr/>
          <a:lstStyle/>
          <a:p>
            <a:r>
              <a:rPr lang="cs-CZ" dirty="0" smtClean="0"/>
              <a:t>Buněčné systémy ve vývoji:</a:t>
            </a:r>
          </a:p>
          <a:p>
            <a:r>
              <a:rPr lang="cs-CZ" dirty="0" err="1" smtClean="0"/>
              <a:t>Wnt</a:t>
            </a:r>
            <a:r>
              <a:rPr lang="cs-CZ" dirty="0" smtClean="0"/>
              <a:t> signální dráha a kmenové buňky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en-US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Lrp5/6 – 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stěžejní k</a:t>
            </a:r>
            <a:r>
              <a:rPr lang="en-US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o-receptor 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kanonické signální dráhy Wnt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r="4467"/>
          <a:stretch>
            <a:fillRect/>
          </a:stretch>
        </p:blipFill>
        <p:spPr>
          <a:xfrm>
            <a:off x="4499992" y="3447876"/>
            <a:ext cx="4619501" cy="3365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1923" t="17193"/>
          <a:stretch>
            <a:fillRect/>
          </a:stretch>
        </p:blipFill>
        <p:spPr bwMode="auto">
          <a:xfrm>
            <a:off x="1331640" y="1772816"/>
            <a:ext cx="7344222" cy="138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5362576" y="3028950"/>
            <a:ext cx="2047874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7629525" y="3038475"/>
            <a:ext cx="1323975" cy="6790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struction complex"/>
          <p:cNvPicPr>
            <a:picLocks noChangeAspect="1" noChangeArrowheads="1"/>
          </p:cNvPicPr>
          <p:nvPr/>
        </p:nvPicPr>
        <p:blipFill>
          <a:blip r:embed="rId2" cstate="print"/>
          <a:srcRect l="46170" t="65787"/>
          <a:stretch>
            <a:fillRect/>
          </a:stretch>
        </p:blipFill>
        <p:spPr>
          <a:xfrm>
            <a:off x="6228184" y="4077072"/>
            <a:ext cx="2880692" cy="2167633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Destrukční komplex</a:t>
            </a:r>
          </a:p>
        </p:txBody>
      </p:sp>
      <p:pic>
        <p:nvPicPr>
          <p:cNvPr id="3" name="Picture 4" descr="destruction complex"/>
          <p:cNvPicPr>
            <a:picLocks noChangeAspect="1" noChangeArrowheads="1"/>
          </p:cNvPicPr>
          <p:nvPr/>
        </p:nvPicPr>
        <p:blipFill>
          <a:blip r:embed="rId2" cstate="print"/>
          <a:srcRect r="52905" b="69314"/>
          <a:stretch>
            <a:fillRect/>
          </a:stretch>
        </p:blipFill>
        <p:spPr>
          <a:xfrm>
            <a:off x="1259632" y="1616993"/>
            <a:ext cx="2520280" cy="1944216"/>
          </a:xfrm>
          <a:prstGeom prst="rect">
            <a:avLst/>
          </a:prstGeom>
          <a:noFill/>
        </p:spPr>
      </p:pic>
      <p:pic>
        <p:nvPicPr>
          <p:cNvPr id="4" name="Picture 4" descr="destruction complex"/>
          <p:cNvPicPr>
            <a:picLocks noChangeAspect="1" noChangeArrowheads="1"/>
          </p:cNvPicPr>
          <p:nvPr/>
        </p:nvPicPr>
        <p:blipFill>
          <a:blip r:embed="rId2" cstate="print"/>
          <a:srcRect t="32238" r="52905" b="35217"/>
          <a:stretch>
            <a:fillRect/>
          </a:stretch>
        </p:blipFill>
        <p:spPr>
          <a:xfrm>
            <a:off x="6588224" y="1583085"/>
            <a:ext cx="2520280" cy="2061939"/>
          </a:xfrm>
          <a:prstGeom prst="rect">
            <a:avLst/>
          </a:prstGeom>
          <a:noFill/>
        </p:spPr>
      </p:pic>
      <p:pic>
        <p:nvPicPr>
          <p:cNvPr id="6" name="Picture 4" descr="destruction complex"/>
          <p:cNvPicPr>
            <a:picLocks noChangeAspect="1" noChangeArrowheads="1"/>
          </p:cNvPicPr>
          <p:nvPr/>
        </p:nvPicPr>
        <p:blipFill>
          <a:blip r:embed="rId2" cstate="print"/>
          <a:srcRect l="53986" b="69314"/>
          <a:stretch>
            <a:fillRect/>
          </a:stretch>
        </p:blipFill>
        <p:spPr>
          <a:xfrm>
            <a:off x="3765798" y="1614314"/>
            <a:ext cx="2462386" cy="1944216"/>
          </a:xfrm>
          <a:prstGeom prst="rect">
            <a:avLst/>
          </a:prstGeom>
          <a:noFill/>
        </p:spPr>
      </p:pic>
      <p:pic>
        <p:nvPicPr>
          <p:cNvPr id="7" name="Picture 6" descr="destruction complex"/>
          <p:cNvPicPr>
            <a:picLocks noChangeAspect="1" noChangeArrowheads="1"/>
          </p:cNvPicPr>
          <p:nvPr/>
        </p:nvPicPr>
        <p:blipFill>
          <a:blip r:embed="rId2" cstate="print"/>
          <a:srcRect l="52321" t="32388" b="36486"/>
          <a:stretch>
            <a:fillRect/>
          </a:stretch>
        </p:blipFill>
        <p:spPr>
          <a:xfrm>
            <a:off x="1115616" y="4077072"/>
            <a:ext cx="2551534" cy="1972022"/>
          </a:xfrm>
          <a:prstGeom prst="rect">
            <a:avLst/>
          </a:prstGeom>
          <a:noFill/>
        </p:spPr>
      </p:pic>
      <p:pic>
        <p:nvPicPr>
          <p:cNvPr id="9" name="Picture 8" descr="destruction complex"/>
          <p:cNvPicPr>
            <a:picLocks noChangeAspect="1" noChangeArrowheads="1"/>
          </p:cNvPicPr>
          <p:nvPr/>
        </p:nvPicPr>
        <p:blipFill>
          <a:blip r:embed="rId2" cstate="print"/>
          <a:srcRect t="65787" r="53141"/>
          <a:stretch>
            <a:fillRect/>
          </a:stretch>
        </p:blipFill>
        <p:spPr>
          <a:xfrm>
            <a:off x="3707904" y="4077072"/>
            <a:ext cx="2507654" cy="2167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Destrukční komplex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75656" y="3972197"/>
            <a:ext cx="7211144" cy="14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working model for the destruction complex. (1) Initially, the destruction complex contains Axin, GSK3, CK1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APC (with the 15 aa and 20 aa repeat regions shown). The complex contains other components such as PP2A, which are not shown here. (2)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enters the complex by binding Axin and potentially the APC 15 aa repeats. This positions the N-terminus of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near CK1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GSK3. (3) CK1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phosphorylates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at Ser45. (4) GSK3 phosphorylates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at, successively, Thr41, Ser37 and Ser33. (5) The 20 aa repeats, particularly repeat 3, are phosphorylated by a CK1 (and possibly GSK3) which greatly increases their affinity for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-catenin. The binding of a phosphorylated 20 aa repeat to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displaces Axin from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-catenin. (6)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-TRCP1 binds the phosphorylated N-terminus of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-catenin, causing the ubiquitination of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by an E2 ligase. APC is then either desphosphorylated within the complex, allowing the ubiquitinated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to leave the complex, or the ubiquitinated </a:t>
            </a:r>
            <a:r>
              <a:rPr kumimoji="0" lang="cs-CZ" altLang="cs-CZ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altLang="cs-CZ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-catenin bound to APC leaves the complex and is separated from APC at the proteasome. The complex then returns to Step 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23488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- legenda k obrázku destrukčního komplexu: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nt pathway in a normal and in a tumour cel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850" y="1412875"/>
            <a:ext cx="6284913" cy="4713288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Kanonická signální </a:t>
            </a:r>
            <a:r>
              <a:rPr lang="cs-CZ" altLang="cs-CZ" sz="28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dráha - video</a:t>
            </a:r>
          </a:p>
        </p:txBody>
      </p:sp>
    </p:spTree>
    <p:extLst>
      <p:ext uri="{BB962C8B-B14F-4D97-AF65-F5344CB8AC3E}">
        <p14:creationId xmlns:p14="http://schemas.microsoft.com/office/powerpoint/2010/main" val="25215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91344" y="80020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Beta-</a:t>
            </a:r>
            <a:r>
              <a:rPr lang="cs-CZ" altLang="cs-CZ" sz="24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catenin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se v buňkách vyskytuje ve dvou hlavních „poolech“ – biochemických komplexech</a:t>
            </a:r>
          </a:p>
        </p:txBody>
      </p:sp>
      <p:pic>
        <p:nvPicPr>
          <p:cNvPr id="5" name="Picture 5" descr="9_w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224" y="126876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940152" y="5733256"/>
            <a:ext cx="26651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Tyr142 na </a:t>
            </a:r>
            <a:r>
              <a:rPr kumimoji="0" lang="cs-CZ" altLang="cs-CZ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-kateninu: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fosforylován: váže Bcl9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400" kern="0" dirty="0" smtClean="0">
                <a:solidFill>
                  <a:sysClr val="windowText" lastClr="000000"/>
                </a:solidFill>
                <a:sym typeface="Symbol" pitchFamily="18" charset="2"/>
              </a:rPr>
              <a:t>bez fosforylace: váže</a:t>
            </a:r>
            <a:r>
              <a:rPr kumimoji="0" lang="cs-CZ" altLang="cs-CZ" sz="1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 -katenin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1247" y="260648"/>
            <a:ext cx="7138987" cy="627063"/>
          </a:xfrm>
        </p:spPr>
        <p:txBody>
          <a:bodyPr/>
          <a:lstStyle/>
          <a:p>
            <a:r>
              <a:rPr lang="cs-CZ" dirty="0" err="1" smtClean="0"/>
              <a:t>Epithelio</a:t>
            </a:r>
            <a:r>
              <a:rPr lang="cs-CZ" dirty="0" smtClean="0"/>
              <a:t>-mesenchymální </a:t>
            </a:r>
            <a:r>
              <a:rPr lang="cs-CZ" dirty="0" err="1" smtClean="0"/>
              <a:t>transice</a:t>
            </a:r>
            <a:r>
              <a:rPr lang="cs-CZ" dirty="0" smtClean="0"/>
              <a:t> a role </a:t>
            </a:r>
            <a:r>
              <a:rPr lang="el-GR" dirty="0" smtClean="0"/>
              <a:t>β</a:t>
            </a:r>
            <a:r>
              <a:rPr lang="cs-CZ" dirty="0" smtClean="0"/>
              <a:t>-</a:t>
            </a:r>
            <a:r>
              <a:rPr lang="cs-CZ" dirty="0" err="1" smtClean="0"/>
              <a:t>kateninu</a:t>
            </a:r>
            <a:r>
              <a:rPr lang="cs-CZ" dirty="0" smtClean="0"/>
              <a:t> v tomto procesu</a:t>
            </a:r>
            <a:endParaRPr lang="cs-CZ" dirty="0"/>
          </a:p>
        </p:txBody>
      </p:sp>
      <p:pic>
        <p:nvPicPr>
          <p:cNvPr id="64514" name="Picture 2" descr="Výsledek obrázku pro epithelial mesenchymal trans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46" y="1700809"/>
            <a:ext cx="770109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30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71600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Epiteliálně-mezenchymální tranzice (EMT) v nádorech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3305" t="2212" r="2020" b="2549"/>
          <a:stretch>
            <a:fillRect/>
          </a:stretch>
        </p:blipFill>
        <p:spPr bwMode="auto">
          <a:xfrm>
            <a:off x="2339752" y="1160823"/>
            <a:ext cx="6768752" cy="565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95855" y="2852936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Příklady vývojových procesů regulovaných kanonickou Wnt dráhou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642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Příklady vývojových procesů regulovaných kanonickou Wnt dráhou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63688" y="2924944"/>
            <a:ext cx="70567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Maternální Wnt/</a:t>
            </a: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  <a:sym typeface="Symbol" pitchFamily="18" charset="2"/>
              </a:rPr>
              <a:t>-kateninová dráha determinuje dorsální (horní) pól vyvíjející se zygoty a embrya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642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Maternální Wnt/</a:t>
            </a:r>
            <a:r>
              <a:rPr lang="el-GR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β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-cateninová dráha determinuje dorsální (horní) pól vyvíjející se zygoty a embrya </a:t>
            </a:r>
          </a:p>
        </p:txBody>
      </p:sp>
      <p:pic>
        <p:nvPicPr>
          <p:cNvPr id="4" name="Picture 5" descr="xenopus_gastrulation_2"/>
          <p:cNvPicPr>
            <a:picLocks noChangeAspect="1" noChangeArrowheads="1"/>
          </p:cNvPicPr>
          <p:nvPr/>
        </p:nvPicPr>
        <p:blipFill>
          <a:blip r:embed="rId2" cstate="print"/>
          <a:srcRect l="1451" t="3509" r="1914" b="29824"/>
          <a:stretch>
            <a:fillRect/>
          </a:stretch>
        </p:blipFill>
        <p:spPr bwMode="auto">
          <a:xfrm>
            <a:off x="1259632" y="1988840"/>
            <a:ext cx="784697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xenopus_gastrulation_2"/>
          <p:cNvPicPr>
            <a:picLocks noChangeAspect="1" noChangeArrowheads="1"/>
          </p:cNvPicPr>
          <p:nvPr/>
        </p:nvPicPr>
        <p:blipFill>
          <a:blip r:embed="rId2" cstate="print"/>
          <a:srcRect l="1451" t="70843" r="1914"/>
          <a:stretch>
            <a:fillRect/>
          </a:stretch>
        </p:blipFill>
        <p:spPr bwMode="auto">
          <a:xfrm>
            <a:off x="1691680" y="5661248"/>
            <a:ext cx="727280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Klíčové molekulární komponenty vývoje</a:t>
            </a:r>
          </a:p>
        </p:txBody>
      </p:sp>
      <p:pic>
        <p:nvPicPr>
          <p:cNvPr id="18" name="Picture 3" descr="ruka"/>
          <p:cNvPicPr>
            <a:picLocks noChangeAspect="1" noChangeArrowheads="1"/>
          </p:cNvPicPr>
          <p:nvPr/>
        </p:nvPicPr>
        <p:blipFill>
          <a:blip r:embed="rId2" cstate="print"/>
          <a:srcRect l="26096" t="2838" b="12616"/>
          <a:stretch>
            <a:fillRect/>
          </a:stretch>
        </p:blipFill>
        <p:spPr bwMode="auto">
          <a:xfrm>
            <a:off x="2195736" y="1484784"/>
            <a:ext cx="61807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 rot="20934703">
            <a:off x="2413093" y="4166492"/>
            <a:ext cx="396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Receptor tyrosin kinases (RTK)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1442824">
            <a:off x="3412644" y="3304437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Notch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368582">
            <a:off x="4572198" y="2109764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TGF/BMP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 rot="20725087">
            <a:off x="3694311" y="4974640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Wnt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 rot="20299686">
            <a:off x="4140398" y="541348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Hedgehog</a:t>
            </a: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>
            <a:off x="4788024" y="3501008"/>
            <a:ext cx="1584176" cy="84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6012160" y="2420887"/>
            <a:ext cx="792088" cy="79208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6084168" y="3861197"/>
            <a:ext cx="360040" cy="7185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V="1">
            <a:off x="5004122" y="4149079"/>
            <a:ext cx="1584102" cy="79263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 flipV="1">
            <a:off x="5508823" y="4437112"/>
            <a:ext cx="1223417" cy="115230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443612" y="3507730"/>
            <a:ext cx="1728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Transkripční faktory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aternal Wnt in Xenopus"/>
          <p:cNvPicPr>
            <a:picLocks noChangeAspect="1" noChangeArrowheads="1"/>
          </p:cNvPicPr>
          <p:nvPr/>
        </p:nvPicPr>
        <p:blipFill>
          <a:blip r:embed="rId2" cstate="print"/>
          <a:srcRect l="5118" t="1087" r="2252" b="79331"/>
          <a:stretch>
            <a:fillRect/>
          </a:stretch>
        </p:blipFill>
        <p:spPr bwMode="auto">
          <a:xfrm>
            <a:off x="1331640" y="1800225"/>
            <a:ext cx="779331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83568" y="1642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Maternální Wnt/</a:t>
            </a:r>
            <a:r>
              <a:rPr lang="el-GR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β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-cateninová dráha determinuje dorsální (horní) pól vyvíjející se zygoty a embrya </a:t>
            </a:r>
          </a:p>
        </p:txBody>
      </p:sp>
      <p:pic>
        <p:nvPicPr>
          <p:cNvPr id="5" name="Picture 6" descr="fro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933056"/>
            <a:ext cx="6450013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aternal Wnt in Xenopus"/>
          <p:cNvPicPr>
            <a:picLocks noChangeAspect="1" noChangeArrowheads="1"/>
          </p:cNvPicPr>
          <p:nvPr/>
        </p:nvPicPr>
        <p:blipFill>
          <a:blip r:embed="rId2" cstate="print"/>
          <a:srcRect l="5118" t="1087" r="2252" b="79331"/>
          <a:stretch>
            <a:fillRect/>
          </a:stretch>
        </p:blipFill>
        <p:spPr bwMode="auto">
          <a:xfrm>
            <a:off x="1331640" y="3933056"/>
            <a:ext cx="779331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83568" y="1642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Maternální Wnt/</a:t>
            </a:r>
            <a:r>
              <a:rPr lang="el-GR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β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-cateninová dráha determinuje dorsální (horní) pól vyvíjející se zygoty a embrya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8152" y="1844824"/>
            <a:ext cx="7812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8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Wnt/</a:t>
            </a:r>
            <a:r>
              <a:rPr lang="cs-CZ" altLang="cs-CZ" sz="28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  <a:sym typeface="Symbol" pitchFamily="18" charset="2"/>
              </a:rPr>
              <a:t>-cateninová dráha určuje anterioro-posteriorní (AP, předo-zadní) osu těla během gastrulace – podporuje vznik zadních a blokuje vznik předních částí těla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88640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rgbClr val="5C9933">
                    <a:lumMod val="75000"/>
                  </a:srgbClr>
                </a:solidFill>
                <a:latin typeface="Arial"/>
              </a:rPr>
              <a:t>Maternální Wnt/</a:t>
            </a:r>
            <a:r>
              <a:rPr lang="el-GR" altLang="cs-CZ" sz="2400" b="1" kern="0" dirty="0" smtClean="0">
                <a:solidFill>
                  <a:srgbClr val="5C9933">
                    <a:lumMod val="75000"/>
                  </a:srgbClr>
                </a:solidFill>
                <a:latin typeface="Arial"/>
              </a:rPr>
              <a:t>β</a:t>
            </a:r>
            <a:r>
              <a:rPr lang="cs-CZ" altLang="cs-CZ" sz="2400" b="1" kern="0" dirty="0" smtClean="0">
                <a:solidFill>
                  <a:srgbClr val="5C9933">
                    <a:lumMod val="75000"/>
                  </a:srgbClr>
                </a:solidFill>
                <a:latin typeface="Arial"/>
              </a:rPr>
              <a:t>-cateninová dráha determinuje dorsální (horní) pól vyvíjející se zygoty a embrya </a:t>
            </a:r>
          </a:p>
        </p:txBody>
      </p:sp>
      <p:pic>
        <p:nvPicPr>
          <p:cNvPr id="6" name="Picture 2" descr="Uncx4"/>
          <p:cNvPicPr>
            <a:picLocks noChangeAspect="1" noChangeArrowheads="1"/>
          </p:cNvPicPr>
          <p:nvPr/>
        </p:nvPicPr>
        <p:blipFill>
          <a:blip r:embed="rId2" cstate="print"/>
          <a:srcRect r="66876"/>
          <a:stretch>
            <a:fillRect/>
          </a:stretch>
        </p:blipFill>
        <p:spPr bwMode="auto">
          <a:xfrm>
            <a:off x="5864460" y="1196752"/>
            <a:ext cx="290806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 rot="16200000">
            <a:off x="4270771" y="3775843"/>
            <a:ext cx="2592388" cy="314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0" u="none" strike="noStrike" kern="0" cap="none" spc="0" normalizeH="0" baseline="0" noProof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Uncx4.1</a:t>
            </a:r>
            <a:r>
              <a:rPr kumimoji="0" lang="cs-CZ" altLang="cs-CZ" sz="1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</a:t>
            </a:r>
            <a:r>
              <a:rPr kumimoji="0" lang="cs-CZ" altLang="cs-CZ" sz="14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Mesogenin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5656" y="2549549"/>
            <a:ext cx="360045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myší embryo po gastrulaci (E8.5):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Cílové geny Wnt/</a:t>
            </a: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-cateninové dráhy jsou exprimovány v zadní části těla.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Deplece Wnt/</a:t>
            </a:r>
            <a:r>
              <a:rPr lang="el-GR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β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-kateninové dráhy při gastrulaci = ztráta zadních částí těla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7936" y="1717228"/>
            <a:ext cx="5196432" cy="372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491880" y="5589240"/>
            <a:ext cx="122334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wild type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581352" y="558924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Wnt-3a knockout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dirty="0" smtClean="0">
                <a:solidFill>
                  <a:schemeClr val="accent1">
                    <a:lumMod val="75000"/>
                  </a:schemeClr>
                </a:solidFill>
              </a:rPr>
              <a:t>Deplece inhibitorů Wnt/</a:t>
            </a:r>
            <a:r>
              <a:rPr lang="cs-CZ" altLang="cs-CZ" sz="2800" b="1" dirty="0" smtClean="0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-kateninové dráhy při gastrulaci = ztráta předních částí těla</a:t>
            </a:r>
            <a:endParaRPr lang="cs-CZ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04048" y="6165304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wild type vs.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00192" y="6165304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Dkk1 knockout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96752"/>
            <a:ext cx="5040560" cy="48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642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Příklady vývojových procesů regulovaných kanonickou Wnt dráhou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50912" y="27180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cs-CZ" altLang="cs-CZ" sz="40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Wnt/</a:t>
            </a:r>
            <a:r>
              <a:rPr lang="el-GR" altLang="cs-CZ" sz="40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β-</a:t>
            </a:r>
            <a:r>
              <a:rPr lang="cs-CZ" altLang="cs-CZ" sz="40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cateninová dráha reguluje vývoj neurální lišty (neural crest)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32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Nervová lišta (neural crest)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13520" y="1268760"/>
            <a:ext cx="7422976" cy="121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populace buněk, vzniká z dorsální (= horní) strany nervové trubice procesem delaminace a migruje několika hlavními cestami do jiných částí embrya</a:t>
            </a:r>
            <a:endParaRPr kumimoji="0" lang="cs-CZ" alt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4" descr="neural crest"/>
          <p:cNvPicPr>
            <a:picLocks noChangeAspect="1" noChangeArrowheads="1"/>
          </p:cNvPicPr>
          <p:nvPr/>
        </p:nvPicPr>
        <p:blipFill>
          <a:blip r:embed="rId2" cstate="print"/>
          <a:srcRect t="52446"/>
          <a:stretch>
            <a:fillRect/>
          </a:stretch>
        </p:blipFill>
        <p:spPr bwMode="auto">
          <a:xfrm>
            <a:off x="4716016" y="2205486"/>
            <a:ext cx="4320976" cy="465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19672" y="332656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pl-PL" altLang="cs-CZ" sz="32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Co všechno z NC vzniká?</a:t>
            </a:r>
            <a:endParaRPr lang="cs-CZ" altLang="cs-CZ" sz="32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45308" y="1196752"/>
            <a:ext cx="5499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podíl na vzniku cca 40 různých tkání a orgánů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59632" y="2027312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Oblast trupu:</a:t>
            </a:r>
          </a:p>
        </p:txBody>
      </p:sp>
      <p:pic>
        <p:nvPicPr>
          <p:cNvPr id="11" name="Picture 4" descr="co z ní vzniká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304" y="1828800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53480" y="2540511"/>
            <a:ext cx="3246512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Neurony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gliální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buňky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senzorického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sympatického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parasympatického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systému</a:t>
            </a:r>
            <a:endParaRPr kumimoji="0" lang="cs-CZ" altLang="cs-CZ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uňky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dřeně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nadledvin</a:t>
            </a:r>
            <a:endParaRPr kumimoji="0" lang="cs-CZ" altLang="cs-CZ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Pigmentové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altLang="cs-CZ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buňky</a:t>
            </a:r>
            <a:r>
              <a:rPr kumimoji="0" lang="en-US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epidermis</a:t>
            </a:r>
            <a:endParaRPr kumimoji="0" lang="cs-CZ" altLang="cs-CZ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Svalové buňky některých cév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47664" y="1628800"/>
            <a:ext cx="4284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Vývoj neurální lišty: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75656" y="4869160"/>
            <a:ext cx="42846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neurální lišta je zdrojem periferního nervového systému, melanocytů, obličejových kostí a svalů, částí srdce a dalších</a:t>
            </a:r>
          </a:p>
        </p:txBody>
      </p:sp>
      <p:pic>
        <p:nvPicPr>
          <p:cNvPr id="12" name="Picture 5" descr="Wnt3a in NC"/>
          <p:cNvPicPr>
            <a:picLocks noChangeAspect="1" noChangeArrowheads="1"/>
          </p:cNvPicPr>
          <p:nvPr/>
        </p:nvPicPr>
        <p:blipFill>
          <a:blip r:embed="rId2" cstate="print"/>
          <a:srcRect r="50000" b="67462"/>
          <a:stretch>
            <a:fillRect/>
          </a:stretch>
        </p:blipFill>
        <p:spPr bwMode="auto">
          <a:xfrm>
            <a:off x="2267744" y="2276872"/>
            <a:ext cx="3182563" cy="207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87624" y="3068960"/>
            <a:ext cx="1331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Wnt-3a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339552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pl-PL" altLang="cs-CZ" sz="32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Co všechno z NC vzniká?</a:t>
            </a:r>
            <a:endParaRPr lang="cs-CZ" altLang="cs-CZ" sz="32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18" name="Picture 7" descr="buňky NL kuřecí leb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3915172"/>
            <a:ext cx="28448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buňky NL člověk"/>
          <p:cNvPicPr>
            <a:picLocks noChangeAspect="1" noChangeArrowheads="1"/>
          </p:cNvPicPr>
          <p:nvPr/>
        </p:nvPicPr>
        <p:blipFill>
          <a:blip r:embed="rId4" cstate="print"/>
          <a:srcRect b="1436"/>
          <a:stretch>
            <a:fillRect/>
          </a:stretch>
        </p:blipFill>
        <p:spPr bwMode="auto">
          <a:xfrm>
            <a:off x="6274817" y="1033264"/>
            <a:ext cx="2833687" cy="292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 signalizace při vývoji neurální lišty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88476"/>
            <a:ext cx="4032448" cy="548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48375" y="6694487"/>
            <a:ext cx="30956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altLang="cs-CZ" sz="1100" b="1" dirty="0" err="1">
                <a:solidFill>
                  <a:schemeClr val="tx1"/>
                </a:solidFill>
              </a:rPr>
              <a:t>Hari</a:t>
            </a:r>
            <a:r>
              <a:rPr lang="en-GB" altLang="cs-CZ" sz="1100" b="1" dirty="0">
                <a:solidFill>
                  <a:schemeClr val="tx1"/>
                </a:solidFill>
              </a:rPr>
              <a:t>, L. et al. J. Cell Biol. 2002;159:867-880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Klíčové molekulární komponenty vývoje</a:t>
            </a:r>
          </a:p>
        </p:txBody>
      </p:sp>
      <p:pic>
        <p:nvPicPr>
          <p:cNvPr id="18" name="Picture 3" descr="ruka"/>
          <p:cNvPicPr>
            <a:picLocks noChangeAspect="1" noChangeArrowheads="1"/>
          </p:cNvPicPr>
          <p:nvPr/>
        </p:nvPicPr>
        <p:blipFill>
          <a:blip r:embed="rId2" cstate="print"/>
          <a:srcRect l="26096" t="2838" b="12616"/>
          <a:stretch>
            <a:fillRect/>
          </a:stretch>
        </p:blipFill>
        <p:spPr bwMode="auto">
          <a:xfrm>
            <a:off x="2195736" y="1484784"/>
            <a:ext cx="61807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 rot="20934703">
            <a:off x="2413093" y="4166492"/>
            <a:ext cx="396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Receptor tyrosin kinases (RTK)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1442824">
            <a:off x="3412644" y="3304437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Notch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368582">
            <a:off x="4572198" y="2109764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TGF/BMP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 rot="20725087">
            <a:off x="3694311" y="4974640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Wnt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 rot="20299686">
            <a:off x="4140398" y="541348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Hedgehog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 rot="20803114">
            <a:off x="3282438" y="4970444"/>
            <a:ext cx="1585992" cy="66455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1" y="3573016"/>
            <a:ext cx="4716101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 rot="16200000">
            <a:off x="2088596" y="3732823"/>
            <a:ext cx="1727863" cy="37276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/>
              <a:t>Wnt1/3a DKO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065" y="260648"/>
            <a:ext cx="2503167" cy="185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132856"/>
            <a:ext cx="3757235" cy="13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32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Nekanonická Wnt dráha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5487" y="1452264"/>
            <a:ext cx="4392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indukovaná např.</a:t>
            </a:r>
            <a:r>
              <a:rPr kumimoji="0" lang="cs-CZ" altLang="cs-CZ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ligandem </a:t>
            </a: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Wnt5a</a:t>
            </a:r>
          </a:p>
        </p:txBody>
      </p:sp>
      <p:pic>
        <p:nvPicPr>
          <p:cNvPr id="9" name="Picture 10" descr="frogs-gastrulation"/>
          <p:cNvPicPr>
            <a:picLocks noChangeAspect="1" noChangeArrowheads="1"/>
          </p:cNvPicPr>
          <p:nvPr/>
        </p:nvPicPr>
        <p:blipFill>
          <a:blip r:embed="rId2" cstate="print"/>
          <a:srcRect l="-1857" b="35243"/>
          <a:stretch>
            <a:fillRect/>
          </a:stretch>
        </p:blipFill>
        <p:spPr bwMode="auto">
          <a:xfrm>
            <a:off x="3419575" y="2003127"/>
            <a:ext cx="3708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15816" y="4797152"/>
            <a:ext cx="576064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1600" dirty="0" smtClean="0">
                <a:solidFill>
                  <a:schemeClr val="tx1"/>
                </a:solidFill>
              </a:rPr>
              <a:t> neindukuje duplikaci tělní osy u </a:t>
            </a:r>
            <a:r>
              <a:rPr lang="cs-CZ" altLang="cs-CZ" sz="1600" i="1" dirty="0" smtClean="0">
                <a:solidFill>
                  <a:schemeClr val="tx1"/>
                </a:solidFill>
              </a:rPr>
              <a:t>Xenopus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1600" dirty="0" smtClean="0">
                <a:solidFill>
                  <a:schemeClr val="tx1"/>
                </a:solidFill>
              </a:rPr>
              <a:t> neindukuje transformaci buněčné linie odvozené od lidských prsních epiteliálních buněk C57mg</a:t>
            </a:r>
            <a:endParaRPr lang="cs-CZ" altLang="cs-CZ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1600" dirty="0" smtClean="0">
                <a:solidFill>
                  <a:schemeClr val="tx1"/>
                </a:solidFill>
              </a:rPr>
              <a:t> signál NENÍ přenášen přes translokaci </a:t>
            </a:r>
            <a:r>
              <a:rPr lang="cs-CZ" altLang="cs-CZ" sz="1600" dirty="0" smtClean="0">
                <a:solidFill>
                  <a:schemeClr val="tx1"/>
                </a:solidFill>
                <a:sym typeface="Symbol" pitchFamily="18" charset="2"/>
              </a:rPr>
              <a:t>-kateninu do jádra</a:t>
            </a:r>
            <a:endParaRPr lang="cs-CZ" altLang="cs-CZ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sz="1600" dirty="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Wnts (Wingless/Int)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0" y="-27384"/>
            <a:ext cx="914009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9222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i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Drosophila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– planární buněčná polarita (planar cell polarity, PCP)</a:t>
            </a:r>
          </a:p>
        </p:txBody>
      </p:sp>
      <p:pic>
        <p:nvPicPr>
          <p:cNvPr id="4" name="Picture 12" descr="PCP scheme"/>
          <p:cNvPicPr>
            <a:picLocks noChangeAspect="1" noChangeArrowheads="1"/>
          </p:cNvPicPr>
          <p:nvPr/>
        </p:nvPicPr>
        <p:blipFill>
          <a:blip r:embed="rId2" cstate="print"/>
          <a:srcRect l="8847" r="35620"/>
          <a:stretch>
            <a:fillRect/>
          </a:stretch>
        </p:blipFill>
        <p:spPr bwMode="auto">
          <a:xfrm>
            <a:off x="2195736" y="1340768"/>
            <a:ext cx="4511603" cy="54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drosophila wing"/>
          <p:cNvPicPr>
            <a:picLocks noChangeAspect="1" noChangeArrowheads="1"/>
          </p:cNvPicPr>
          <p:nvPr/>
        </p:nvPicPr>
        <p:blipFill rotWithShape="1">
          <a:blip r:embed="rId3" cstate="print"/>
          <a:srcRect t="40842" r="75019"/>
          <a:stretch/>
        </p:blipFill>
        <p:spPr bwMode="auto">
          <a:xfrm>
            <a:off x="6876256" y="1362910"/>
            <a:ext cx="2267744" cy="531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534872" y="2694278"/>
            <a:ext cx="181144" cy="1958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Molekulární mechanismus ustavení PCP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 l="1902" t="3448"/>
          <a:stretch>
            <a:fillRect/>
          </a:stretch>
        </p:blipFill>
        <p:spPr bwMode="auto">
          <a:xfrm>
            <a:off x="1547664" y="1844824"/>
            <a:ext cx="742691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87787" y="6613525"/>
            <a:ext cx="5256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Seifert and Mlodzik, Nature Reviews in Genetics, 2007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7848364" y="4905164"/>
            <a:ext cx="21602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Molekulární mechanismus ustavení PCP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87787" y="6613525"/>
            <a:ext cx="5256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Seifert and Mlodzik, Nature Reviews in Genetics, 2007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b="45130"/>
          <a:stretch>
            <a:fillRect/>
          </a:stretch>
        </p:blipFill>
        <p:spPr>
          <a:xfrm>
            <a:off x="2123728" y="1268760"/>
            <a:ext cx="6123941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Molekulární mechanismus ustavení PCP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887787" y="6613525"/>
            <a:ext cx="5256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Seifert and Mlodzik, Nature Reviews in Genetics, 2007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7848364" y="4905164"/>
            <a:ext cx="21602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t="54129"/>
          <a:stretch>
            <a:fillRect/>
          </a:stretch>
        </p:blipFill>
        <p:spPr>
          <a:xfrm>
            <a:off x="2483768" y="2348880"/>
            <a:ext cx="5843687" cy="4135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7624" y="191683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- legenda k obrázku: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31640" y="9222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Poruchy v nekanonické signální dráze Wnt </a:t>
            </a:r>
          </a:p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u savců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 l="662"/>
          <a:stretch>
            <a:fillRect/>
          </a:stretch>
        </p:blipFill>
        <p:spPr bwMode="auto">
          <a:xfrm>
            <a:off x="1666875" y="1379091"/>
            <a:ext cx="7082259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547664" y="3689350"/>
            <a:ext cx="7370763" cy="3168650"/>
            <a:chOff x="586" y="2160"/>
            <a:chExt cx="4643" cy="1996"/>
          </a:xfrm>
        </p:grpSpPr>
        <p:pic>
          <p:nvPicPr>
            <p:cNvPr id="9" name="Picture 17" descr="de476a48ce_2303840_o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" y="2296"/>
              <a:ext cx="2647" cy="1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8" descr="Rhodesian-Ridgeback-10"/>
            <p:cNvPicPr>
              <a:picLocks noChangeAspect="1" noChangeArrowheads="1"/>
            </p:cNvPicPr>
            <p:nvPr/>
          </p:nvPicPr>
          <p:blipFill>
            <a:blip r:embed="rId4" cstate="print"/>
            <a:srcRect l="6277" t="4553" r="5850" b="3389"/>
            <a:stretch>
              <a:fillRect/>
            </a:stretch>
          </p:blipFill>
          <p:spPr bwMode="auto">
            <a:xfrm>
              <a:off x="3324" y="2160"/>
              <a:ext cx="1905" cy="1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891" t="3210" r="3030"/>
          <a:stretch>
            <a:fillRect/>
          </a:stretch>
        </p:blipFill>
        <p:spPr bwMode="auto">
          <a:xfrm>
            <a:off x="1835696" y="1340768"/>
            <a:ext cx="724048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t="3491"/>
          <a:stretch>
            <a:fillRect/>
          </a:stretch>
        </p:blipFill>
        <p:spPr bwMode="auto">
          <a:xfrm>
            <a:off x="2267744" y="2852936"/>
            <a:ext cx="6527800" cy="398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31640" y="9222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Poruchy v nekanonické signální dráze Wnt </a:t>
            </a:r>
          </a:p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u savců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Nekanonická dráha/dráha PCP</a:t>
            </a:r>
            <a:r>
              <a:rPr lang="en-US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: </a:t>
            </a:r>
            <a:endParaRPr lang="cs-CZ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fenotypy u myši</a:t>
            </a:r>
            <a:endParaRPr lang="en-US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4068391" y="1916386"/>
            <a:ext cx="5040315" cy="3816353"/>
            <a:chOff x="290" y="436"/>
            <a:chExt cx="3175" cy="2404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b="39195"/>
            <a:stretch>
              <a:fillRect/>
            </a:stretch>
          </p:blipFill>
          <p:spPr bwMode="auto">
            <a:xfrm>
              <a:off x="295" y="755"/>
              <a:ext cx="2994" cy="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290" y="436"/>
              <a:ext cx="31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altLang="cs-CZ" sz="1600" b="1" kern="0" dirty="0" smtClean="0">
                  <a:solidFill>
                    <a:sysClr val="windowText" lastClr="000000"/>
                  </a:solidFill>
                  <a:latin typeface="Helvetica" charset="0"/>
                </a:rPr>
                <a:t>Orientace stereocilií vláskových buněk ve vnitřním uchu</a:t>
              </a:r>
              <a:endParaRPr kumimoji="0" lang="en-US" alt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125" y="755"/>
              <a:ext cx="3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cs-CZ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1ADE1D"/>
                  </a:solidFill>
                  <a:effectLst/>
                  <a:uLnTx/>
                  <a:uFillTx/>
                  <a:latin typeface="Helvetica" charset="0"/>
                </a:rPr>
                <a:t>Actin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567" y="2686"/>
              <a:ext cx="222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Qian et al., 2007, Dev. Biol.</a:t>
              </a:r>
              <a:endParaRPr kumimoji="0" lang="en-US" altLang="cs-CZ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" name="Picture 18" descr="inner_ear_hair_ce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927872"/>
            <a:ext cx="301783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ear%20cut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973385"/>
            <a:ext cx="3589337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 (Wingless/Int)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08001" y="1347733"/>
            <a:ext cx="698447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</a:rPr>
              <a:t>rodina ligandů</a:t>
            </a:r>
            <a:endParaRPr lang="cs-CZ" altLang="cs-CZ" dirty="0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cs-CZ" altLang="cs-CZ" dirty="0">
                <a:solidFill>
                  <a:schemeClr val="tx1"/>
                </a:solidFill>
              </a:rPr>
              <a:t> 19 </a:t>
            </a:r>
            <a:r>
              <a:rPr lang="cs-CZ" altLang="cs-CZ" dirty="0" smtClean="0">
                <a:solidFill>
                  <a:schemeClr val="tx1"/>
                </a:solidFill>
              </a:rPr>
              <a:t>genů pro proteiny Wnt u člověka a u myši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</a:rPr>
              <a:t> extracelulární proteiny modifikované glykosylací a palmitoylací</a:t>
            </a:r>
            <a:endParaRPr lang="cs-CZ" altLang="cs-CZ" dirty="0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</a:rPr>
              <a:t> působí na krátké vzdálenosti, váží se k extracelulární matrix</a:t>
            </a:r>
            <a:endParaRPr lang="cs-CZ" altLang="cs-CZ" dirty="0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</a:rPr>
              <a:t>pouze u mnohobuněčných živočichů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331640" y="5301208"/>
            <a:ext cx="4248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FF3300"/>
                </a:solidFill>
              </a:rPr>
              <a:t>kanonická dráha </a:t>
            </a:r>
          </a:p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FF3300"/>
                </a:solidFill>
              </a:rPr>
              <a:t>/závislá na </a:t>
            </a:r>
            <a:r>
              <a:rPr lang="el-GR" altLang="cs-CZ" b="1" dirty="0" smtClean="0">
                <a:solidFill>
                  <a:srgbClr val="FF3300"/>
                </a:solidFill>
              </a:rPr>
              <a:t>β</a:t>
            </a:r>
            <a:r>
              <a:rPr lang="cs-CZ" altLang="cs-CZ" b="1" dirty="0" smtClean="0">
                <a:solidFill>
                  <a:srgbClr val="FF3300"/>
                </a:solidFill>
              </a:rPr>
              <a:t>-kateninu/ </a:t>
            </a:r>
            <a:endParaRPr lang="cs-CZ" altLang="cs-CZ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rgbClr val="FF3300"/>
                </a:solidFill>
              </a:rPr>
              <a:t>(např. </a:t>
            </a:r>
            <a:r>
              <a:rPr lang="cs-CZ" altLang="cs-CZ" b="1" dirty="0">
                <a:solidFill>
                  <a:srgbClr val="FF3300"/>
                </a:solidFill>
              </a:rPr>
              <a:t>Wnt-1 or Wnt-3a)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292080" y="5301208"/>
            <a:ext cx="4032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nekanonická dráha</a:t>
            </a:r>
          </a:p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/na </a:t>
            </a:r>
            <a:r>
              <a:rPr lang="el-GR" altLang="cs-CZ" b="1" dirty="0" smtClean="0">
                <a:solidFill>
                  <a:schemeClr val="accent1">
                    <a:lumMod val="75000"/>
                  </a:schemeClr>
                </a:solidFill>
              </a:rPr>
              <a:t>β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-kateninu nezávislá/ 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(např. 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Wnt-5a)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3995936" y="4149080"/>
            <a:ext cx="1079500" cy="10795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16200000" flipH="1">
            <a:off x="5796756" y="4149700"/>
            <a:ext cx="1079500" cy="1079500"/>
          </a:xfrm>
          <a:prstGeom prst="line">
            <a:avLst/>
          </a:prstGeom>
          <a:noFill/>
          <a:ln w="5715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Nekanonická dráha/dráha PCP při konvergentní extenzi u myši (a člověka)</a:t>
            </a:r>
            <a:endParaRPr lang="en-US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217" y="1772817"/>
            <a:ext cx="7701475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35696" y="5446965"/>
            <a:ext cx="68407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2000" dirty="0">
                <a:solidFill>
                  <a:schemeClr val="tx1"/>
                </a:solidFill>
                <a:latin typeface="Helvetica" charset="0"/>
              </a:rPr>
              <a:t>Konvergentní extenze – migrace buněk směrem ke středu těla – vede k prodlužování tělní osy</a:t>
            </a:r>
            <a:endParaRPr lang="en-US" altLang="cs-CZ" sz="2000" dirty="0">
              <a:solidFill>
                <a:schemeClr val="tx1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eaking symmetry at 180mi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9375" y="1412875"/>
            <a:ext cx="4994275" cy="4713288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03648" y="260648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Konvergentní extenze - video</a:t>
            </a:r>
            <a:endParaRPr lang="en-US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60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15616" y="164232"/>
            <a:ext cx="8208912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Důsledky narušené konvergentní extenze (CE)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 l="6224" t="25624" r="11768"/>
          <a:stretch>
            <a:fillRect/>
          </a:stretch>
        </p:blipFill>
        <p:spPr bwMode="auto">
          <a:xfrm>
            <a:off x="2051720" y="1196752"/>
            <a:ext cx="3440171" cy="541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xolotl neural tube clos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1309908"/>
            <a:ext cx="6847248" cy="4890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15616" y="164232"/>
            <a:ext cx="8208912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Důsledky narušené konvergentní extenze (CE)</a:t>
            </a:r>
          </a:p>
        </p:txBody>
      </p:sp>
      <p:pic>
        <p:nvPicPr>
          <p:cNvPr id="11" name="Picture 5" descr="exencepha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570233"/>
            <a:ext cx="2954243" cy="228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 cstate="print"/>
          <a:srcRect l="7729" r="4349"/>
          <a:stretch>
            <a:fillRect/>
          </a:stretch>
        </p:blipFill>
        <p:spPr bwMode="auto">
          <a:xfrm>
            <a:off x="2987824" y="4554246"/>
            <a:ext cx="5039993" cy="16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932040" y="1282201"/>
            <a:ext cx="1302612" cy="31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Exencefalie: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508291" y="6076659"/>
            <a:ext cx="3798801" cy="2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Hamblet et al., 2002, Development</a:t>
            </a:r>
            <a:endParaRPr kumimoji="0" lang="en-US" altLang="cs-CZ" sz="10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095777" y="4393617"/>
            <a:ext cx="4128759" cy="31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Otevřená nervová</a:t>
            </a:r>
            <a:r>
              <a:rPr kumimoji="0" lang="cs-CZ" altLang="cs-CZ" sz="1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trubice:</a:t>
            </a:r>
            <a:endParaRPr kumimoji="0" lang="cs-CZ" altLang="cs-CZ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18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31640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Možnosti studia migrace –  polarizace a migrace: </a:t>
            </a:r>
            <a:r>
              <a:rPr lang="cs-CZ" altLang="cs-CZ" sz="28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Transwell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assays (savčí buňky)</a:t>
            </a:r>
          </a:p>
        </p:txBody>
      </p:sp>
      <p:pic>
        <p:nvPicPr>
          <p:cNvPr id="11" name="Picture 3" descr="transwell chamb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578" y="1694135"/>
            <a:ext cx="40195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transwell cor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718493"/>
            <a:ext cx="27368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523706" y="6302648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Atraktant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4499024" y="5078685"/>
            <a:ext cx="1081088" cy="12239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Možnosti studia migrace a polarizace – attractant/repelent assays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43608" y="2492896"/>
            <a:ext cx="201622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tx1"/>
                </a:solidFill>
              </a:rPr>
              <a:t>Attractant /</a:t>
            </a:r>
          </a:p>
          <a:p>
            <a:pPr algn="ctr">
              <a:spcBef>
                <a:spcPct val="50000"/>
              </a:spcBef>
            </a:pPr>
            <a:r>
              <a:rPr lang="cs-CZ" altLang="cs-CZ" sz="2000" b="1" dirty="0" smtClean="0">
                <a:solidFill>
                  <a:schemeClr val="tx1"/>
                </a:solidFill>
              </a:rPr>
              <a:t>repelent</a:t>
            </a:r>
            <a:endParaRPr lang="cs-CZ" altLang="cs-CZ" sz="2000" b="1" dirty="0">
              <a:solidFill>
                <a:schemeClr val="tx1"/>
              </a:solidFill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2123728" y="2276872"/>
            <a:ext cx="72008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6" name="Picture 5" descr="Wnt repulsion"/>
          <p:cNvPicPr>
            <a:picLocks noChangeAspect="1" noChangeArrowheads="1"/>
          </p:cNvPicPr>
          <p:nvPr/>
        </p:nvPicPr>
        <p:blipFill>
          <a:blip r:embed="rId2" cstate="print"/>
          <a:srcRect l="50214" t="3714" b="78349"/>
          <a:stretch>
            <a:fillRect/>
          </a:stretch>
        </p:blipFill>
        <p:spPr bwMode="auto">
          <a:xfrm>
            <a:off x="2844800" y="1244724"/>
            <a:ext cx="633571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Wnt Repulsion 2"/>
          <p:cNvPicPr>
            <a:picLocks noChangeAspect="1" noChangeArrowheads="1"/>
          </p:cNvPicPr>
          <p:nvPr/>
        </p:nvPicPr>
        <p:blipFill rotWithShape="1">
          <a:blip r:embed="rId3" cstate="print"/>
          <a:srcRect l="50000"/>
          <a:stretch/>
        </p:blipFill>
        <p:spPr bwMode="auto">
          <a:xfrm>
            <a:off x="3491880" y="3667125"/>
            <a:ext cx="43021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 zájemce o tuto problematiku: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15616" y="260648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36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Kmenové buňky</a:t>
            </a:r>
            <a:endParaRPr kumimoji="0" lang="cs-CZ" altLang="cs-CZ" sz="36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1680" y="2420888"/>
            <a:ext cx="619268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/>
                </a:solidFill>
                <a:cs typeface="Arial" panose="020B0604020202020204" pitchFamily="34" charset="0"/>
              </a:rPr>
              <a:t>Dr. Jiří </a:t>
            </a:r>
            <a:r>
              <a:rPr lang="cs-CZ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Pacherník</a:t>
            </a:r>
            <a:r>
              <a:rPr lang="cs-CZ" b="1" dirty="0" smtClean="0">
                <a:solidFill>
                  <a:schemeClr val="tx1"/>
                </a:solidFill>
                <a:cs typeface="Arial" panose="020B0604020202020204" pitchFamily="34" charset="0"/>
              </a:rPr>
              <a:t>: Bi7575 </a:t>
            </a:r>
            <a:r>
              <a:rPr lang="cs-CZ" b="1" dirty="0">
                <a:solidFill>
                  <a:schemeClr val="tx1"/>
                </a:solidFill>
                <a:cs typeface="Arial" panose="020B0604020202020204" pitchFamily="34" charset="0"/>
              </a:rPr>
              <a:t>Fyziologie kmenových buněk</a:t>
            </a:r>
          </a:p>
        </p:txBody>
      </p:sp>
    </p:spTree>
    <p:extLst>
      <p:ext uri="{BB962C8B-B14F-4D97-AF65-F5344CB8AC3E}">
        <p14:creationId xmlns:p14="http://schemas.microsoft.com/office/powerpoint/2010/main" val="12381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59632" y="4046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36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Kmenové buňky</a:t>
            </a:r>
            <a:endParaRPr kumimoji="0" lang="cs-CZ" altLang="cs-CZ" sz="36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7964" y="2996952"/>
            <a:ext cx="47195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4625" lvl="0" indent="-174625" eaLnBrk="1" hangingPunct="1">
              <a:buFont typeface="Arial" pitchFamily="34" charset="0"/>
              <a:buChar char="•"/>
              <a:tabLst>
                <a:tab pos="449263" algn="l"/>
              </a:tabLst>
            </a:pPr>
            <a:r>
              <a:rPr lang="cs-CZ" altLang="cs-CZ" sz="2800" dirty="0" smtClean="0">
                <a:solidFill>
                  <a:schemeClr val="tx2"/>
                </a:solidFill>
                <a:cs typeface="Arial" pitchFamily="34" charset="0"/>
              </a:rPr>
              <a:t>tkáňově specifické</a:t>
            </a:r>
          </a:p>
          <a:p>
            <a:pPr marL="174625" indent="-174625" eaLnBrk="1" hangingPunct="1">
              <a:buFont typeface="Arial" pitchFamily="34" charset="0"/>
              <a:buChar char="•"/>
              <a:tabLst>
                <a:tab pos="449263" algn="l"/>
              </a:tabLst>
            </a:pPr>
            <a:r>
              <a:rPr lang="cs-CZ" altLang="cs-CZ" sz="2800" dirty="0" smtClean="0">
                <a:solidFill>
                  <a:schemeClr val="tx2"/>
                </a:solidFill>
                <a:cs typeface="Arial" pitchFamily="34" charset="0"/>
              </a:rPr>
              <a:t>embryonální kmenové (ES)</a:t>
            </a:r>
          </a:p>
        </p:txBody>
      </p:sp>
      <p:sp>
        <p:nvSpPr>
          <p:cNvPr id="518" name="Rectangle 517"/>
          <p:cNvSpPr/>
          <p:nvPr/>
        </p:nvSpPr>
        <p:spPr>
          <a:xfrm>
            <a:off x="1758937" y="980728"/>
            <a:ext cx="71353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dirty="0" smtClean="0">
                <a:solidFill>
                  <a:schemeClr val="tx2"/>
                </a:solidFill>
              </a:rPr>
              <a:t/>
            </a:r>
            <a:br>
              <a:rPr lang="cs-CZ" altLang="cs-CZ" sz="2800" dirty="0" smtClean="0">
                <a:solidFill>
                  <a:schemeClr val="tx2"/>
                </a:solidFill>
              </a:rPr>
            </a:br>
            <a:r>
              <a:rPr lang="cs-CZ" altLang="cs-CZ" sz="2800" dirty="0" smtClean="0">
                <a:solidFill>
                  <a:schemeClr val="tx2"/>
                </a:solidFill>
              </a:rPr>
              <a:t>a) sebeobnova (</a:t>
            </a:r>
            <a:r>
              <a:rPr lang="cs-CZ" altLang="cs-CZ" sz="2800" b="1" dirty="0" smtClean="0">
                <a:solidFill>
                  <a:schemeClr val="tx2"/>
                </a:solidFill>
              </a:rPr>
              <a:t>selfrenewal</a:t>
            </a:r>
            <a:r>
              <a:rPr lang="cs-CZ" altLang="cs-CZ" sz="2800" dirty="0" smtClean="0">
                <a:solidFill>
                  <a:schemeClr val="tx2"/>
                </a:solidFill>
              </a:rPr>
              <a:t>)</a:t>
            </a:r>
            <a:br>
              <a:rPr lang="cs-CZ" altLang="cs-CZ" sz="2800" dirty="0" smtClean="0">
                <a:solidFill>
                  <a:schemeClr val="tx2"/>
                </a:solidFill>
              </a:rPr>
            </a:br>
            <a:r>
              <a:rPr lang="cs-CZ" altLang="cs-CZ" sz="2800" dirty="0" smtClean="0">
                <a:solidFill>
                  <a:schemeClr val="tx2"/>
                </a:solidFill>
              </a:rPr>
              <a:t>b)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multipotence</a:t>
            </a:r>
            <a:r>
              <a:rPr lang="cs-CZ" altLang="cs-CZ" sz="2800" dirty="0" smtClean="0">
                <a:solidFill>
                  <a:schemeClr val="tx2"/>
                </a:solidFill>
              </a:rPr>
              <a:t> – schopnost dávat vznik dalším buněčným typům</a:t>
            </a:r>
            <a:endParaRPr lang="cs-CZ" altLang="cs-CZ" sz="2800" dirty="0">
              <a:solidFill>
                <a:schemeClr val="tx2"/>
              </a:solidFill>
            </a:endParaRPr>
          </a:p>
        </p:txBody>
      </p:sp>
      <p:grpSp>
        <p:nvGrpSpPr>
          <p:cNvPr id="519" name="Group 5"/>
          <p:cNvGrpSpPr>
            <a:grpSpLocks/>
          </p:cNvGrpSpPr>
          <p:nvPr/>
        </p:nvGrpSpPr>
        <p:grpSpPr bwMode="auto">
          <a:xfrm>
            <a:off x="1332483" y="4201814"/>
            <a:ext cx="7920037" cy="2395538"/>
            <a:chOff x="431" y="2148"/>
            <a:chExt cx="4989" cy="1509"/>
          </a:xfrm>
        </p:grpSpPr>
        <p:sp>
          <p:nvSpPr>
            <p:cNvPr id="520" name="Text Box 6"/>
            <p:cNvSpPr txBox="1">
              <a:spLocks noChangeArrowheads="1"/>
            </p:cNvSpPr>
            <p:nvPr/>
          </p:nvSpPr>
          <p:spPr bwMode="auto">
            <a:xfrm>
              <a:off x="431" y="2193"/>
              <a:ext cx="86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dirty="0">
                  <a:solidFill>
                    <a:schemeClr val="tx1"/>
                  </a:solidFill>
                </a:rPr>
                <a:t>blastocysta</a:t>
              </a:r>
            </a:p>
          </p:txBody>
        </p:sp>
        <p:sp>
          <p:nvSpPr>
            <p:cNvPr id="521" name="Text Box 7"/>
            <p:cNvSpPr txBox="1">
              <a:spLocks noChangeArrowheads="1"/>
            </p:cNvSpPr>
            <p:nvPr/>
          </p:nvSpPr>
          <p:spPr bwMode="auto">
            <a:xfrm>
              <a:off x="1882" y="2148"/>
              <a:ext cx="17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dirty="0">
                  <a:solidFill>
                    <a:schemeClr val="tx1"/>
                  </a:solidFill>
                </a:rPr>
                <a:t>vyvíjející se tkáň (orgán)</a:t>
              </a:r>
            </a:p>
          </p:txBody>
        </p:sp>
        <p:sp>
          <p:nvSpPr>
            <p:cNvPr id="522" name="Text Box 8"/>
            <p:cNvSpPr txBox="1">
              <a:spLocks noChangeArrowheads="1"/>
            </p:cNvSpPr>
            <p:nvPr/>
          </p:nvSpPr>
          <p:spPr bwMode="auto">
            <a:xfrm>
              <a:off x="4105" y="2148"/>
              <a:ext cx="13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>
                  <a:solidFill>
                    <a:schemeClr val="tx1"/>
                  </a:solidFill>
                </a:rPr>
                <a:t>dospělá tkáň</a:t>
              </a:r>
            </a:p>
          </p:txBody>
        </p:sp>
        <p:sp>
          <p:nvSpPr>
            <p:cNvPr id="523" name="Oval 9"/>
            <p:cNvSpPr>
              <a:spLocks noChangeArrowheads="1"/>
            </p:cNvSpPr>
            <p:nvPr/>
          </p:nvSpPr>
          <p:spPr bwMode="auto">
            <a:xfrm>
              <a:off x="530" y="2619"/>
              <a:ext cx="762" cy="80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24" name="Oval 10"/>
            <p:cNvSpPr>
              <a:spLocks noChangeArrowheads="1"/>
            </p:cNvSpPr>
            <p:nvPr/>
          </p:nvSpPr>
          <p:spPr bwMode="auto">
            <a:xfrm>
              <a:off x="972" y="3246"/>
              <a:ext cx="93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25" name="Oval 11"/>
            <p:cNvSpPr>
              <a:spLocks noChangeArrowheads="1"/>
            </p:cNvSpPr>
            <p:nvPr/>
          </p:nvSpPr>
          <p:spPr bwMode="auto">
            <a:xfrm>
              <a:off x="842" y="3199"/>
              <a:ext cx="92" cy="10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26" name="Oval 12"/>
            <p:cNvSpPr>
              <a:spLocks noChangeArrowheads="1"/>
            </p:cNvSpPr>
            <p:nvPr/>
          </p:nvSpPr>
          <p:spPr bwMode="auto">
            <a:xfrm>
              <a:off x="713" y="3124"/>
              <a:ext cx="93" cy="10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27" name="Oval 13"/>
            <p:cNvSpPr>
              <a:spLocks noChangeArrowheads="1"/>
            </p:cNvSpPr>
            <p:nvPr/>
          </p:nvSpPr>
          <p:spPr bwMode="auto">
            <a:xfrm>
              <a:off x="713" y="3230"/>
              <a:ext cx="93" cy="10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28" name="Oval 14"/>
            <p:cNvSpPr>
              <a:spLocks noChangeArrowheads="1"/>
            </p:cNvSpPr>
            <p:nvPr/>
          </p:nvSpPr>
          <p:spPr bwMode="auto">
            <a:xfrm>
              <a:off x="766" y="3192"/>
              <a:ext cx="90" cy="10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29" name="Oval 15"/>
            <p:cNvSpPr>
              <a:spLocks noChangeArrowheads="1"/>
            </p:cNvSpPr>
            <p:nvPr/>
          </p:nvSpPr>
          <p:spPr bwMode="auto">
            <a:xfrm>
              <a:off x="775" y="3241"/>
              <a:ext cx="92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0" name="Oval 16"/>
            <p:cNvSpPr>
              <a:spLocks noChangeArrowheads="1"/>
            </p:cNvSpPr>
            <p:nvPr/>
          </p:nvSpPr>
          <p:spPr bwMode="auto">
            <a:xfrm>
              <a:off x="671" y="3190"/>
              <a:ext cx="95" cy="10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1" name="Oval 17"/>
            <p:cNvSpPr>
              <a:spLocks noChangeArrowheads="1"/>
            </p:cNvSpPr>
            <p:nvPr/>
          </p:nvSpPr>
          <p:spPr bwMode="auto">
            <a:xfrm>
              <a:off x="771" y="3218"/>
              <a:ext cx="93" cy="10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2" name="Oval 18"/>
            <p:cNvSpPr>
              <a:spLocks noChangeArrowheads="1"/>
            </p:cNvSpPr>
            <p:nvPr/>
          </p:nvSpPr>
          <p:spPr bwMode="auto">
            <a:xfrm>
              <a:off x="907" y="3152"/>
              <a:ext cx="93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3" name="Oval 19"/>
            <p:cNvSpPr>
              <a:spLocks noChangeArrowheads="1"/>
            </p:cNvSpPr>
            <p:nvPr/>
          </p:nvSpPr>
          <p:spPr bwMode="auto">
            <a:xfrm>
              <a:off x="943" y="3229"/>
              <a:ext cx="93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4" name="Oval 20"/>
            <p:cNvSpPr>
              <a:spLocks noChangeArrowheads="1"/>
            </p:cNvSpPr>
            <p:nvPr/>
          </p:nvSpPr>
          <p:spPr bwMode="auto">
            <a:xfrm>
              <a:off x="813" y="3152"/>
              <a:ext cx="92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5" name="Oval 21"/>
            <p:cNvSpPr>
              <a:spLocks noChangeArrowheads="1"/>
            </p:cNvSpPr>
            <p:nvPr/>
          </p:nvSpPr>
          <p:spPr bwMode="auto">
            <a:xfrm>
              <a:off x="813" y="3260"/>
              <a:ext cx="92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6" name="Oval 22"/>
            <p:cNvSpPr>
              <a:spLocks noChangeArrowheads="1"/>
            </p:cNvSpPr>
            <p:nvPr/>
          </p:nvSpPr>
          <p:spPr bwMode="auto">
            <a:xfrm>
              <a:off x="865" y="3222"/>
              <a:ext cx="93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7" name="Oval 23"/>
            <p:cNvSpPr>
              <a:spLocks noChangeArrowheads="1"/>
            </p:cNvSpPr>
            <p:nvPr/>
          </p:nvSpPr>
          <p:spPr bwMode="auto">
            <a:xfrm>
              <a:off x="876" y="3269"/>
              <a:ext cx="93" cy="10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8" name="Oval 24"/>
            <p:cNvSpPr>
              <a:spLocks noChangeArrowheads="1"/>
            </p:cNvSpPr>
            <p:nvPr/>
          </p:nvSpPr>
          <p:spPr bwMode="auto">
            <a:xfrm>
              <a:off x="771" y="3218"/>
              <a:ext cx="94" cy="10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39" name="Oval 25"/>
            <p:cNvSpPr>
              <a:spLocks noChangeArrowheads="1"/>
            </p:cNvSpPr>
            <p:nvPr/>
          </p:nvSpPr>
          <p:spPr bwMode="auto">
            <a:xfrm>
              <a:off x="811" y="3152"/>
              <a:ext cx="93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0" name="Oval 26"/>
            <p:cNvSpPr>
              <a:spLocks noChangeArrowheads="1"/>
            </p:cNvSpPr>
            <p:nvPr/>
          </p:nvSpPr>
          <p:spPr bwMode="auto">
            <a:xfrm>
              <a:off x="581" y="2676"/>
              <a:ext cx="665" cy="6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1" name="Oval 27"/>
            <p:cNvSpPr>
              <a:spLocks noChangeArrowheads="1"/>
            </p:cNvSpPr>
            <p:nvPr/>
          </p:nvSpPr>
          <p:spPr bwMode="auto">
            <a:xfrm>
              <a:off x="3177" y="3246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2" name="Oval 28"/>
            <p:cNvSpPr>
              <a:spLocks noChangeArrowheads="1"/>
            </p:cNvSpPr>
            <p:nvPr/>
          </p:nvSpPr>
          <p:spPr bwMode="auto">
            <a:xfrm>
              <a:off x="3047" y="3199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3" name="Oval 29"/>
            <p:cNvSpPr>
              <a:spLocks noChangeArrowheads="1"/>
            </p:cNvSpPr>
            <p:nvPr/>
          </p:nvSpPr>
          <p:spPr bwMode="auto">
            <a:xfrm>
              <a:off x="2918" y="312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4" name="Oval 30"/>
            <p:cNvSpPr>
              <a:spLocks noChangeArrowheads="1"/>
            </p:cNvSpPr>
            <p:nvPr/>
          </p:nvSpPr>
          <p:spPr bwMode="auto">
            <a:xfrm>
              <a:off x="2918" y="3230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5" name="Oval 31"/>
            <p:cNvSpPr>
              <a:spLocks noChangeArrowheads="1"/>
            </p:cNvSpPr>
            <p:nvPr/>
          </p:nvSpPr>
          <p:spPr bwMode="auto">
            <a:xfrm>
              <a:off x="2971" y="3192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6" name="Oval 32"/>
            <p:cNvSpPr>
              <a:spLocks noChangeArrowheads="1"/>
            </p:cNvSpPr>
            <p:nvPr/>
          </p:nvSpPr>
          <p:spPr bwMode="auto">
            <a:xfrm>
              <a:off x="2980" y="3241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7" name="Oval 33"/>
            <p:cNvSpPr>
              <a:spLocks noChangeArrowheads="1"/>
            </p:cNvSpPr>
            <p:nvPr/>
          </p:nvSpPr>
          <p:spPr bwMode="auto">
            <a:xfrm>
              <a:off x="2876" y="3190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8" name="Oval 34"/>
            <p:cNvSpPr>
              <a:spLocks noChangeArrowheads="1"/>
            </p:cNvSpPr>
            <p:nvPr/>
          </p:nvSpPr>
          <p:spPr bwMode="auto">
            <a:xfrm>
              <a:off x="2976" y="3218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49" name="Oval 35"/>
            <p:cNvSpPr>
              <a:spLocks noChangeArrowheads="1"/>
            </p:cNvSpPr>
            <p:nvPr/>
          </p:nvSpPr>
          <p:spPr bwMode="auto">
            <a:xfrm>
              <a:off x="3112" y="3152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0" name="Oval 36"/>
            <p:cNvSpPr>
              <a:spLocks noChangeArrowheads="1"/>
            </p:cNvSpPr>
            <p:nvPr/>
          </p:nvSpPr>
          <p:spPr bwMode="auto">
            <a:xfrm>
              <a:off x="3148" y="322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1" name="Oval 37"/>
            <p:cNvSpPr>
              <a:spLocks noChangeArrowheads="1"/>
            </p:cNvSpPr>
            <p:nvPr/>
          </p:nvSpPr>
          <p:spPr bwMode="auto">
            <a:xfrm>
              <a:off x="3018" y="3152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2" name="Oval 38"/>
            <p:cNvSpPr>
              <a:spLocks noChangeArrowheads="1"/>
            </p:cNvSpPr>
            <p:nvPr/>
          </p:nvSpPr>
          <p:spPr bwMode="auto">
            <a:xfrm>
              <a:off x="3018" y="3260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3" name="Oval 39"/>
            <p:cNvSpPr>
              <a:spLocks noChangeArrowheads="1"/>
            </p:cNvSpPr>
            <p:nvPr/>
          </p:nvSpPr>
          <p:spPr bwMode="auto">
            <a:xfrm>
              <a:off x="3070" y="3222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4" name="Oval 40"/>
            <p:cNvSpPr>
              <a:spLocks noChangeArrowheads="1"/>
            </p:cNvSpPr>
            <p:nvPr/>
          </p:nvSpPr>
          <p:spPr bwMode="auto">
            <a:xfrm>
              <a:off x="3081" y="3269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5" name="Oval 41"/>
            <p:cNvSpPr>
              <a:spLocks noChangeArrowheads="1"/>
            </p:cNvSpPr>
            <p:nvPr/>
          </p:nvSpPr>
          <p:spPr bwMode="auto">
            <a:xfrm>
              <a:off x="2976" y="3218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6" name="Oval 42"/>
            <p:cNvSpPr>
              <a:spLocks noChangeArrowheads="1"/>
            </p:cNvSpPr>
            <p:nvPr/>
          </p:nvSpPr>
          <p:spPr bwMode="auto">
            <a:xfrm>
              <a:off x="3016" y="3152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7" name="Oval 43"/>
            <p:cNvSpPr>
              <a:spLocks noChangeArrowheads="1"/>
            </p:cNvSpPr>
            <p:nvPr/>
          </p:nvSpPr>
          <p:spPr bwMode="auto">
            <a:xfrm>
              <a:off x="2766" y="324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8" name="Oval 44"/>
            <p:cNvSpPr>
              <a:spLocks noChangeArrowheads="1"/>
            </p:cNvSpPr>
            <p:nvPr/>
          </p:nvSpPr>
          <p:spPr bwMode="auto">
            <a:xfrm>
              <a:off x="2635" y="3199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59" name="Oval 45"/>
            <p:cNvSpPr>
              <a:spLocks noChangeArrowheads="1"/>
            </p:cNvSpPr>
            <p:nvPr/>
          </p:nvSpPr>
          <p:spPr bwMode="auto">
            <a:xfrm>
              <a:off x="2507" y="3124"/>
              <a:ext cx="92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0" name="Oval 46"/>
            <p:cNvSpPr>
              <a:spLocks noChangeArrowheads="1"/>
            </p:cNvSpPr>
            <p:nvPr/>
          </p:nvSpPr>
          <p:spPr bwMode="auto">
            <a:xfrm>
              <a:off x="2507" y="3230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1" name="Oval 47"/>
            <p:cNvSpPr>
              <a:spLocks noChangeArrowheads="1"/>
            </p:cNvSpPr>
            <p:nvPr/>
          </p:nvSpPr>
          <p:spPr bwMode="auto">
            <a:xfrm>
              <a:off x="2559" y="3192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2" name="Oval 48"/>
            <p:cNvSpPr>
              <a:spLocks noChangeArrowheads="1"/>
            </p:cNvSpPr>
            <p:nvPr/>
          </p:nvSpPr>
          <p:spPr bwMode="auto">
            <a:xfrm>
              <a:off x="2568" y="3241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3" name="Oval 49"/>
            <p:cNvSpPr>
              <a:spLocks noChangeArrowheads="1"/>
            </p:cNvSpPr>
            <p:nvPr/>
          </p:nvSpPr>
          <p:spPr bwMode="auto">
            <a:xfrm>
              <a:off x="2465" y="3190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4" name="Oval 50"/>
            <p:cNvSpPr>
              <a:spLocks noChangeArrowheads="1"/>
            </p:cNvSpPr>
            <p:nvPr/>
          </p:nvSpPr>
          <p:spPr bwMode="auto">
            <a:xfrm>
              <a:off x="2565" y="3218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5" name="Oval 51"/>
            <p:cNvSpPr>
              <a:spLocks noChangeArrowheads="1"/>
            </p:cNvSpPr>
            <p:nvPr/>
          </p:nvSpPr>
          <p:spPr bwMode="auto">
            <a:xfrm>
              <a:off x="2701" y="3152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6" name="Oval 52"/>
            <p:cNvSpPr>
              <a:spLocks noChangeArrowheads="1"/>
            </p:cNvSpPr>
            <p:nvPr/>
          </p:nvSpPr>
          <p:spPr bwMode="auto">
            <a:xfrm>
              <a:off x="2737" y="3229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7" name="Oval 53"/>
            <p:cNvSpPr>
              <a:spLocks noChangeArrowheads="1"/>
            </p:cNvSpPr>
            <p:nvPr/>
          </p:nvSpPr>
          <p:spPr bwMode="auto">
            <a:xfrm>
              <a:off x="2606" y="3152"/>
              <a:ext cx="93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8" name="Oval 54"/>
            <p:cNvSpPr>
              <a:spLocks noChangeArrowheads="1"/>
            </p:cNvSpPr>
            <p:nvPr/>
          </p:nvSpPr>
          <p:spPr bwMode="auto">
            <a:xfrm>
              <a:off x="2606" y="3260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69" name="Oval 55"/>
            <p:cNvSpPr>
              <a:spLocks noChangeArrowheads="1"/>
            </p:cNvSpPr>
            <p:nvPr/>
          </p:nvSpPr>
          <p:spPr bwMode="auto">
            <a:xfrm>
              <a:off x="2659" y="3222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0" name="Oval 56"/>
            <p:cNvSpPr>
              <a:spLocks noChangeArrowheads="1"/>
            </p:cNvSpPr>
            <p:nvPr/>
          </p:nvSpPr>
          <p:spPr bwMode="auto">
            <a:xfrm>
              <a:off x="2670" y="3269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1" name="Oval 57"/>
            <p:cNvSpPr>
              <a:spLocks noChangeArrowheads="1"/>
            </p:cNvSpPr>
            <p:nvPr/>
          </p:nvSpPr>
          <p:spPr bwMode="auto">
            <a:xfrm>
              <a:off x="2565" y="3218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2" name="Oval 58"/>
            <p:cNvSpPr>
              <a:spLocks noChangeArrowheads="1"/>
            </p:cNvSpPr>
            <p:nvPr/>
          </p:nvSpPr>
          <p:spPr bwMode="auto">
            <a:xfrm>
              <a:off x="2605" y="3152"/>
              <a:ext cx="92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3" name="Oval 59"/>
            <p:cNvSpPr>
              <a:spLocks noChangeArrowheads="1"/>
            </p:cNvSpPr>
            <p:nvPr/>
          </p:nvSpPr>
          <p:spPr bwMode="auto">
            <a:xfrm>
              <a:off x="2847" y="3014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4" name="Oval 60"/>
            <p:cNvSpPr>
              <a:spLocks noChangeArrowheads="1"/>
            </p:cNvSpPr>
            <p:nvPr/>
          </p:nvSpPr>
          <p:spPr bwMode="auto">
            <a:xfrm>
              <a:off x="2717" y="2967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5" name="Oval 61"/>
            <p:cNvSpPr>
              <a:spLocks noChangeArrowheads="1"/>
            </p:cNvSpPr>
            <p:nvPr/>
          </p:nvSpPr>
          <p:spPr bwMode="auto">
            <a:xfrm>
              <a:off x="2588" y="289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6" name="Oval 62"/>
            <p:cNvSpPr>
              <a:spLocks noChangeArrowheads="1"/>
            </p:cNvSpPr>
            <p:nvPr/>
          </p:nvSpPr>
          <p:spPr bwMode="auto">
            <a:xfrm>
              <a:off x="2588" y="2999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7" name="Oval 63"/>
            <p:cNvSpPr>
              <a:spLocks noChangeArrowheads="1"/>
            </p:cNvSpPr>
            <p:nvPr/>
          </p:nvSpPr>
          <p:spPr bwMode="auto">
            <a:xfrm>
              <a:off x="2641" y="2960"/>
              <a:ext cx="90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8" name="Oval 64"/>
            <p:cNvSpPr>
              <a:spLocks noChangeArrowheads="1"/>
            </p:cNvSpPr>
            <p:nvPr/>
          </p:nvSpPr>
          <p:spPr bwMode="auto">
            <a:xfrm>
              <a:off x="2650" y="3009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79" name="Oval 65"/>
            <p:cNvSpPr>
              <a:spLocks noChangeArrowheads="1"/>
            </p:cNvSpPr>
            <p:nvPr/>
          </p:nvSpPr>
          <p:spPr bwMode="auto">
            <a:xfrm>
              <a:off x="2546" y="2959"/>
              <a:ext cx="95" cy="10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0" name="Oval 66"/>
            <p:cNvSpPr>
              <a:spLocks noChangeArrowheads="1"/>
            </p:cNvSpPr>
            <p:nvPr/>
          </p:nvSpPr>
          <p:spPr bwMode="auto">
            <a:xfrm>
              <a:off x="2646" y="2986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1" name="Oval 67"/>
            <p:cNvSpPr>
              <a:spLocks noChangeArrowheads="1"/>
            </p:cNvSpPr>
            <p:nvPr/>
          </p:nvSpPr>
          <p:spPr bwMode="auto">
            <a:xfrm>
              <a:off x="2782" y="2920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2" name="Oval 68"/>
            <p:cNvSpPr>
              <a:spLocks noChangeArrowheads="1"/>
            </p:cNvSpPr>
            <p:nvPr/>
          </p:nvSpPr>
          <p:spPr bwMode="auto">
            <a:xfrm>
              <a:off x="2818" y="2997"/>
              <a:ext cx="93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3" name="Oval 69"/>
            <p:cNvSpPr>
              <a:spLocks noChangeArrowheads="1"/>
            </p:cNvSpPr>
            <p:nvPr/>
          </p:nvSpPr>
          <p:spPr bwMode="auto">
            <a:xfrm>
              <a:off x="2688" y="292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4" name="Oval 70"/>
            <p:cNvSpPr>
              <a:spLocks noChangeArrowheads="1"/>
            </p:cNvSpPr>
            <p:nvPr/>
          </p:nvSpPr>
          <p:spPr bwMode="auto">
            <a:xfrm>
              <a:off x="2688" y="302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5" name="Oval 71"/>
            <p:cNvSpPr>
              <a:spLocks noChangeArrowheads="1"/>
            </p:cNvSpPr>
            <p:nvPr/>
          </p:nvSpPr>
          <p:spPr bwMode="auto">
            <a:xfrm>
              <a:off x="2740" y="2990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6" name="Oval 72"/>
            <p:cNvSpPr>
              <a:spLocks noChangeArrowheads="1"/>
            </p:cNvSpPr>
            <p:nvPr/>
          </p:nvSpPr>
          <p:spPr bwMode="auto">
            <a:xfrm>
              <a:off x="2751" y="3037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7" name="Oval 73"/>
            <p:cNvSpPr>
              <a:spLocks noChangeArrowheads="1"/>
            </p:cNvSpPr>
            <p:nvPr/>
          </p:nvSpPr>
          <p:spPr bwMode="auto">
            <a:xfrm>
              <a:off x="2646" y="2986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8" name="Oval 74"/>
            <p:cNvSpPr>
              <a:spLocks noChangeArrowheads="1"/>
            </p:cNvSpPr>
            <p:nvPr/>
          </p:nvSpPr>
          <p:spPr bwMode="auto">
            <a:xfrm>
              <a:off x="2686" y="2920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89" name="Oval 75"/>
            <p:cNvSpPr>
              <a:spLocks noChangeArrowheads="1"/>
            </p:cNvSpPr>
            <p:nvPr/>
          </p:nvSpPr>
          <p:spPr bwMode="auto">
            <a:xfrm>
              <a:off x="3177" y="3028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0" name="Oval 76"/>
            <p:cNvSpPr>
              <a:spLocks noChangeArrowheads="1"/>
            </p:cNvSpPr>
            <p:nvPr/>
          </p:nvSpPr>
          <p:spPr bwMode="auto">
            <a:xfrm>
              <a:off x="3047" y="2981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1" name="Oval 77"/>
            <p:cNvSpPr>
              <a:spLocks noChangeArrowheads="1"/>
            </p:cNvSpPr>
            <p:nvPr/>
          </p:nvSpPr>
          <p:spPr bwMode="auto">
            <a:xfrm>
              <a:off x="2918" y="290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2" name="Oval 78"/>
            <p:cNvSpPr>
              <a:spLocks noChangeArrowheads="1"/>
            </p:cNvSpPr>
            <p:nvPr/>
          </p:nvSpPr>
          <p:spPr bwMode="auto">
            <a:xfrm>
              <a:off x="2918" y="3013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3" name="Oval 79"/>
            <p:cNvSpPr>
              <a:spLocks noChangeArrowheads="1"/>
            </p:cNvSpPr>
            <p:nvPr/>
          </p:nvSpPr>
          <p:spPr bwMode="auto">
            <a:xfrm>
              <a:off x="2971" y="2974"/>
              <a:ext cx="90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4" name="Oval 80"/>
            <p:cNvSpPr>
              <a:spLocks noChangeArrowheads="1"/>
            </p:cNvSpPr>
            <p:nvPr/>
          </p:nvSpPr>
          <p:spPr bwMode="auto">
            <a:xfrm>
              <a:off x="2980" y="302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5" name="Oval 81"/>
            <p:cNvSpPr>
              <a:spLocks noChangeArrowheads="1"/>
            </p:cNvSpPr>
            <p:nvPr/>
          </p:nvSpPr>
          <p:spPr bwMode="auto">
            <a:xfrm>
              <a:off x="2876" y="2972"/>
              <a:ext cx="95" cy="10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6" name="Oval 82"/>
            <p:cNvSpPr>
              <a:spLocks noChangeArrowheads="1"/>
            </p:cNvSpPr>
            <p:nvPr/>
          </p:nvSpPr>
          <p:spPr bwMode="auto">
            <a:xfrm>
              <a:off x="2976" y="3000"/>
              <a:ext cx="93" cy="10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7" name="Oval 83"/>
            <p:cNvSpPr>
              <a:spLocks noChangeArrowheads="1"/>
            </p:cNvSpPr>
            <p:nvPr/>
          </p:nvSpPr>
          <p:spPr bwMode="auto">
            <a:xfrm>
              <a:off x="3112" y="293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8" name="Oval 84"/>
            <p:cNvSpPr>
              <a:spLocks noChangeArrowheads="1"/>
            </p:cNvSpPr>
            <p:nvPr/>
          </p:nvSpPr>
          <p:spPr bwMode="auto">
            <a:xfrm>
              <a:off x="3148" y="3011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599" name="Oval 85"/>
            <p:cNvSpPr>
              <a:spLocks noChangeArrowheads="1"/>
            </p:cNvSpPr>
            <p:nvPr/>
          </p:nvSpPr>
          <p:spPr bwMode="auto">
            <a:xfrm>
              <a:off x="3018" y="2934"/>
              <a:ext cx="92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0" name="Oval 86"/>
            <p:cNvSpPr>
              <a:spLocks noChangeArrowheads="1"/>
            </p:cNvSpPr>
            <p:nvPr/>
          </p:nvSpPr>
          <p:spPr bwMode="auto">
            <a:xfrm>
              <a:off x="3018" y="3042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1" name="Oval 87"/>
            <p:cNvSpPr>
              <a:spLocks noChangeArrowheads="1"/>
            </p:cNvSpPr>
            <p:nvPr/>
          </p:nvSpPr>
          <p:spPr bwMode="auto">
            <a:xfrm>
              <a:off x="3070" y="3004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2" name="Oval 88"/>
            <p:cNvSpPr>
              <a:spLocks noChangeArrowheads="1"/>
            </p:cNvSpPr>
            <p:nvPr/>
          </p:nvSpPr>
          <p:spPr bwMode="auto">
            <a:xfrm>
              <a:off x="3081" y="3051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3" name="Oval 89"/>
            <p:cNvSpPr>
              <a:spLocks noChangeArrowheads="1"/>
            </p:cNvSpPr>
            <p:nvPr/>
          </p:nvSpPr>
          <p:spPr bwMode="auto">
            <a:xfrm>
              <a:off x="2976" y="3000"/>
              <a:ext cx="94" cy="10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4" name="Oval 90"/>
            <p:cNvSpPr>
              <a:spLocks noChangeArrowheads="1"/>
            </p:cNvSpPr>
            <p:nvPr/>
          </p:nvSpPr>
          <p:spPr bwMode="auto">
            <a:xfrm>
              <a:off x="3016" y="2934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5" name="Oval 91"/>
            <p:cNvSpPr>
              <a:spLocks noChangeArrowheads="1"/>
            </p:cNvSpPr>
            <p:nvPr/>
          </p:nvSpPr>
          <p:spPr bwMode="auto">
            <a:xfrm>
              <a:off x="2601" y="3028"/>
              <a:ext cx="92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6" name="Oval 92"/>
            <p:cNvSpPr>
              <a:spLocks noChangeArrowheads="1"/>
            </p:cNvSpPr>
            <p:nvPr/>
          </p:nvSpPr>
          <p:spPr bwMode="auto">
            <a:xfrm>
              <a:off x="2470" y="2981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7" name="Oval 93"/>
            <p:cNvSpPr>
              <a:spLocks noChangeArrowheads="1"/>
            </p:cNvSpPr>
            <p:nvPr/>
          </p:nvSpPr>
          <p:spPr bwMode="auto">
            <a:xfrm>
              <a:off x="2342" y="290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8" name="Oval 94"/>
            <p:cNvSpPr>
              <a:spLocks noChangeArrowheads="1"/>
            </p:cNvSpPr>
            <p:nvPr/>
          </p:nvSpPr>
          <p:spPr bwMode="auto">
            <a:xfrm>
              <a:off x="2342" y="3013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09" name="Oval 95"/>
            <p:cNvSpPr>
              <a:spLocks noChangeArrowheads="1"/>
            </p:cNvSpPr>
            <p:nvPr/>
          </p:nvSpPr>
          <p:spPr bwMode="auto">
            <a:xfrm>
              <a:off x="2394" y="2974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0" name="Oval 96"/>
            <p:cNvSpPr>
              <a:spLocks noChangeArrowheads="1"/>
            </p:cNvSpPr>
            <p:nvPr/>
          </p:nvSpPr>
          <p:spPr bwMode="auto">
            <a:xfrm>
              <a:off x="2403" y="3023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1" name="Oval 97"/>
            <p:cNvSpPr>
              <a:spLocks noChangeArrowheads="1"/>
            </p:cNvSpPr>
            <p:nvPr/>
          </p:nvSpPr>
          <p:spPr bwMode="auto">
            <a:xfrm>
              <a:off x="2300" y="2972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2" name="Oval 98"/>
            <p:cNvSpPr>
              <a:spLocks noChangeArrowheads="1"/>
            </p:cNvSpPr>
            <p:nvPr/>
          </p:nvSpPr>
          <p:spPr bwMode="auto">
            <a:xfrm>
              <a:off x="2400" y="3000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3" name="Oval 99"/>
            <p:cNvSpPr>
              <a:spLocks noChangeArrowheads="1"/>
            </p:cNvSpPr>
            <p:nvPr/>
          </p:nvSpPr>
          <p:spPr bwMode="auto">
            <a:xfrm>
              <a:off x="2536" y="293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4" name="Oval 100"/>
            <p:cNvSpPr>
              <a:spLocks noChangeArrowheads="1"/>
            </p:cNvSpPr>
            <p:nvPr/>
          </p:nvSpPr>
          <p:spPr bwMode="auto">
            <a:xfrm>
              <a:off x="2572" y="3011"/>
              <a:ext cx="92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5" name="Oval 101"/>
            <p:cNvSpPr>
              <a:spLocks noChangeArrowheads="1"/>
            </p:cNvSpPr>
            <p:nvPr/>
          </p:nvSpPr>
          <p:spPr bwMode="auto">
            <a:xfrm>
              <a:off x="2441" y="293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6" name="Oval 102"/>
            <p:cNvSpPr>
              <a:spLocks noChangeArrowheads="1"/>
            </p:cNvSpPr>
            <p:nvPr/>
          </p:nvSpPr>
          <p:spPr bwMode="auto">
            <a:xfrm>
              <a:off x="2441" y="3042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7" name="Oval 103"/>
            <p:cNvSpPr>
              <a:spLocks noChangeArrowheads="1"/>
            </p:cNvSpPr>
            <p:nvPr/>
          </p:nvSpPr>
          <p:spPr bwMode="auto">
            <a:xfrm>
              <a:off x="2494" y="3004"/>
              <a:ext cx="92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8" name="Oval 104"/>
            <p:cNvSpPr>
              <a:spLocks noChangeArrowheads="1"/>
            </p:cNvSpPr>
            <p:nvPr/>
          </p:nvSpPr>
          <p:spPr bwMode="auto">
            <a:xfrm>
              <a:off x="2505" y="3051"/>
              <a:ext cx="92" cy="10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19" name="Oval 105"/>
            <p:cNvSpPr>
              <a:spLocks noChangeArrowheads="1"/>
            </p:cNvSpPr>
            <p:nvPr/>
          </p:nvSpPr>
          <p:spPr bwMode="auto">
            <a:xfrm>
              <a:off x="2400" y="3000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0" name="Oval 106"/>
            <p:cNvSpPr>
              <a:spLocks noChangeArrowheads="1"/>
            </p:cNvSpPr>
            <p:nvPr/>
          </p:nvSpPr>
          <p:spPr bwMode="auto">
            <a:xfrm>
              <a:off x="2440" y="293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1" name="Oval 107"/>
            <p:cNvSpPr>
              <a:spLocks noChangeArrowheads="1"/>
            </p:cNvSpPr>
            <p:nvPr/>
          </p:nvSpPr>
          <p:spPr bwMode="auto">
            <a:xfrm>
              <a:off x="3078" y="2865"/>
              <a:ext cx="92" cy="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2" name="Oval 108"/>
            <p:cNvSpPr>
              <a:spLocks noChangeArrowheads="1"/>
            </p:cNvSpPr>
            <p:nvPr/>
          </p:nvSpPr>
          <p:spPr bwMode="auto">
            <a:xfrm>
              <a:off x="2947" y="2818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3" name="Oval 109"/>
            <p:cNvSpPr>
              <a:spLocks noChangeArrowheads="1"/>
            </p:cNvSpPr>
            <p:nvPr/>
          </p:nvSpPr>
          <p:spPr bwMode="auto">
            <a:xfrm>
              <a:off x="2818" y="2743"/>
              <a:ext cx="93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4" name="Oval 110"/>
            <p:cNvSpPr>
              <a:spLocks noChangeArrowheads="1"/>
            </p:cNvSpPr>
            <p:nvPr/>
          </p:nvSpPr>
          <p:spPr bwMode="auto">
            <a:xfrm>
              <a:off x="2818" y="2849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5" name="Oval 111"/>
            <p:cNvSpPr>
              <a:spLocks noChangeArrowheads="1"/>
            </p:cNvSpPr>
            <p:nvPr/>
          </p:nvSpPr>
          <p:spPr bwMode="auto">
            <a:xfrm>
              <a:off x="2871" y="2811"/>
              <a:ext cx="91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6" name="Oval 112"/>
            <p:cNvSpPr>
              <a:spLocks noChangeArrowheads="1"/>
            </p:cNvSpPr>
            <p:nvPr/>
          </p:nvSpPr>
          <p:spPr bwMode="auto">
            <a:xfrm>
              <a:off x="2880" y="2859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7" name="Oval 113"/>
            <p:cNvSpPr>
              <a:spLocks noChangeArrowheads="1"/>
            </p:cNvSpPr>
            <p:nvPr/>
          </p:nvSpPr>
          <p:spPr bwMode="auto">
            <a:xfrm>
              <a:off x="2777" y="2809"/>
              <a:ext cx="94" cy="10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8" name="Oval 114"/>
            <p:cNvSpPr>
              <a:spLocks noChangeArrowheads="1"/>
            </p:cNvSpPr>
            <p:nvPr/>
          </p:nvSpPr>
          <p:spPr bwMode="auto">
            <a:xfrm>
              <a:off x="2876" y="2837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29" name="Oval 115"/>
            <p:cNvSpPr>
              <a:spLocks noChangeArrowheads="1"/>
            </p:cNvSpPr>
            <p:nvPr/>
          </p:nvSpPr>
          <p:spPr bwMode="auto">
            <a:xfrm>
              <a:off x="3012" y="2770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0" name="Oval 116"/>
            <p:cNvSpPr>
              <a:spLocks noChangeArrowheads="1"/>
            </p:cNvSpPr>
            <p:nvPr/>
          </p:nvSpPr>
          <p:spPr bwMode="auto">
            <a:xfrm>
              <a:off x="3049" y="2847"/>
              <a:ext cx="92" cy="10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1" name="Oval 117"/>
            <p:cNvSpPr>
              <a:spLocks noChangeArrowheads="1"/>
            </p:cNvSpPr>
            <p:nvPr/>
          </p:nvSpPr>
          <p:spPr bwMode="auto">
            <a:xfrm>
              <a:off x="2918" y="2770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2" name="Oval 118"/>
            <p:cNvSpPr>
              <a:spLocks noChangeArrowheads="1"/>
            </p:cNvSpPr>
            <p:nvPr/>
          </p:nvSpPr>
          <p:spPr bwMode="auto">
            <a:xfrm>
              <a:off x="2918" y="2878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3" name="Oval 119"/>
            <p:cNvSpPr>
              <a:spLocks noChangeArrowheads="1"/>
            </p:cNvSpPr>
            <p:nvPr/>
          </p:nvSpPr>
          <p:spPr bwMode="auto">
            <a:xfrm>
              <a:off x="2971" y="2840"/>
              <a:ext cx="92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4" name="Oval 120"/>
            <p:cNvSpPr>
              <a:spLocks noChangeArrowheads="1"/>
            </p:cNvSpPr>
            <p:nvPr/>
          </p:nvSpPr>
          <p:spPr bwMode="auto">
            <a:xfrm>
              <a:off x="2982" y="2887"/>
              <a:ext cx="92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5" name="Oval 121"/>
            <p:cNvSpPr>
              <a:spLocks noChangeArrowheads="1"/>
            </p:cNvSpPr>
            <p:nvPr/>
          </p:nvSpPr>
          <p:spPr bwMode="auto">
            <a:xfrm>
              <a:off x="2876" y="2837"/>
              <a:ext cx="95" cy="10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6" name="Oval 122"/>
            <p:cNvSpPr>
              <a:spLocks noChangeArrowheads="1"/>
            </p:cNvSpPr>
            <p:nvPr/>
          </p:nvSpPr>
          <p:spPr bwMode="auto">
            <a:xfrm>
              <a:off x="2916" y="2770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7" name="Oval 123"/>
            <p:cNvSpPr>
              <a:spLocks noChangeArrowheads="1"/>
            </p:cNvSpPr>
            <p:nvPr/>
          </p:nvSpPr>
          <p:spPr bwMode="auto">
            <a:xfrm>
              <a:off x="2666" y="2865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8" name="Oval 124"/>
            <p:cNvSpPr>
              <a:spLocks noChangeArrowheads="1"/>
            </p:cNvSpPr>
            <p:nvPr/>
          </p:nvSpPr>
          <p:spPr bwMode="auto">
            <a:xfrm>
              <a:off x="2536" y="2818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39" name="Oval 125"/>
            <p:cNvSpPr>
              <a:spLocks noChangeArrowheads="1"/>
            </p:cNvSpPr>
            <p:nvPr/>
          </p:nvSpPr>
          <p:spPr bwMode="auto">
            <a:xfrm>
              <a:off x="2407" y="274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0" name="Oval 126"/>
            <p:cNvSpPr>
              <a:spLocks noChangeArrowheads="1"/>
            </p:cNvSpPr>
            <p:nvPr/>
          </p:nvSpPr>
          <p:spPr bwMode="auto">
            <a:xfrm>
              <a:off x="2407" y="2849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1" name="Oval 127"/>
            <p:cNvSpPr>
              <a:spLocks noChangeArrowheads="1"/>
            </p:cNvSpPr>
            <p:nvPr/>
          </p:nvSpPr>
          <p:spPr bwMode="auto">
            <a:xfrm>
              <a:off x="2459" y="2811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2" name="Oval 128"/>
            <p:cNvSpPr>
              <a:spLocks noChangeArrowheads="1"/>
            </p:cNvSpPr>
            <p:nvPr/>
          </p:nvSpPr>
          <p:spPr bwMode="auto">
            <a:xfrm>
              <a:off x="2469" y="2859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3" name="Oval 129"/>
            <p:cNvSpPr>
              <a:spLocks noChangeArrowheads="1"/>
            </p:cNvSpPr>
            <p:nvPr/>
          </p:nvSpPr>
          <p:spPr bwMode="auto">
            <a:xfrm>
              <a:off x="2365" y="2809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4" name="Oval 130"/>
            <p:cNvSpPr>
              <a:spLocks noChangeArrowheads="1"/>
            </p:cNvSpPr>
            <p:nvPr/>
          </p:nvSpPr>
          <p:spPr bwMode="auto">
            <a:xfrm>
              <a:off x="2465" y="2837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5" name="Oval 131"/>
            <p:cNvSpPr>
              <a:spLocks noChangeArrowheads="1"/>
            </p:cNvSpPr>
            <p:nvPr/>
          </p:nvSpPr>
          <p:spPr bwMode="auto">
            <a:xfrm>
              <a:off x="2601" y="277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6" name="Oval 132"/>
            <p:cNvSpPr>
              <a:spLocks noChangeArrowheads="1"/>
            </p:cNvSpPr>
            <p:nvPr/>
          </p:nvSpPr>
          <p:spPr bwMode="auto">
            <a:xfrm>
              <a:off x="2637" y="2847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7" name="Oval 133"/>
            <p:cNvSpPr>
              <a:spLocks noChangeArrowheads="1"/>
            </p:cNvSpPr>
            <p:nvPr/>
          </p:nvSpPr>
          <p:spPr bwMode="auto">
            <a:xfrm>
              <a:off x="2507" y="277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8" name="Oval 134"/>
            <p:cNvSpPr>
              <a:spLocks noChangeArrowheads="1"/>
            </p:cNvSpPr>
            <p:nvPr/>
          </p:nvSpPr>
          <p:spPr bwMode="auto">
            <a:xfrm>
              <a:off x="2507" y="287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49" name="Oval 135"/>
            <p:cNvSpPr>
              <a:spLocks noChangeArrowheads="1"/>
            </p:cNvSpPr>
            <p:nvPr/>
          </p:nvSpPr>
          <p:spPr bwMode="auto">
            <a:xfrm>
              <a:off x="2559" y="2840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0" name="Oval 136"/>
            <p:cNvSpPr>
              <a:spLocks noChangeArrowheads="1"/>
            </p:cNvSpPr>
            <p:nvPr/>
          </p:nvSpPr>
          <p:spPr bwMode="auto">
            <a:xfrm>
              <a:off x="2570" y="2887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1" name="Oval 137"/>
            <p:cNvSpPr>
              <a:spLocks noChangeArrowheads="1"/>
            </p:cNvSpPr>
            <p:nvPr/>
          </p:nvSpPr>
          <p:spPr bwMode="auto">
            <a:xfrm>
              <a:off x="2465" y="2837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2" name="Oval 138"/>
            <p:cNvSpPr>
              <a:spLocks noChangeArrowheads="1"/>
            </p:cNvSpPr>
            <p:nvPr/>
          </p:nvSpPr>
          <p:spPr bwMode="auto">
            <a:xfrm>
              <a:off x="2505" y="277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3" name="Oval 139"/>
            <p:cNvSpPr>
              <a:spLocks noChangeArrowheads="1"/>
            </p:cNvSpPr>
            <p:nvPr/>
          </p:nvSpPr>
          <p:spPr bwMode="auto">
            <a:xfrm>
              <a:off x="2748" y="263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4" name="Oval 140"/>
            <p:cNvSpPr>
              <a:spLocks noChangeArrowheads="1"/>
            </p:cNvSpPr>
            <p:nvPr/>
          </p:nvSpPr>
          <p:spPr bwMode="auto">
            <a:xfrm>
              <a:off x="2617" y="2586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5" name="Oval 141"/>
            <p:cNvSpPr>
              <a:spLocks noChangeArrowheads="1"/>
            </p:cNvSpPr>
            <p:nvPr/>
          </p:nvSpPr>
          <p:spPr bwMode="auto">
            <a:xfrm>
              <a:off x="2488" y="2511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6" name="Oval 142"/>
            <p:cNvSpPr>
              <a:spLocks noChangeArrowheads="1"/>
            </p:cNvSpPr>
            <p:nvPr/>
          </p:nvSpPr>
          <p:spPr bwMode="auto">
            <a:xfrm>
              <a:off x="2488" y="2617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7" name="Oval 143"/>
            <p:cNvSpPr>
              <a:spLocks noChangeArrowheads="1"/>
            </p:cNvSpPr>
            <p:nvPr/>
          </p:nvSpPr>
          <p:spPr bwMode="auto">
            <a:xfrm>
              <a:off x="2541" y="2579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8" name="Oval 144"/>
            <p:cNvSpPr>
              <a:spLocks noChangeArrowheads="1"/>
            </p:cNvSpPr>
            <p:nvPr/>
          </p:nvSpPr>
          <p:spPr bwMode="auto">
            <a:xfrm>
              <a:off x="2550" y="2628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59" name="Oval 145"/>
            <p:cNvSpPr>
              <a:spLocks noChangeArrowheads="1"/>
            </p:cNvSpPr>
            <p:nvPr/>
          </p:nvSpPr>
          <p:spPr bwMode="auto">
            <a:xfrm>
              <a:off x="2447" y="2577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0" name="Oval 146"/>
            <p:cNvSpPr>
              <a:spLocks noChangeArrowheads="1"/>
            </p:cNvSpPr>
            <p:nvPr/>
          </p:nvSpPr>
          <p:spPr bwMode="auto">
            <a:xfrm>
              <a:off x="2546" y="2605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1" name="Oval 147"/>
            <p:cNvSpPr>
              <a:spLocks noChangeArrowheads="1"/>
            </p:cNvSpPr>
            <p:nvPr/>
          </p:nvSpPr>
          <p:spPr bwMode="auto">
            <a:xfrm>
              <a:off x="2682" y="253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2" name="Oval 148"/>
            <p:cNvSpPr>
              <a:spLocks noChangeArrowheads="1"/>
            </p:cNvSpPr>
            <p:nvPr/>
          </p:nvSpPr>
          <p:spPr bwMode="auto">
            <a:xfrm>
              <a:off x="2719" y="2615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3" name="Oval 149"/>
            <p:cNvSpPr>
              <a:spLocks noChangeArrowheads="1"/>
            </p:cNvSpPr>
            <p:nvPr/>
          </p:nvSpPr>
          <p:spPr bwMode="auto">
            <a:xfrm>
              <a:off x="2588" y="253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4" name="Oval 150"/>
            <p:cNvSpPr>
              <a:spLocks noChangeArrowheads="1"/>
            </p:cNvSpPr>
            <p:nvPr/>
          </p:nvSpPr>
          <p:spPr bwMode="auto">
            <a:xfrm>
              <a:off x="2588" y="2647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5" name="Oval 151"/>
            <p:cNvSpPr>
              <a:spLocks noChangeArrowheads="1"/>
            </p:cNvSpPr>
            <p:nvPr/>
          </p:nvSpPr>
          <p:spPr bwMode="auto">
            <a:xfrm>
              <a:off x="2641" y="2609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6" name="Oval 152"/>
            <p:cNvSpPr>
              <a:spLocks noChangeArrowheads="1"/>
            </p:cNvSpPr>
            <p:nvPr/>
          </p:nvSpPr>
          <p:spPr bwMode="auto">
            <a:xfrm>
              <a:off x="2652" y="2656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7" name="Oval 153"/>
            <p:cNvSpPr>
              <a:spLocks noChangeArrowheads="1"/>
            </p:cNvSpPr>
            <p:nvPr/>
          </p:nvSpPr>
          <p:spPr bwMode="auto">
            <a:xfrm>
              <a:off x="2546" y="2605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8" name="Oval 154"/>
            <p:cNvSpPr>
              <a:spLocks noChangeArrowheads="1"/>
            </p:cNvSpPr>
            <p:nvPr/>
          </p:nvSpPr>
          <p:spPr bwMode="auto">
            <a:xfrm>
              <a:off x="2586" y="253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69" name="Oval 155"/>
            <p:cNvSpPr>
              <a:spLocks noChangeArrowheads="1"/>
            </p:cNvSpPr>
            <p:nvPr/>
          </p:nvSpPr>
          <p:spPr bwMode="auto">
            <a:xfrm>
              <a:off x="3078" y="2647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0" name="Oval 156"/>
            <p:cNvSpPr>
              <a:spLocks noChangeArrowheads="1"/>
            </p:cNvSpPr>
            <p:nvPr/>
          </p:nvSpPr>
          <p:spPr bwMode="auto">
            <a:xfrm>
              <a:off x="2947" y="2600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1" name="Oval 157"/>
            <p:cNvSpPr>
              <a:spLocks noChangeArrowheads="1"/>
            </p:cNvSpPr>
            <p:nvPr/>
          </p:nvSpPr>
          <p:spPr bwMode="auto">
            <a:xfrm>
              <a:off x="2818" y="2525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2" name="Oval 158"/>
            <p:cNvSpPr>
              <a:spLocks noChangeArrowheads="1"/>
            </p:cNvSpPr>
            <p:nvPr/>
          </p:nvSpPr>
          <p:spPr bwMode="auto">
            <a:xfrm>
              <a:off x="2818" y="2631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3" name="Oval 159"/>
            <p:cNvSpPr>
              <a:spLocks noChangeArrowheads="1"/>
            </p:cNvSpPr>
            <p:nvPr/>
          </p:nvSpPr>
          <p:spPr bwMode="auto">
            <a:xfrm>
              <a:off x="2871" y="2593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4" name="Oval 160"/>
            <p:cNvSpPr>
              <a:spLocks noChangeArrowheads="1"/>
            </p:cNvSpPr>
            <p:nvPr/>
          </p:nvSpPr>
          <p:spPr bwMode="auto">
            <a:xfrm>
              <a:off x="2880" y="2642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5" name="Oval 161"/>
            <p:cNvSpPr>
              <a:spLocks noChangeArrowheads="1"/>
            </p:cNvSpPr>
            <p:nvPr/>
          </p:nvSpPr>
          <p:spPr bwMode="auto">
            <a:xfrm>
              <a:off x="2777" y="2591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6" name="Oval 162"/>
            <p:cNvSpPr>
              <a:spLocks noChangeArrowheads="1"/>
            </p:cNvSpPr>
            <p:nvPr/>
          </p:nvSpPr>
          <p:spPr bwMode="auto">
            <a:xfrm>
              <a:off x="2876" y="2619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7" name="Oval 163"/>
            <p:cNvSpPr>
              <a:spLocks noChangeArrowheads="1"/>
            </p:cNvSpPr>
            <p:nvPr/>
          </p:nvSpPr>
          <p:spPr bwMode="auto">
            <a:xfrm>
              <a:off x="3012" y="2553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8" name="Oval 164"/>
            <p:cNvSpPr>
              <a:spLocks noChangeArrowheads="1"/>
            </p:cNvSpPr>
            <p:nvPr/>
          </p:nvSpPr>
          <p:spPr bwMode="auto">
            <a:xfrm>
              <a:off x="3049" y="2629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79" name="Oval 165"/>
            <p:cNvSpPr>
              <a:spLocks noChangeArrowheads="1"/>
            </p:cNvSpPr>
            <p:nvPr/>
          </p:nvSpPr>
          <p:spPr bwMode="auto">
            <a:xfrm>
              <a:off x="2918" y="2553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0" name="Oval 166"/>
            <p:cNvSpPr>
              <a:spLocks noChangeArrowheads="1"/>
            </p:cNvSpPr>
            <p:nvPr/>
          </p:nvSpPr>
          <p:spPr bwMode="auto">
            <a:xfrm>
              <a:off x="2918" y="2661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1" name="Oval 167"/>
            <p:cNvSpPr>
              <a:spLocks noChangeArrowheads="1"/>
            </p:cNvSpPr>
            <p:nvPr/>
          </p:nvSpPr>
          <p:spPr bwMode="auto">
            <a:xfrm>
              <a:off x="2971" y="2622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2" name="Oval 168"/>
            <p:cNvSpPr>
              <a:spLocks noChangeArrowheads="1"/>
            </p:cNvSpPr>
            <p:nvPr/>
          </p:nvSpPr>
          <p:spPr bwMode="auto">
            <a:xfrm>
              <a:off x="2982" y="2669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3" name="Oval 169"/>
            <p:cNvSpPr>
              <a:spLocks noChangeArrowheads="1"/>
            </p:cNvSpPr>
            <p:nvPr/>
          </p:nvSpPr>
          <p:spPr bwMode="auto">
            <a:xfrm>
              <a:off x="2876" y="2619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4" name="Oval 170"/>
            <p:cNvSpPr>
              <a:spLocks noChangeArrowheads="1"/>
            </p:cNvSpPr>
            <p:nvPr/>
          </p:nvSpPr>
          <p:spPr bwMode="auto">
            <a:xfrm>
              <a:off x="2916" y="2553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5" name="Oval 171"/>
            <p:cNvSpPr>
              <a:spLocks noChangeArrowheads="1"/>
            </p:cNvSpPr>
            <p:nvPr/>
          </p:nvSpPr>
          <p:spPr bwMode="auto">
            <a:xfrm>
              <a:off x="2501" y="2647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6" name="Oval 172"/>
            <p:cNvSpPr>
              <a:spLocks noChangeArrowheads="1"/>
            </p:cNvSpPr>
            <p:nvPr/>
          </p:nvSpPr>
          <p:spPr bwMode="auto">
            <a:xfrm>
              <a:off x="2371" y="2600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7" name="Oval 173"/>
            <p:cNvSpPr>
              <a:spLocks noChangeArrowheads="1"/>
            </p:cNvSpPr>
            <p:nvPr/>
          </p:nvSpPr>
          <p:spPr bwMode="auto">
            <a:xfrm>
              <a:off x="2242" y="2525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8" name="Oval 174"/>
            <p:cNvSpPr>
              <a:spLocks noChangeArrowheads="1"/>
            </p:cNvSpPr>
            <p:nvPr/>
          </p:nvSpPr>
          <p:spPr bwMode="auto">
            <a:xfrm>
              <a:off x="2242" y="2631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89" name="Oval 175"/>
            <p:cNvSpPr>
              <a:spLocks noChangeArrowheads="1"/>
            </p:cNvSpPr>
            <p:nvPr/>
          </p:nvSpPr>
          <p:spPr bwMode="auto">
            <a:xfrm>
              <a:off x="2294" y="2593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0" name="Oval 176"/>
            <p:cNvSpPr>
              <a:spLocks noChangeArrowheads="1"/>
            </p:cNvSpPr>
            <p:nvPr/>
          </p:nvSpPr>
          <p:spPr bwMode="auto">
            <a:xfrm>
              <a:off x="2304" y="2642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1" name="Oval 177"/>
            <p:cNvSpPr>
              <a:spLocks noChangeArrowheads="1"/>
            </p:cNvSpPr>
            <p:nvPr/>
          </p:nvSpPr>
          <p:spPr bwMode="auto">
            <a:xfrm>
              <a:off x="2200" y="2591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2" name="Oval 178"/>
            <p:cNvSpPr>
              <a:spLocks noChangeArrowheads="1"/>
            </p:cNvSpPr>
            <p:nvPr/>
          </p:nvSpPr>
          <p:spPr bwMode="auto">
            <a:xfrm>
              <a:off x="2300" y="2619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3" name="Oval 179"/>
            <p:cNvSpPr>
              <a:spLocks noChangeArrowheads="1"/>
            </p:cNvSpPr>
            <p:nvPr/>
          </p:nvSpPr>
          <p:spPr bwMode="auto">
            <a:xfrm>
              <a:off x="2436" y="255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4" name="Oval 180"/>
            <p:cNvSpPr>
              <a:spLocks noChangeArrowheads="1"/>
            </p:cNvSpPr>
            <p:nvPr/>
          </p:nvSpPr>
          <p:spPr bwMode="auto">
            <a:xfrm>
              <a:off x="2472" y="2629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5" name="Oval 181"/>
            <p:cNvSpPr>
              <a:spLocks noChangeArrowheads="1"/>
            </p:cNvSpPr>
            <p:nvPr/>
          </p:nvSpPr>
          <p:spPr bwMode="auto">
            <a:xfrm>
              <a:off x="2342" y="255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6" name="Oval 182"/>
            <p:cNvSpPr>
              <a:spLocks noChangeArrowheads="1"/>
            </p:cNvSpPr>
            <p:nvPr/>
          </p:nvSpPr>
          <p:spPr bwMode="auto">
            <a:xfrm>
              <a:off x="2342" y="2661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7" name="Oval 183"/>
            <p:cNvSpPr>
              <a:spLocks noChangeArrowheads="1"/>
            </p:cNvSpPr>
            <p:nvPr/>
          </p:nvSpPr>
          <p:spPr bwMode="auto">
            <a:xfrm>
              <a:off x="2394" y="262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8" name="Oval 184"/>
            <p:cNvSpPr>
              <a:spLocks noChangeArrowheads="1"/>
            </p:cNvSpPr>
            <p:nvPr/>
          </p:nvSpPr>
          <p:spPr bwMode="auto">
            <a:xfrm>
              <a:off x="2405" y="2669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699" name="Oval 185"/>
            <p:cNvSpPr>
              <a:spLocks noChangeArrowheads="1"/>
            </p:cNvSpPr>
            <p:nvPr/>
          </p:nvSpPr>
          <p:spPr bwMode="auto">
            <a:xfrm>
              <a:off x="2300" y="2619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0" name="Oval 186"/>
            <p:cNvSpPr>
              <a:spLocks noChangeArrowheads="1"/>
            </p:cNvSpPr>
            <p:nvPr/>
          </p:nvSpPr>
          <p:spPr bwMode="auto">
            <a:xfrm>
              <a:off x="2340" y="255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1" name="Oval 187"/>
            <p:cNvSpPr>
              <a:spLocks noChangeArrowheads="1"/>
            </p:cNvSpPr>
            <p:nvPr/>
          </p:nvSpPr>
          <p:spPr bwMode="auto">
            <a:xfrm>
              <a:off x="3159" y="3483"/>
              <a:ext cx="93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2" name="Oval 188"/>
            <p:cNvSpPr>
              <a:spLocks noChangeArrowheads="1"/>
            </p:cNvSpPr>
            <p:nvPr/>
          </p:nvSpPr>
          <p:spPr bwMode="auto">
            <a:xfrm>
              <a:off x="3029" y="3436"/>
              <a:ext cx="92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3" name="Oval 189"/>
            <p:cNvSpPr>
              <a:spLocks noChangeArrowheads="1"/>
            </p:cNvSpPr>
            <p:nvPr/>
          </p:nvSpPr>
          <p:spPr bwMode="auto">
            <a:xfrm>
              <a:off x="2900" y="3361"/>
              <a:ext cx="93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4" name="Oval 190"/>
            <p:cNvSpPr>
              <a:spLocks noChangeArrowheads="1"/>
            </p:cNvSpPr>
            <p:nvPr/>
          </p:nvSpPr>
          <p:spPr bwMode="auto">
            <a:xfrm>
              <a:off x="2900" y="3467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5" name="Oval 191"/>
            <p:cNvSpPr>
              <a:spLocks noChangeArrowheads="1"/>
            </p:cNvSpPr>
            <p:nvPr/>
          </p:nvSpPr>
          <p:spPr bwMode="auto">
            <a:xfrm>
              <a:off x="2953" y="3429"/>
              <a:ext cx="90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6" name="Oval 192"/>
            <p:cNvSpPr>
              <a:spLocks noChangeArrowheads="1"/>
            </p:cNvSpPr>
            <p:nvPr/>
          </p:nvSpPr>
          <p:spPr bwMode="auto">
            <a:xfrm>
              <a:off x="2962" y="3478"/>
              <a:ext cx="92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7" name="Oval 193"/>
            <p:cNvSpPr>
              <a:spLocks noChangeArrowheads="1"/>
            </p:cNvSpPr>
            <p:nvPr/>
          </p:nvSpPr>
          <p:spPr bwMode="auto">
            <a:xfrm>
              <a:off x="2858" y="3427"/>
              <a:ext cx="95" cy="10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8" name="Oval 194"/>
            <p:cNvSpPr>
              <a:spLocks noChangeArrowheads="1"/>
            </p:cNvSpPr>
            <p:nvPr/>
          </p:nvSpPr>
          <p:spPr bwMode="auto">
            <a:xfrm>
              <a:off x="2958" y="3455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09" name="Oval 195"/>
            <p:cNvSpPr>
              <a:spLocks noChangeArrowheads="1"/>
            </p:cNvSpPr>
            <p:nvPr/>
          </p:nvSpPr>
          <p:spPr bwMode="auto">
            <a:xfrm>
              <a:off x="3094" y="3389"/>
              <a:ext cx="93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0" name="Oval 196"/>
            <p:cNvSpPr>
              <a:spLocks noChangeArrowheads="1"/>
            </p:cNvSpPr>
            <p:nvPr/>
          </p:nvSpPr>
          <p:spPr bwMode="auto">
            <a:xfrm>
              <a:off x="3130" y="3465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1" name="Oval 197"/>
            <p:cNvSpPr>
              <a:spLocks noChangeArrowheads="1"/>
            </p:cNvSpPr>
            <p:nvPr/>
          </p:nvSpPr>
          <p:spPr bwMode="auto">
            <a:xfrm>
              <a:off x="3000" y="3389"/>
              <a:ext cx="92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2" name="Oval 198"/>
            <p:cNvSpPr>
              <a:spLocks noChangeArrowheads="1"/>
            </p:cNvSpPr>
            <p:nvPr/>
          </p:nvSpPr>
          <p:spPr bwMode="auto">
            <a:xfrm>
              <a:off x="3000" y="3497"/>
              <a:ext cx="92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3" name="Oval 199"/>
            <p:cNvSpPr>
              <a:spLocks noChangeArrowheads="1"/>
            </p:cNvSpPr>
            <p:nvPr/>
          </p:nvSpPr>
          <p:spPr bwMode="auto">
            <a:xfrm>
              <a:off x="3052" y="3458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4" name="Oval 200"/>
            <p:cNvSpPr>
              <a:spLocks noChangeArrowheads="1"/>
            </p:cNvSpPr>
            <p:nvPr/>
          </p:nvSpPr>
          <p:spPr bwMode="auto">
            <a:xfrm>
              <a:off x="3063" y="3505"/>
              <a:ext cx="93" cy="10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5" name="Oval 201"/>
            <p:cNvSpPr>
              <a:spLocks noChangeArrowheads="1"/>
            </p:cNvSpPr>
            <p:nvPr/>
          </p:nvSpPr>
          <p:spPr bwMode="auto">
            <a:xfrm>
              <a:off x="2958" y="3455"/>
              <a:ext cx="94" cy="10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6" name="Oval 202"/>
            <p:cNvSpPr>
              <a:spLocks noChangeArrowheads="1"/>
            </p:cNvSpPr>
            <p:nvPr/>
          </p:nvSpPr>
          <p:spPr bwMode="auto">
            <a:xfrm>
              <a:off x="2998" y="3389"/>
              <a:ext cx="92" cy="10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7" name="Oval 203"/>
            <p:cNvSpPr>
              <a:spLocks noChangeArrowheads="1"/>
            </p:cNvSpPr>
            <p:nvPr/>
          </p:nvSpPr>
          <p:spPr bwMode="auto">
            <a:xfrm>
              <a:off x="2748" y="348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8" name="Oval 204"/>
            <p:cNvSpPr>
              <a:spLocks noChangeArrowheads="1"/>
            </p:cNvSpPr>
            <p:nvPr/>
          </p:nvSpPr>
          <p:spPr bwMode="auto">
            <a:xfrm>
              <a:off x="2617" y="3436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19" name="Oval 205"/>
            <p:cNvSpPr>
              <a:spLocks noChangeArrowheads="1"/>
            </p:cNvSpPr>
            <p:nvPr/>
          </p:nvSpPr>
          <p:spPr bwMode="auto">
            <a:xfrm>
              <a:off x="2488" y="3361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0" name="Oval 206"/>
            <p:cNvSpPr>
              <a:spLocks noChangeArrowheads="1"/>
            </p:cNvSpPr>
            <p:nvPr/>
          </p:nvSpPr>
          <p:spPr bwMode="auto">
            <a:xfrm>
              <a:off x="2488" y="3467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1" name="Oval 207"/>
            <p:cNvSpPr>
              <a:spLocks noChangeArrowheads="1"/>
            </p:cNvSpPr>
            <p:nvPr/>
          </p:nvSpPr>
          <p:spPr bwMode="auto">
            <a:xfrm>
              <a:off x="2541" y="3429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2" name="Oval 208"/>
            <p:cNvSpPr>
              <a:spLocks noChangeArrowheads="1"/>
            </p:cNvSpPr>
            <p:nvPr/>
          </p:nvSpPr>
          <p:spPr bwMode="auto">
            <a:xfrm>
              <a:off x="2550" y="3478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3" name="Oval 209"/>
            <p:cNvSpPr>
              <a:spLocks noChangeArrowheads="1"/>
            </p:cNvSpPr>
            <p:nvPr/>
          </p:nvSpPr>
          <p:spPr bwMode="auto">
            <a:xfrm>
              <a:off x="2447" y="3427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4" name="Oval 210"/>
            <p:cNvSpPr>
              <a:spLocks noChangeArrowheads="1"/>
            </p:cNvSpPr>
            <p:nvPr/>
          </p:nvSpPr>
          <p:spPr bwMode="auto">
            <a:xfrm>
              <a:off x="2546" y="3455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5" name="Oval 211"/>
            <p:cNvSpPr>
              <a:spLocks noChangeArrowheads="1"/>
            </p:cNvSpPr>
            <p:nvPr/>
          </p:nvSpPr>
          <p:spPr bwMode="auto">
            <a:xfrm>
              <a:off x="2682" y="338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6" name="Oval 212"/>
            <p:cNvSpPr>
              <a:spLocks noChangeArrowheads="1"/>
            </p:cNvSpPr>
            <p:nvPr/>
          </p:nvSpPr>
          <p:spPr bwMode="auto">
            <a:xfrm>
              <a:off x="2719" y="3465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7" name="Oval 213"/>
            <p:cNvSpPr>
              <a:spLocks noChangeArrowheads="1"/>
            </p:cNvSpPr>
            <p:nvPr/>
          </p:nvSpPr>
          <p:spPr bwMode="auto">
            <a:xfrm>
              <a:off x="2588" y="338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8" name="Oval 214"/>
            <p:cNvSpPr>
              <a:spLocks noChangeArrowheads="1"/>
            </p:cNvSpPr>
            <p:nvPr/>
          </p:nvSpPr>
          <p:spPr bwMode="auto">
            <a:xfrm>
              <a:off x="2588" y="3497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29" name="Oval 215"/>
            <p:cNvSpPr>
              <a:spLocks noChangeArrowheads="1"/>
            </p:cNvSpPr>
            <p:nvPr/>
          </p:nvSpPr>
          <p:spPr bwMode="auto">
            <a:xfrm>
              <a:off x="2641" y="345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0" name="Oval 216"/>
            <p:cNvSpPr>
              <a:spLocks noChangeArrowheads="1"/>
            </p:cNvSpPr>
            <p:nvPr/>
          </p:nvSpPr>
          <p:spPr bwMode="auto">
            <a:xfrm>
              <a:off x="2652" y="3505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1" name="Oval 217"/>
            <p:cNvSpPr>
              <a:spLocks noChangeArrowheads="1"/>
            </p:cNvSpPr>
            <p:nvPr/>
          </p:nvSpPr>
          <p:spPr bwMode="auto">
            <a:xfrm>
              <a:off x="2546" y="3455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2" name="Oval 218"/>
            <p:cNvSpPr>
              <a:spLocks noChangeArrowheads="1"/>
            </p:cNvSpPr>
            <p:nvPr/>
          </p:nvSpPr>
          <p:spPr bwMode="auto">
            <a:xfrm>
              <a:off x="2586" y="338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3" name="Oval 219"/>
            <p:cNvSpPr>
              <a:spLocks noChangeArrowheads="1"/>
            </p:cNvSpPr>
            <p:nvPr/>
          </p:nvSpPr>
          <p:spPr bwMode="auto">
            <a:xfrm>
              <a:off x="2829" y="3251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4" name="Oval 220"/>
            <p:cNvSpPr>
              <a:spLocks noChangeArrowheads="1"/>
            </p:cNvSpPr>
            <p:nvPr/>
          </p:nvSpPr>
          <p:spPr bwMode="auto">
            <a:xfrm>
              <a:off x="2699" y="3204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5" name="Oval 221"/>
            <p:cNvSpPr>
              <a:spLocks noChangeArrowheads="1"/>
            </p:cNvSpPr>
            <p:nvPr/>
          </p:nvSpPr>
          <p:spPr bwMode="auto">
            <a:xfrm>
              <a:off x="2570" y="3129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6" name="Oval 222"/>
            <p:cNvSpPr>
              <a:spLocks noChangeArrowheads="1"/>
            </p:cNvSpPr>
            <p:nvPr/>
          </p:nvSpPr>
          <p:spPr bwMode="auto">
            <a:xfrm>
              <a:off x="2570" y="3235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7" name="Oval 223"/>
            <p:cNvSpPr>
              <a:spLocks noChangeArrowheads="1"/>
            </p:cNvSpPr>
            <p:nvPr/>
          </p:nvSpPr>
          <p:spPr bwMode="auto">
            <a:xfrm>
              <a:off x="2623" y="3197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8" name="Oval 224"/>
            <p:cNvSpPr>
              <a:spLocks noChangeArrowheads="1"/>
            </p:cNvSpPr>
            <p:nvPr/>
          </p:nvSpPr>
          <p:spPr bwMode="auto">
            <a:xfrm>
              <a:off x="2632" y="324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39" name="Oval 225"/>
            <p:cNvSpPr>
              <a:spLocks noChangeArrowheads="1"/>
            </p:cNvSpPr>
            <p:nvPr/>
          </p:nvSpPr>
          <p:spPr bwMode="auto">
            <a:xfrm>
              <a:off x="2528" y="3195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0" name="Oval 226"/>
            <p:cNvSpPr>
              <a:spLocks noChangeArrowheads="1"/>
            </p:cNvSpPr>
            <p:nvPr/>
          </p:nvSpPr>
          <p:spPr bwMode="auto">
            <a:xfrm>
              <a:off x="2628" y="3223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1" name="Oval 227"/>
            <p:cNvSpPr>
              <a:spLocks noChangeArrowheads="1"/>
            </p:cNvSpPr>
            <p:nvPr/>
          </p:nvSpPr>
          <p:spPr bwMode="auto">
            <a:xfrm>
              <a:off x="2764" y="3157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2" name="Oval 228"/>
            <p:cNvSpPr>
              <a:spLocks noChangeArrowheads="1"/>
            </p:cNvSpPr>
            <p:nvPr/>
          </p:nvSpPr>
          <p:spPr bwMode="auto">
            <a:xfrm>
              <a:off x="2800" y="3234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3" name="Oval 229"/>
            <p:cNvSpPr>
              <a:spLocks noChangeArrowheads="1"/>
            </p:cNvSpPr>
            <p:nvPr/>
          </p:nvSpPr>
          <p:spPr bwMode="auto">
            <a:xfrm>
              <a:off x="2670" y="3157"/>
              <a:ext cx="92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4" name="Oval 230"/>
            <p:cNvSpPr>
              <a:spLocks noChangeArrowheads="1"/>
            </p:cNvSpPr>
            <p:nvPr/>
          </p:nvSpPr>
          <p:spPr bwMode="auto">
            <a:xfrm>
              <a:off x="2670" y="3265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5" name="Oval 231"/>
            <p:cNvSpPr>
              <a:spLocks noChangeArrowheads="1"/>
            </p:cNvSpPr>
            <p:nvPr/>
          </p:nvSpPr>
          <p:spPr bwMode="auto">
            <a:xfrm>
              <a:off x="2722" y="3227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6" name="Oval 232"/>
            <p:cNvSpPr>
              <a:spLocks noChangeArrowheads="1"/>
            </p:cNvSpPr>
            <p:nvPr/>
          </p:nvSpPr>
          <p:spPr bwMode="auto">
            <a:xfrm>
              <a:off x="2733" y="3274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7" name="Oval 233"/>
            <p:cNvSpPr>
              <a:spLocks noChangeArrowheads="1"/>
            </p:cNvSpPr>
            <p:nvPr/>
          </p:nvSpPr>
          <p:spPr bwMode="auto">
            <a:xfrm>
              <a:off x="2628" y="3223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8" name="Oval 234"/>
            <p:cNvSpPr>
              <a:spLocks noChangeArrowheads="1"/>
            </p:cNvSpPr>
            <p:nvPr/>
          </p:nvSpPr>
          <p:spPr bwMode="auto">
            <a:xfrm>
              <a:off x="2668" y="3157"/>
              <a:ext cx="92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49" name="Oval 235"/>
            <p:cNvSpPr>
              <a:spLocks noChangeArrowheads="1"/>
            </p:cNvSpPr>
            <p:nvPr/>
          </p:nvSpPr>
          <p:spPr bwMode="auto">
            <a:xfrm>
              <a:off x="3159" y="3265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0" name="Oval 236"/>
            <p:cNvSpPr>
              <a:spLocks noChangeArrowheads="1"/>
            </p:cNvSpPr>
            <p:nvPr/>
          </p:nvSpPr>
          <p:spPr bwMode="auto">
            <a:xfrm>
              <a:off x="3029" y="3218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1" name="Oval 237"/>
            <p:cNvSpPr>
              <a:spLocks noChangeArrowheads="1"/>
            </p:cNvSpPr>
            <p:nvPr/>
          </p:nvSpPr>
          <p:spPr bwMode="auto">
            <a:xfrm>
              <a:off x="2900" y="3143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2" name="Oval 238"/>
            <p:cNvSpPr>
              <a:spLocks noChangeArrowheads="1"/>
            </p:cNvSpPr>
            <p:nvPr/>
          </p:nvSpPr>
          <p:spPr bwMode="auto">
            <a:xfrm>
              <a:off x="2900" y="3249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3" name="Oval 239"/>
            <p:cNvSpPr>
              <a:spLocks noChangeArrowheads="1"/>
            </p:cNvSpPr>
            <p:nvPr/>
          </p:nvSpPr>
          <p:spPr bwMode="auto">
            <a:xfrm>
              <a:off x="2953" y="3211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4" name="Oval 240"/>
            <p:cNvSpPr>
              <a:spLocks noChangeArrowheads="1"/>
            </p:cNvSpPr>
            <p:nvPr/>
          </p:nvSpPr>
          <p:spPr bwMode="auto">
            <a:xfrm>
              <a:off x="2962" y="3260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5" name="Oval 241"/>
            <p:cNvSpPr>
              <a:spLocks noChangeArrowheads="1"/>
            </p:cNvSpPr>
            <p:nvPr/>
          </p:nvSpPr>
          <p:spPr bwMode="auto">
            <a:xfrm>
              <a:off x="2858" y="3209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6" name="Oval 242"/>
            <p:cNvSpPr>
              <a:spLocks noChangeArrowheads="1"/>
            </p:cNvSpPr>
            <p:nvPr/>
          </p:nvSpPr>
          <p:spPr bwMode="auto">
            <a:xfrm>
              <a:off x="2958" y="3237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7" name="Oval 243"/>
            <p:cNvSpPr>
              <a:spLocks noChangeArrowheads="1"/>
            </p:cNvSpPr>
            <p:nvPr/>
          </p:nvSpPr>
          <p:spPr bwMode="auto">
            <a:xfrm>
              <a:off x="3094" y="3171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8" name="Oval 244"/>
            <p:cNvSpPr>
              <a:spLocks noChangeArrowheads="1"/>
            </p:cNvSpPr>
            <p:nvPr/>
          </p:nvSpPr>
          <p:spPr bwMode="auto">
            <a:xfrm>
              <a:off x="3130" y="3248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59" name="Oval 245"/>
            <p:cNvSpPr>
              <a:spLocks noChangeArrowheads="1"/>
            </p:cNvSpPr>
            <p:nvPr/>
          </p:nvSpPr>
          <p:spPr bwMode="auto">
            <a:xfrm>
              <a:off x="3000" y="3171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0" name="Oval 246"/>
            <p:cNvSpPr>
              <a:spLocks noChangeArrowheads="1"/>
            </p:cNvSpPr>
            <p:nvPr/>
          </p:nvSpPr>
          <p:spPr bwMode="auto">
            <a:xfrm>
              <a:off x="3000" y="3279"/>
              <a:ext cx="92" cy="10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1" name="Oval 247"/>
            <p:cNvSpPr>
              <a:spLocks noChangeArrowheads="1"/>
            </p:cNvSpPr>
            <p:nvPr/>
          </p:nvSpPr>
          <p:spPr bwMode="auto">
            <a:xfrm>
              <a:off x="3052" y="3241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2" name="Oval 248"/>
            <p:cNvSpPr>
              <a:spLocks noChangeArrowheads="1"/>
            </p:cNvSpPr>
            <p:nvPr/>
          </p:nvSpPr>
          <p:spPr bwMode="auto">
            <a:xfrm>
              <a:off x="3063" y="3288"/>
              <a:ext cx="93" cy="10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3" name="Oval 249"/>
            <p:cNvSpPr>
              <a:spLocks noChangeArrowheads="1"/>
            </p:cNvSpPr>
            <p:nvPr/>
          </p:nvSpPr>
          <p:spPr bwMode="auto">
            <a:xfrm>
              <a:off x="2958" y="3237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4" name="Oval 250"/>
            <p:cNvSpPr>
              <a:spLocks noChangeArrowheads="1"/>
            </p:cNvSpPr>
            <p:nvPr/>
          </p:nvSpPr>
          <p:spPr bwMode="auto">
            <a:xfrm>
              <a:off x="2998" y="3171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5" name="Oval 251"/>
            <p:cNvSpPr>
              <a:spLocks noChangeArrowheads="1"/>
            </p:cNvSpPr>
            <p:nvPr/>
          </p:nvSpPr>
          <p:spPr bwMode="auto">
            <a:xfrm>
              <a:off x="2583" y="3265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6" name="Oval 252"/>
            <p:cNvSpPr>
              <a:spLocks noChangeArrowheads="1"/>
            </p:cNvSpPr>
            <p:nvPr/>
          </p:nvSpPr>
          <p:spPr bwMode="auto">
            <a:xfrm>
              <a:off x="2452" y="3218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7" name="Oval 253"/>
            <p:cNvSpPr>
              <a:spLocks noChangeArrowheads="1"/>
            </p:cNvSpPr>
            <p:nvPr/>
          </p:nvSpPr>
          <p:spPr bwMode="auto">
            <a:xfrm>
              <a:off x="2323" y="3143"/>
              <a:ext cx="93" cy="10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8" name="Oval 254"/>
            <p:cNvSpPr>
              <a:spLocks noChangeArrowheads="1"/>
            </p:cNvSpPr>
            <p:nvPr/>
          </p:nvSpPr>
          <p:spPr bwMode="auto">
            <a:xfrm>
              <a:off x="2323" y="3249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69" name="Oval 255"/>
            <p:cNvSpPr>
              <a:spLocks noChangeArrowheads="1"/>
            </p:cNvSpPr>
            <p:nvPr/>
          </p:nvSpPr>
          <p:spPr bwMode="auto">
            <a:xfrm>
              <a:off x="2376" y="3211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0" name="Oval 256"/>
            <p:cNvSpPr>
              <a:spLocks noChangeArrowheads="1"/>
            </p:cNvSpPr>
            <p:nvPr/>
          </p:nvSpPr>
          <p:spPr bwMode="auto">
            <a:xfrm>
              <a:off x="2385" y="3260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1" name="Oval 257"/>
            <p:cNvSpPr>
              <a:spLocks noChangeArrowheads="1"/>
            </p:cNvSpPr>
            <p:nvPr/>
          </p:nvSpPr>
          <p:spPr bwMode="auto">
            <a:xfrm>
              <a:off x="2282" y="3209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2" name="Oval 258"/>
            <p:cNvSpPr>
              <a:spLocks noChangeArrowheads="1"/>
            </p:cNvSpPr>
            <p:nvPr/>
          </p:nvSpPr>
          <p:spPr bwMode="auto">
            <a:xfrm>
              <a:off x="2381" y="3237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3" name="Oval 259"/>
            <p:cNvSpPr>
              <a:spLocks noChangeArrowheads="1"/>
            </p:cNvSpPr>
            <p:nvPr/>
          </p:nvSpPr>
          <p:spPr bwMode="auto">
            <a:xfrm>
              <a:off x="2517" y="3171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4" name="Oval 260"/>
            <p:cNvSpPr>
              <a:spLocks noChangeArrowheads="1"/>
            </p:cNvSpPr>
            <p:nvPr/>
          </p:nvSpPr>
          <p:spPr bwMode="auto">
            <a:xfrm>
              <a:off x="2554" y="3248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5" name="Oval 261"/>
            <p:cNvSpPr>
              <a:spLocks noChangeArrowheads="1"/>
            </p:cNvSpPr>
            <p:nvPr/>
          </p:nvSpPr>
          <p:spPr bwMode="auto">
            <a:xfrm>
              <a:off x="2423" y="3171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6" name="Oval 262"/>
            <p:cNvSpPr>
              <a:spLocks noChangeArrowheads="1"/>
            </p:cNvSpPr>
            <p:nvPr/>
          </p:nvSpPr>
          <p:spPr bwMode="auto">
            <a:xfrm>
              <a:off x="2423" y="327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7" name="Oval 263"/>
            <p:cNvSpPr>
              <a:spLocks noChangeArrowheads="1"/>
            </p:cNvSpPr>
            <p:nvPr/>
          </p:nvSpPr>
          <p:spPr bwMode="auto">
            <a:xfrm>
              <a:off x="2476" y="3241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8" name="Oval 264"/>
            <p:cNvSpPr>
              <a:spLocks noChangeArrowheads="1"/>
            </p:cNvSpPr>
            <p:nvPr/>
          </p:nvSpPr>
          <p:spPr bwMode="auto">
            <a:xfrm>
              <a:off x="2487" y="3288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79" name="Oval 265"/>
            <p:cNvSpPr>
              <a:spLocks noChangeArrowheads="1"/>
            </p:cNvSpPr>
            <p:nvPr/>
          </p:nvSpPr>
          <p:spPr bwMode="auto">
            <a:xfrm>
              <a:off x="2381" y="3237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0" name="Oval 266"/>
            <p:cNvSpPr>
              <a:spLocks noChangeArrowheads="1"/>
            </p:cNvSpPr>
            <p:nvPr/>
          </p:nvSpPr>
          <p:spPr bwMode="auto">
            <a:xfrm>
              <a:off x="2421" y="3171"/>
              <a:ext cx="93" cy="10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1" name="Oval 267"/>
            <p:cNvSpPr>
              <a:spLocks noChangeArrowheads="1"/>
            </p:cNvSpPr>
            <p:nvPr/>
          </p:nvSpPr>
          <p:spPr bwMode="auto">
            <a:xfrm>
              <a:off x="5083" y="3291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2" name="Oval 268"/>
            <p:cNvSpPr>
              <a:spLocks noChangeArrowheads="1"/>
            </p:cNvSpPr>
            <p:nvPr/>
          </p:nvSpPr>
          <p:spPr bwMode="auto">
            <a:xfrm>
              <a:off x="4952" y="3244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3" name="Oval 269"/>
            <p:cNvSpPr>
              <a:spLocks noChangeArrowheads="1"/>
            </p:cNvSpPr>
            <p:nvPr/>
          </p:nvSpPr>
          <p:spPr bwMode="auto">
            <a:xfrm>
              <a:off x="4823" y="3169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4" name="Oval 270"/>
            <p:cNvSpPr>
              <a:spLocks noChangeArrowheads="1"/>
            </p:cNvSpPr>
            <p:nvPr/>
          </p:nvSpPr>
          <p:spPr bwMode="auto">
            <a:xfrm>
              <a:off x="4823" y="3276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5" name="Oval 271"/>
            <p:cNvSpPr>
              <a:spLocks noChangeArrowheads="1"/>
            </p:cNvSpPr>
            <p:nvPr/>
          </p:nvSpPr>
          <p:spPr bwMode="auto">
            <a:xfrm>
              <a:off x="4876" y="3237"/>
              <a:ext cx="90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6" name="Oval 272"/>
            <p:cNvSpPr>
              <a:spLocks noChangeArrowheads="1"/>
            </p:cNvSpPr>
            <p:nvPr/>
          </p:nvSpPr>
          <p:spPr bwMode="auto">
            <a:xfrm>
              <a:off x="4885" y="328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7" name="Oval 273"/>
            <p:cNvSpPr>
              <a:spLocks noChangeArrowheads="1"/>
            </p:cNvSpPr>
            <p:nvPr/>
          </p:nvSpPr>
          <p:spPr bwMode="auto">
            <a:xfrm>
              <a:off x="4782" y="3236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8" name="Oval 274"/>
            <p:cNvSpPr>
              <a:spLocks noChangeArrowheads="1"/>
            </p:cNvSpPr>
            <p:nvPr/>
          </p:nvSpPr>
          <p:spPr bwMode="auto">
            <a:xfrm>
              <a:off x="4881" y="3263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89" name="Oval 275"/>
            <p:cNvSpPr>
              <a:spLocks noChangeArrowheads="1"/>
            </p:cNvSpPr>
            <p:nvPr/>
          </p:nvSpPr>
          <p:spPr bwMode="auto">
            <a:xfrm>
              <a:off x="5017" y="3197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0" name="Oval 276"/>
            <p:cNvSpPr>
              <a:spLocks noChangeArrowheads="1"/>
            </p:cNvSpPr>
            <p:nvPr/>
          </p:nvSpPr>
          <p:spPr bwMode="auto">
            <a:xfrm>
              <a:off x="5054" y="327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1" name="Oval 277"/>
            <p:cNvSpPr>
              <a:spLocks noChangeArrowheads="1"/>
            </p:cNvSpPr>
            <p:nvPr/>
          </p:nvSpPr>
          <p:spPr bwMode="auto">
            <a:xfrm>
              <a:off x="4923" y="3197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2" name="Oval 278"/>
            <p:cNvSpPr>
              <a:spLocks noChangeArrowheads="1"/>
            </p:cNvSpPr>
            <p:nvPr/>
          </p:nvSpPr>
          <p:spPr bwMode="auto">
            <a:xfrm>
              <a:off x="4923" y="3305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3" name="Oval 279"/>
            <p:cNvSpPr>
              <a:spLocks noChangeArrowheads="1"/>
            </p:cNvSpPr>
            <p:nvPr/>
          </p:nvSpPr>
          <p:spPr bwMode="auto">
            <a:xfrm>
              <a:off x="4976" y="3267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4" name="Oval 280"/>
            <p:cNvSpPr>
              <a:spLocks noChangeArrowheads="1"/>
            </p:cNvSpPr>
            <p:nvPr/>
          </p:nvSpPr>
          <p:spPr bwMode="auto">
            <a:xfrm>
              <a:off x="4986" y="3314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5" name="Oval 281"/>
            <p:cNvSpPr>
              <a:spLocks noChangeArrowheads="1"/>
            </p:cNvSpPr>
            <p:nvPr/>
          </p:nvSpPr>
          <p:spPr bwMode="auto">
            <a:xfrm>
              <a:off x="4881" y="3263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6" name="Oval 282"/>
            <p:cNvSpPr>
              <a:spLocks noChangeArrowheads="1"/>
            </p:cNvSpPr>
            <p:nvPr/>
          </p:nvSpPr>
          <p:spPr bwMode="auto">
            <a:xfrm>
              <a:off x="4921" y="3197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7" name="Oval 283"/>
            <p:cNvSpPr>
              <a:spLocks noChangeArrowheads="1"/>
            </p:cNvSpPr>
            <p:nvPr/>
          </p:nvSpPr>
          <p:spPr bwMode="auto">
            <a:xfrm>
              <a:off x="4671" y="3291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8" name="Oval 284"/>
            <p:cNvSpPr>
              <a:spLocks noChangeArrowheads="1"/>
            </p:cNvSpPr>
            <p:nvPr/>
          </p:nvSpPr>
          <p:spPr bwMode="auto">
            <a:xfrm>
              <a:off x="4540" y="3244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799" name="Oval 285"/>
            <p:cNvSpPr>
              <a:spLocks noChangeArrowheads="1"/>
            </p:cNvSpPr>
            <p:nvPr/>
          </p:nvSpPr>
          <p:spPr bwMode="auto">
            <a:xfrm>
              <a:off x="4412" y="3169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0" name="Oval 286"/>
            <p:cNvSpPr>
              <a:spLocks noChangeArrowheads="1"/>
            </p:cNvSpPr>
            <p:nvPr/>
          </p:nvSpPr>
          <p:spPr bwMode="auto">
            <a:xfrm>
              <a:off x="4412" y="3276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1" name="Oval 287"/>
            <p:cNvSpPr>
              <a:spLocks noChangeArrowheads="1"/>
            </p:cNvSpPr>
            <p:nvPr/>
          </p:nvSpPr>
          <p:spPr bwMode="auto">
            <a:xfrm>
              <a:off x="4464" y="3237"/>
              <a:ext cx="91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2" name="Oval 288"/>
            <p:cNvSpPr>
              <a:spLocks noChangeArrowheads="1"/>
            </p:cNvSpPr>
            <p:nvPr/>
          </p:nvSpPr>
          <p:spPr bwMode="auto">
            <a:xfrm>
              <a:off x="4473" y="328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3" name="Oval 289"/>
            <p:cNvSpPr>
              <a:spLocks noChangeArrowheads="1"/>
            </p:cNvSpPr>
            <p:nvPr/>
          </p:nvSpPr>
          <p:spPr bwMode="auto">
            <a:xfrm>
              <a:off x="4370" y="3236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4" name="Oval 290"/>
            <p:cNvSpPr>
              <a:spLocks noChangeArrowheads="1"/>
            </p:cNvSpPr>
            <p:nvPr/>
          </p:nvSpPr>
          <p:spPr bwMode="auto">
            <a:xfrm>
              <a:off x="4470" y="3263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5" name="Oval 291"/>
            <p:cNvSpPr>
              <a:spLocks noChangeArrowheads="1"/>
            </p:cNvSpPr>
            <p:nvPr/>
          </p:nvSpPr>
          <p:spPr bwMode="auto">
            <a:xfrm>
              <a:off x="4606" y="3197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6" name="Oval 292"/>
            <p:cNvSpPr>
              <a:spLocks noChangeArrowheads="1"/>
            </p:cNvSpPr>
            <p:nvPr/>
          </p:nvSpPr>
          <p:spPr bwMode="auto">
            <a:xfrm>
              <a:off x="4642" y="327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7" name="Oval 293"/>
            <p:cNvSpPr>
              <a:spLocks noChangeArrowheads="1"/>
            </p:cNvSpPr>
            <p:nvPr/>
          </p:nvSpPr>
          <p:spPr bwMode="auto">
            <a:xfrm>
              <a:off x="4511" y="3197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8" name="Oval 294"/>
            <p:cNvSpPr>
              <a:spLocks noChangeArrowheads="1"/>
            </p:cNvSpPr>
            <p:nvPr/>
          </p:nvSpPr>
          <p:spPr bwMode="auto">
            <a:xfrm>
              <a:off x="4511" y="3305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09" name="Oval 295"/>
            <p:cNvSpPr>
              <a:spLocks noChangeArrowheads="1"/>
            </p:cNvSpPr>
            <p:nvPr/>
          </p:nvSpPr>
          <p:spPr bwMode="auto">
            <a:xfrm>
              <a:off x="4564" y="3267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0" name="Oval 296"/>
            <p:cNvSpPr>
              <a:spLocks noChangeArrowheads="1"/>
            </p:cNvSpPr>
            <p:nvPr/>
          </p:nvSpPr>
          <p:spPr bwMode="auto">
            <a:xfrm>
              <a:off x="4575" y="3314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1" name="Oval 297"/>
            <p:cNvSpPr>
              <a:spLocks noChangeArrowheads="1"/>
            </p:cNvSpPr>
            <p:nvPr/>
          </p:nvSpPr>
          <p:spPr bwMode="auto">
            <a:xfrm>
              <a:off x="4470" y="3263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2" name="Oval 298"/>
            <p:cNvSpPr>
              <a:spLocks noChangeArrowheads="1"/>
            </p:cNvSpPr>
            <p:nvPr/>
          </p:nvSpPr>
          <p:spPr bwMode="auto">
            <a:xfrm>
              <a:off x="4510" y="3197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3" name="Oval 299"/>
            <p:cNvSpPr>
              <a:spLocks noChangeArrowheads="1"/>
            </p:cNvSpPr>
            <p:nvPr/>
          </p:nvSpPr>
          <p:spPr bwMode="auto">
            <a:xfrm>
              <a:off x="4753" y="3060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4" name="Oval 300"/>
            <p:cNvSpPr>
              <a:spLocks noChangeArrowheads="1"/>
            </p:cNvSpPr>
            <p:nvPr/>
          </p:nvSpPr>
          <p:spPr bwMode="auto">
            <a:xfrm>
              <a:off x="4622" y="3013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5" name="Oval 301"/>
            <p:cNvSpPr>
              <a:spLocks noChangeArrowheads="1"/>
            </p:cNvSpPr>
            <p:nvPr/>
          </p:nvSpPr>
          <p:spPr bwMode="auto">
            <a:xfrm>
              <a:off x="4493" y="2938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6" name="Oval 302"/>
            <p:cNvSpPr>
              <a:spLocks noChangeArrowheads="1"/>
            </p:cNvSpPr>
            <p:nvPr/>
          </p:nvSpPr>
          <p:spPr bwMode="auto">
            <a:xfrm>
              <a:off x="4493" y="3044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7" name="Oval 303"/>
            <p:cNvSpPr>
              <a:spLocks noChangeArrowheads="1"/>
            </p:cNvSpPr>
            <p:nvPr/>
          </p:nvSpPr>
          <p:spPr bwMode="auto">
            <a:xfrm>
              <a:off x="4546" y="3006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8" name="Oval 304"/>
            <p:cNvSpPr>
              <a:spLocks noChangeArrowheads="1"/>
            </p:cNvSpPr>
            <p:nvPr/>
          </p:nvSpPr>
          <p:spPr bwMode="auto">
            <a:xfrm>
              <a:off x="4555" y="305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19" name="Oval 305"/>
            <p:cNvSpPr>
              <a:spLocks noChangeArrowheads="1"/>
            </p:cNvSpPr>
            <p:nvPr/>
          </p:nvSpPr>
          <p:spPr bwMode="auto">
            <a:xfrm>
              <a:off x="4452" y="3004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0" name="Oval 306"/>
            <p:cNvSpPr>
              <a:spLocks noChangeArrowheads="1"/>
            </p:cNvSpPr>
            <p:nvPr/>
          </p:nvSpPr>
          <p:spPr bwMode="auto">
            <a:xfrm>
              <a:off x="4551" y="3032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1" name="Oval 307"/>
            <p:cNvSpPr>
              <a:spLocks noChangeArrowheads="1"/>
            </p:cNvSpPr>
            <p:nvPr/>
          </p:nvSpPr>
          <p:spPr bwMode="auto">
            <a:xfrm>
              <a:off x="4687" y="2966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2" name="Oval 308"/>
            <p:cNvSpPr>
              <a:spLocks noChangeArrowheads="1"/>
            </p:cNvSpPr>
            <p:nvPr/>
          </p:nvSpPr>
          <p:spPr bwMode="auto">
            <a:xfrm>
              <a:off x="4724" y="3042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3" name="Oval 309"/>
            <p:cNvSpPr>
              <a:spLocks noChangeArrowheads="1"/>
            </p:cNvSpPr>
            <p:nvPr/>
          </p:nvSpPr>
          <p:spPr bwMode="auto">
            <a:xfrm>
              <a:off x="4593" y="296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4" name="Oval 310"/>
            <p:cNvSpPr>
              <a:spLocks noChangeArrowheads="1"/>
            </p:cNvSpPr>
            <p:nvPr/>
          </p:nvSpPr>
          <p:spPr bwMode="auto">
            <a:xfrm>
              <a:off x="4593" y="307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5" name="Oval 311"/>
            <p:cNvSpPr>
              <a:spLocks noChangeArrowheads="1"/>
            </p:cNvSpPr>
            <p:nvPr/>
          </p:nvSpPr>
          <p:spPr bwMode="auto">
            <a:xfrm>
              <a:off x="4646" y="3035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6" name="Oval 312"/>
            <p:cNvSpPr>
              <a:spLocks noChangeArrowheads="1"/>
            </p:cNvSpPr>
            <p:nvPr/>
          </p:nvSpPr>
          <p:spPr bwMode="auto">
            <a:xfrm>
              <a:off x="4656" y="3082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7" name="Oval 313"/>
            <p:cNvSpPr>
              <a:spLocks noChangeArrowheads="1"/>
            </p:cNvSpPr>
            <p:nvPr/>
          </p:nvSpPr>
          <p:spPr bwMode="auto">
            <a:xfrm>
              <a:off x="4551" y="3032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8" name="Oval 314"/>
            <p:cNvSpPr>
              <a:spLocks noChangeArrowheads="1"/>
            </p:cNvSpPr>
            <p:nvPr/>
          </p:nvSpPr>
          <p:spPr bwMode="auto">
            <a:xfrm>
              <a:off x="4591" y="2966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29" name="Oval 315"/>
            <p:cNvSpPr>
              <a:spLocks noChangeArrowheads="1"/>
            </p:cNvSpPr>
            <p:nvPr/>
          </p:nvSpPr>
          <p:spPr bwMode="auto">
            <a:xfrm>
              <a:off x="5083" y="307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0" name="Oval 316"/>
            <p:cNvSpPr>
              <a:spLocks noChangeArrowheads="1"/>
            </p:cNvSpPr>
            <p:nvPr/>
          </p:nvSpPr>
          <p:spPr bwMode="auto">
            <a:xfrm>
              <a:off x="4952" y="3027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1" name="Oval 317"/>
            <p:cNvSpPr>
              <a:spLocks noChangeArrowheads="1"/>
            </p:cNvSpPr>
            <p:nvPr/>
          </p:nvSpPr>
          <p:spPr bwMode="auto">
            <a:xfrm>
              <a:off x="4823" y="2952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2" name="Oval 318"/>
            <p:cNvSpPr>
              <a:spLocks noChangeArrowheads="1"/>
            </p:cNvSpPr>
            <p:nvPr/>
          </p:nvSpPr>
          <p:spPr bwMode="auto">
            <a:xfrm>
              <a:off x="4823" y="3058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3" name="Oval 319"/>
            <p:cNvSpPr>
              <a:spLocks noChangeArrowheads="1"/>
            </p:cNvSpPr>
            <p:nvPr/>
          </p:nvSpPr>
          <p:spPr bwMode="auto">
            <a:xfrm>
              <a:off x="4876" y="3020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4" name="Oval 320"/>
            <p:cNvSpPr>
              <a:spLocks noChangeArrowheads="1"/>
            </p:cNvSpPr>
            <p:nvPr/>
          </p:nvSpPr>
          <p:spPr bwMode="auto">
            <a:xfrm>
              <a:off x="4885" y="306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5" name="Oval 321"/>
            <p:cNvSpPr>
              <a:spLocks noChangeArrowheads="1"/>
            </p:cNvSpPr>
            <p:nvPr/>
          </p:nvSpPr>
          <p:spPr bwMode="auto">
            <a:xfrm>
              <a:off x="4782" y="3018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6" name="Oval 322"/>
            <p:cNvSpPr>
              <a:spLocks noChangeArrowheads="1"/>
            </p:cNvSpPr>
            <p:nvPr/>
          </p:nvSpPr>
          <p:spPr bwMode="auto">
            <a:xfrm>
              <a:off x="4881" y="3046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7" name="Oval 323"/>
            <p:cNvSpPr>
              <a:spLocks noChangeArrowheads="1"/>
            </p:cNvSpPr>
            <p:nvPr/>
          </p:nvSpPr>
          <p:spPr bwMode="auto">
            <a:xfrm>
              <a:off x="5017" y="2980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8" name="Oval 324"/>
            <p:cNvSpPr>
              <a:spLocks noChangeArrowheads="1"/>
            </p:cNvSpPr>
            <p:nvPr/>
          </p:nvSpPr>
          <p:spPr bwMode="auto">
            <a:xfrm>
              <a:off x="5054" y="305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39" name="Oval 325"/>
            <p:cNvSpPr>
              <a:spLocks noChangeArrowheads="1"/>
            </p:cNvSpPr>
            <p:nvPr/>
          </p:nvSpPr>
          <p:spPr bwMode="auto">
            <a:xfrm>
              <a:off x="4923" y="2980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0" name="Oval 326"/>
            <p:cNvSpPr>
              <a:spLocks noChangeArrowheads="1"/>
            </p:cNvSpPr>
            <p:nvPr/>
          </p:nvSpPr>
          <p:spPr bwMode="auto">
            <a:xfrm>
              <a:off x="4923" y="3088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1" name="Oval 327"/>
            <p:cNvSpPr>
              <a:spLocks noChangeArrowheads="1"/>
            </p:cNvSpPr>
            <p:nvPr/>
          </p:nvSpPr>
          <p:spPr bwMode="auto">
            <a:xfrm>
              <a:off x="4976" y="3049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2" name="Oval 328"/>
            <p:cNvSpPr>
              <a:spLocks noChangeArrowheads="1"/>
            </p:cNvSpPr>
            <p:nvPr/>
          </p:nvSpPr>
          <p:spPr bwMode="auto">
            <a:xfrm>
              <a:off x="4986" y="3096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3" name="Oval 329"/>
            <p:cNvSpPr>
              <a:spLocks noChangeArrowheads="1"/>
            </p:cNvSpPr>
            <p:nvPr/>
          </p:nvSpPr>
          <p:spPr bwMode="auto">
            <a:xfrm>
              <a:off x="4881" y="3046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4" name="Oval 330"/>
            <p:cNvSpPr>
              <a:spLocks noChangeArrowheads="1"/>
            </p:cNvSpPr>
            <p:nvPr/>
          </p:nvSpPr>
          <p:spPr bwMode="auto">
            <a:xfrm>
              <a:off x="4921" y="2980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5" name="Oval 331"/>
            <p:cNvSpPr>
              <a:spLocks noChangeArrowheads="1"/>
            </p:cNvSpPr>
            <p:nvPr/>
          </p:nvSpPr>
          <p:spPr bwMode="auto">
            <a:xfrm>
              <a:off x="4506" y="307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6" name="Oval 332"/>
            <p:cNvSpPr>
              <a:spLocks noChangeArrowheads="1"/>
            </p:cNvSpPr>
            <p:nvPr/>
          </p:nvSpPr>
          <p:spPr bwMode="auto">
            <a:xfrm>
              <a:off x="4375" y="3027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7" name="Oval 333"/>
            <p:cNvSpPr>
              <a:spLocks noChangeArrowheads="1"/>
            </p:cNvSpPr>
            <p:nvPr/>
          </p:nvSpPr>
          <p:spPr bwMode="auto">
            <a:xfrm>
              <a:off x="4247" y="2952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8" name="Oval 334"/>
            <p:cNvSpPr>
              <a:spLocks noChangeArrowheads="1"/>
            </p:cNvSpPr>
            <p:nvPr/>
          </p:nvSpPr>
          <p:spPr bwMode="auto">
            <a:xfrm>
              <a:off x="4247" y="3058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49" name="Oval 335"/>
            <p:cNvSpPr>
              <a:spLocks noChangeArrowheads="1"/>
            </p:cNvSpPr>
            <p:nvPr/>
          </p:nvSpPr>
          <p:spPr bwMode="auto">
            <a:xfrm>
              <a:off x="4299" y="3020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0" name="Oval 336"/>
            <p:cNvSpPr>
              <a:spLocks noChangeArrowheads="1"/>
            </p:cNvSpPr>
            <p:nvPr/>
          </p:nvSpPr>
          <p:spPr bwMode="auto">
            <a:xfrm>
              <a:off x="4308" y="3068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1" name="Oval 337"/>
            <p:cNvSpPr>
              <a:spLocks noChangeArrowheads="1"/>
            </p:cNvSpPr>
            <p:nvPr/>
          </p:nvSpPr>
          <p:spPr bwMode="auto">
            <a:xfrm>
              <a:off x="4205" y="3018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2" name="Oval 338"/>
            <p:cNvSpPr>
              <a:spLocks noChangeArrowheads="1"/>
            </p:cNvSpPr>
            <p:nvPr/>
          </p:nvSpPr>
          <p:spPr bwMode="auto">
            <a:xfrm>
              <a:off x="4305" y="3046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3" name="Oval 339"/>
            <p:cNvSpPr>
              <a:spLocks noChangeArrowheads="1"/>
            </p:cNvSpPr>
            <p:nvPr/>
          </p:nvSpPr>
          <p:spPr bwMode="auto">
            <a:xfrm>
              <a:off x="4441" y="2980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4" name="Oval 340"/>
            <p:cNvSpPr>
              <a:spLocks noChangeArrowheads="1"/>
            </p:cNvSpPr>
            <p:nvPr/>
          </p:nvSpPr>
          <p:spPr bwMode="auto">
            <a:xfrm>
              <a:off x="4477" y="305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5" name="Oval 341"/>
            <p:cNvSpPr>
              <a:spLocks noChangeArrowheads="1"/>
            </p:cNvSpPr>
            <p:nvPr/>
          </p:nvSpPr>
          <p:spPr bwMode="auto">
            <a:xfrm>
              <a:off x="4346" y="2980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6" name="Oval 342"/>
            <p:cNvSpPr>
              <a:spLocks noChangeArrowheads="1"/>
            </p:cNvSpPr>
            <p:nvPr/>
          </p:nvSpPr>
          <p:spPr bwMode="auto">
            <a:xfrm>
              <a:off x="4346" y="3088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7" name="Oval 343"/>
            <p:cNvSpPr>
              <a:spLocks noChangeArrowheads="1"/>
            </p:cNvSpPr>
            <p:nvPr/>
          </p:nvSpPr>
          <p:spPr bwMode="auto">
            <a:xfrm>
              <a:off x="4399" y="3049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8" name="Oval 344"/>
            <p:cNvSpPr>
              <a:spLocks noChangeArrowheads="1"/>
            </p:cNvSpPr>
            <p:nvPr/>
          </p:nvSpPr>
          <p:spPr bwMode="auto">
            <a:xfrm>
              <a:off x="4410" y="3096"/>
              <a:ext cx="92" cy="10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59" name="Oval 345"/>
            <p:cNvSpPr>
              <a:spLocks noChangeArrowheads="1"/>
            </p:cNvSpPr>
            <p:nvPr/>
          </p:nvSpPr>
          <p:spPr bwMode="auto">
            <a:xfrm>
              <a:off x="4305" y="3046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0" name="Oval 346"/>
            <p:cNvSpPr>
              <a:spLocks noChangeArrowheads="1"/>
            </p:cNvSpPr>
            <p:nvPr/>
          </p:nvSpPr>
          <p:spPr bwMode="auto">
            <a:xfrm>
              <a:off x="4345" y="2980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1" name="Oval 347"/>
            <p:cNvSpPr>
              <a:spLocks noChangeArrowheads="1"/>
            </p:cNvSpPr>
            <p:nvPr/>
          </p:nvSpPr>
          <p:spPr bwMode="auto">
            <a:xfrm>
              <a:off x="4983" y="2910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2" name="Oval 348"/>
            <p:cNvSpPr>
              <a:spLocks noChangeArrowheads="1"/>
            </p:cNvSpPr>
            <p:nvPr/>
          </p:nvSpPr>
          <p:spPr bwMode="auto">
            <a:xfrm>
              <a:off x="4852" y="2863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3" name="Oval 349"/>
            <p:cNvSpPr>
              <a:spLocks noChangeArrowheads="1"/>
            </p:cNvSpPr>
            <p:nvPr/>
          </p:nvSpPr>
          <p:spPr bwMode="auto">
            <a:xfrm>
              <a:off x="4724" y="2788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4" name="Oval 350"/>
            <p:cNvSpPr>
              <a:spLocks noChangeArrowheads="1"/>
            </p:cNvSpPr>
            <p:nvPr/>
          </p:nvSpPr>
          <p:spPr bwMode="auto">
            <a:xfrm>
              <a:off x="4724" y="2894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5" name="Oval 351"/>
            <p:cNvSpPr>
              <a:spLocks noChangeArrowheads="1"/>
            </p:cNvSpPr>
            <p:nvPr/>
          </p:nvSpPr>
          <p:spPr bwMode="auto">
            <a:xfrm>
              <a:off x="4776" y="2856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6" name="Oval 352"/>
            <p:cNvSpPr>
              <a:spLocks noChangeArrowheads="1"/>
            </p:cNvSpPr>
            <p:nvPr/>
          </p:nvSpPr>
          <p:spPr bwMode="auto">
            <a:xfrm>
              <a:off x="4785" y="2905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7" name="Oval 353"/>
            <p:cNvSpPr>
              <a:spLocks noChangeArrowheads="1"/>
            </p:cNvSpPr>
            <p:nvPr/>
          </p:nvSpPr>
          <p:spPr bwMode="auto">
            <a:xfrm>
              <a:off x="4682" y="2854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8" name="Oval 354"/>
            <p:cNvSpPr>
              <a:spLocks noChangeArrowheads="1"/>
            </p:cNvSpPr>
            <p:nvPr/>
          </p:nvSpPr>
          <p:spPr bwMode="auto">
            <a:xfrm>
              <a:off x="4782" y="2882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69" name="Oval 355"/>
            <p:cNvSpPr>
              <a:spLocks noChangeArrowheads="1"/>
            </p:cNvSpPr>
            <p:nvPr/>
          </p:nvSpPr>
          <p:spPr bwMode="auto">
            <a:xfrm>
              <a:off x="4918" y="281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0" name="Oval 356"/>
            <p:cNvSpPr>
              <a:spLocks noChangeArrowheads="1"/>
            </p:cNvSpPr>
            <p:nvPr/>
          </p:nvSpPr>
          <p:spPr bwMode="auto">
            <a:xfrm>
              <a:off x="4954" y="2892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1" name="Oval 357"/>
            <p:cNvSpPr>
              <a:spLocks noChangeArrowheads="1"/>
            </p:cNvSpPr>
            <p:nvPr/>
          </p:nvSpPr>
          <p:spPr bwMode="auto">
            <a:xfrm>
              <a:off x="4823" y="2816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2" name="Oval 358"/>
            <p:cNvSpPr>
              <a:spLocks noChangeArrowheads="1"/>
            </p:cNvSpPr>
            <p:nvPr/>
          </p:nvSpPr>
          <p:spPr bwMode="auto">
            <a:xfrm>
              <a:off x="4823" y="2924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3" name="Oval 359"/>
            <p:cNvSpPr>
              <a:spLocks noChangeArrowheads="1"/>
            </p:cNvSpPr>
            <p:nvPr/>
          </p:nvSpPr>
          <p:spPr bwMode="auto">
            <a:xfrm>
              <a:off x="4876" y="288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4" name="Oval 360"/>
            <p:cNvSpPr>
              <a:spLocks noChangeArrowheads="1"/>
            </p:cNvSpPr>
            <p:nvPr/>
          </p:nvSpPr>
          <p:spPr bwMode="auto">
            <a:xfrm>
              <a:off x="4887" y="2933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5" name="Oval 361"/>
            <p:cNvSpPr>
              <a:spLocks noChangeArrowheads="1"/>
            </p:cNvSpPr>
            <p:nvPr/>
          </p:nvSpPr>
          <p:spPr bwMode="auto">
            <a:xfrm>
              <a:off x="4782" y="2882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6" name="Oval 362"/>
            <p:cNvSpPr>
              <a:spLocks noChangeArrowheads="1"/>
            </p:cNvSpPr>
            <p:nvPr/>
          </p:nvSpPr>
          <p:spPr bwMode="auto">
            <a:xfrm>
              <a:off x="4821" y="2816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7" name="Oval 363"/>
            <p:cNvSpPr>
              <a:spLocks noChangeArrowheads="1"/>
            </p:cNvSpPr>
            <p:nvPr/>
          </p:nvSpPr>
          <p:spPr bwMode="auto">
            <a:xfrm>
              <a:off x="4571" y="2910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8" name="Oval 364"/>
            <p:cNvSpPr>
              <a:spLocks noChangeArrowheads="1"/>
            </p:cNvSpPr>
            <p:nvPr/>
          </p:nvSpPr>
          <p:spPr bwMode="auto">
            <a:xfrm>
              <a:off x="4441" y="2863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79" name="Oval 365"/>
            <p:cNvSpPr>
              <a:spLocks noChangeArrowheads="1"/>
            </p:cNvSpPr>
            <p:nvPr/>
          </p:nvSpPr>
          <p:spPr bwMode="auto">
            <a:xfrm>
              <a:off x="4312" y="2788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0" name="Oval 366"/>
            <p:cNvSpPr>
              <a:spLocks noChangeArrowheads="1"/>
            </p:cNvSpPr>
            <p:nvPr/>
          </p:nvSpPr>
          <p:spPr bwMode="auto">
            <a:xfrm>
              <a:off x="4312" y="2894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1" name="Oval 367"/>
            <p:cNvSpPr>
              <a:spLocks noChangeArrowheads="1"/>
            </p:cNvSpPr>
            <p:nvPr/>
          </p:nvSpPr>
          <p:spPr bwMode="auto">
            <a:xfrm>
              <a:off x="4365" y="2856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2" name="Oval 368"/>
            <p:cNvSpPr>
              <a:spLocks noChangeArrowheads="1"/>
            </p:cNvSpPr>
            <p:nvPr/>
          </p:nvSpPr>
          <p:spPr bwMode="auto">
            <a:xfrm>
              <a:off x="4374" y="2905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3" name="Oval 369"/>
            <p:cNvSpPr>
              <a:spLocks noChangeArrowheads="1"/>
            </p:cNvSpPr>
            <p:nvPr/>
          </p:nvSpPr>
          <p:spPr bwMode="auto">
            <a:xfrm>
              <a:off x="4270" y="2854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4" name="Oval 370"/>
            <p:cNvSpPr>
              <a:spLocks noChangeArrowheads="1"/>
            </p:cNvSpPr>
            <p:nvPr/>
          </p:nvSpPr>
          <p:spPr bwMode="auto">
            <a:xfrm>
              <a:off x="4370" y="2882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5" name="Oval 371"/>
            <p:cNvSpPr>
              <a:spLocks noChangeArrowheads="1"/>
            </p:cNvSpPr>
            <p:nvPr/>
          </p:nvSpPr>
          <p:spPr bwMode="auto">
            <a:xfrm>
              <a:off x="4506" y="281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6" name="Oval 372"/>
            <p:cNvSpPr>
              <a:spLocks noChangeArrowheads="1"/>
            </p:cNvSpPr>
            <p:nvPr/>
          </p:nvSpPr>
          <p:spPr bwMode="auto">
            <a:xfrm>
              <a:off x="4542" y="289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7" name="Oval 373"/>
            <p:cNvSpPr>
              <a:spLocks noChangeArrowheads="1"/>
            </p:cNvSpPr>
            <p:nvPr/>
          </p:nvSpPr>
          <p:spPr bwMode="auto">
            <a:xfrm>
              <a:off x="4412" y="281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8" name="Oval 374"/>
            <p:cNvSpPr>
              <a:spLocks noChangeArrowheads="1"/>
            </p:cNvSpPr>
            <p:nvPr/>
          </p:nvSpPr>
          <p:spPr bwMode="auto">
            <a:xfrm>
              <a:off x="4412" y="292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89" name="Oval 375"/>
            <p:cNvSpPr>
              <a:spLocks noChangeArrowheads="1"/>
            </p:cNvSpPr>
            <p:nvPr/>
          </p:nvSpPr>
          <p:spPr bwMode="auto">
            <a:xfrm>
              <a:off x="4464" y="2886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0" name="Oval 376"/>
            <p:cNvSpPr>
              <a:spLocks noChangeArrowheads="1"/>
            </p:cNvSpPr>
            <p:nvPr/>
          </p:nvSpPr>
          <p:spPr bwMode="auto">
            <a:xfrm>
              <a:off x="4475" y="2933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1" name="Oval 377"/>
            <p:cNvSpPr>
              <a:spLocks noChangeArrowheads="1"/>
            </p:cNvSpPr>
            <p:nvPr/>
          </p:nvSpPr>
          <p:spPr bwMode="auto">
            <a:xfrm>
              <a:off x="4370" y="2882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2" name="Oval 378"/>
            <p:cNvSpPr>
              <a:spLocks noChangeArrowheads="1"/>
            </p:cNvSpPr>
            <p:nvPr/>
          </p:nvSpPr>
          <p:spPr bwMode="auto">
            <a:xfrm>
              <a:off x="4410" y="2816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3" name="Oval 379"/>
            <p:cNvSpPr>
              <a:spLocks noChangeArrowheads="1"/>
            </p:cNvSpPr>
            <p:nvPr/>
          </p:nvSpPr>
          <p:spPr bwMode="auto">
            <a:xfrm>
              <a:off x="4653" y="267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4" name="Oval 380"/>
            <p:cNvSpPr>
              <a:spLocks noChangeArrowheads="1"/>
            </p:cNvSpPr>
            <p:nvPr/>
          </p:nvSpPr>
          <p:spPr bwMode="auto">
            <a:xfrm>
              <a:off x="4522" y="2631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5" name="Oval 381"/>
            <p:cNvSpPr>
              <a:spLocks noChangeArrowheads="1"/>
            </p:cNvSpPr>
            <p:nvPr/>
          </p:nvSpPr>
          <p:spPr bwMode="auto">
            <a:xfrm>
              <a:off x="4394" y="255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6" name="Oval 382"/>
            <p:cNvSpPr>
              <a:spLocks noChangeArrowheads="1"/>
            </p:cNvSpPr>
            <p:nvPr/>
          </p:nvSpPr>
          <p:spPr bwMode="auto">
            <a:xfrm>
              <a:off x="4394" y="2663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7" name="Oval 383"/>
            <p:cNvSpPr>
              <a:spLocks noChangeArrowheads="1"/>
            </p:cNvSpPr>
            <p:nvPr/>
          </p:nvSpPr>
          <p:spPr bwMode="auto">
            <a:xfrm>
              <a:off x="4446" y="2624"/>
              <a:ext cx="91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8" name="Oval 384"/>
            <p:cNvSpPr>
              <a:spLocks noChangeArrowheads="1"/>
            </p:cNvSpPr>
            <p:nvPr/>
          </p:nvSpPr>
          <p:spPr bwMode="auto">
            <a:xfrm>
              <a:off x="4455" y="2673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899" name="Oval 385"/>
            <p:cNvSpPr>
              <a:spLocks noChangeArrowheads="1"/>
            </p:cNvSpPr>
            <p:nvPr/>
          </p:nvSpPr>
          <p:spPr bwMode="auto">
            <a:xfrm>
              <a:off x="4352" y="2623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0" name="Oval 386"/>
            <p:cNvSpPr>
              <a:spLocks noChangeArrowheads="1"/>
            </p:cNvSpPr>
            <p:nvPr/>
          </p:nvSpPr>
          <p:spPr bwMode="auto">
            <a:xfrm>
              <a:off x="4452" y="2650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1" name="Oval 387"/>
            <p:cNvSpPr>
              <a:spLocks noChangeArrowheads="1"/>
            </p:cNvSpPr>
            <p:nvPr/>
          </p:nvSpPr>
          <p:spPr bwMode="auto">
            <a:xfrm>
              <a:off x="4588" y="258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2" name="Oval 388"/>
            <p:cNvSpPr>
              <a:spLocks noChangeArrowheads="1"/>
            </p:cNvSpPr>
            <p:nvPr/>
          </p:nvSpPr>
          <p:spPr bwMode="auto">
            <a:xfrm>
              <a:off x="4624" y="2661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3" name="Oval 389"/>
            <p:cNvSpPr>
              <a:spLocks noChangeArrowheads="1"/>
            </p:cNvSpPr>
            <p:nvPr/>
          </p:nvSpPr>
          <p:spPr bwMode="auto">
            <a:xfrm>
              <a:off x="4493" y="258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4" name="Oval 390"/>
            <p:cNvSpPr>
              <a:spLocks noChangeArrowheads="1"/>
            </p:cNvSpPr>
            <p:nvPr/>
          </p:nvSpPr>
          <p:spPr bwMode="auto">
            <a:xfrm>
              <a:off x="4493" y="269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5" name="Oval 391"/>
            <p:cNvSpPr>
              <a:spLocks noChangeArrowheads="1"/>
            </p:cNvSpPr>
            <p:nvPr/>
          </p:nvSpPr>
          <p:spPr bwMode="auto">
            <a:xfrm>
              <a:off x="4546" y="265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6" name="Oval 392"/>
            <p:cNvSpPr>
              <a:spLocks noChangeArrowheads="1"/>
            </p:cNvSpPr>
            <p:nvPr/>
          </p:nvSpPr>
          <p:spPr bwMode="auto">
            <a:xfrm>
              <a:off x="4557" y="2701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7" name="Oval 393"/>
            <p:cNvSpPr>
              <a:spLocks noChangeArrowheads="1"/>
            </p:cNvSpPr>
            <p:nvPr/>
          </p:nvSpPr>
          <p:spPr bwMode="auto">
            <a:xfrm>
              <a:off x="4452" y="2650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8" name="Oval 394"/>
            <p:cNvSpPr>
              <a:spLocks noChangeArrowheads="1"/>
            </p:cNvSpPr>
            <p:nvPr/>
          </p:nvSpPr>
          <p:spPr bwMode="auto">
            <a:xfrm>
              <a:off x="4491" y="258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09" name="Oval 395"/>
            <p:cNvSpPr>
              <a:spLocks noChangeArrowheads="1"/>
            </p:cNvSpPr>
            <p:nvPr/>
          </p:nvSpPr>
          <p:spPr bwMode="auto">
            <a:xfrm>
              <a:off x="4983" y="2692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0" name="Oval 396"/>
            <p:cNvSpPr>
              <a:spLocks noChangeArrowheads="1"/>
            </p:cNvSpPr>
            <p:nvPr/>
          </p:nvSpPr>
          <p:spPr bwMode="auto">
            <a:xfrm>
              <a:off x="4852" y="2645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1" name="Oval 397"/>
            <p:cNvSpPr>
              <a:spLocks noChangeArrowheads="1"/>
            </p:cNvSpPr>
            <p:nvPr/>
          </p:nvSpPr>
          <p:spPr bwMode="auto">
            <a:xfrm>
              <a:off x="4724" y="257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2" name="Oval 398"/>
            <p:cNvSpPr>
              <a:spLocks noChangeArrowheads="1"/>
            </p:cNvSpPr>
            <p:nvPr/>
          </p:nvSpPr>
          <p:spPr bwMode="auto">
            <a:xfrm>
              <a:off x="4724" y="2677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3" name="Oval 399"/>
            <p:cNvSpPr>
              <a:spLocks noChangeArrowheads="1"/>
            </p:cNvSpPr>
            <p:nvPr/>
          </p:nvSpPr>
          <p:spPr bwMode="auto">
            <a:xfrm>
              <a:off x="4776" y="2638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4" name="Oval 400"/>
            <p:cNvSpPr>
              <a:spLocks noChangeArrowheads="1"/>
            </p:cNvSpPr>
            <p:nvPr/>
          </p:nvSpPr>
          <p:spPr bwMode="auto">
            <a:xfrm>
              <a:off x="4785" y="2687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5" name="Oval 401"/>
            <p:cNvSpPr>
              <a:spLocks noChangeArrowheads="1"/>
            </p:cNvSpPr>
            <p:nvPr/>
          </p:nvSpPr>
          <p:spPr bwMode="auto">
            <a:xfrm>
              <a:off x="4682" y="2636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6" name="Oval 402"/>
            <p:cNvSpPr>
              <a:spLocks noChangeArrowheads="1"/>
            </p:cNvSpPr>
            <p:nvPr/>
          </p:nvSpPr>
          <p:spPr bwMode="auto">
            <a:xfrm>
              <a:off x="4782" y="2664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7" name="Oval 403"/>
            <p:cNvSpPr>
              <a:spLocks noChangeArrowheads="1"/>
            </p:cNvSpPr>
            <p:nvPr/>
          </p:nvSpPr>
          <p:spPr bwMode="auto">
            <a:xfrm>
              <a:off x="4918" y="259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8" name="Oval 404"/>
            <p:cNvSpPr>
              <a:spLocks noChangeArrowheads="1"/>
            </p:cNvSpPr>
            <p:nvPr/>
          </p:nvSpPr>
          <p:spPr bwMode="auto">
            <a:xfrm>
              <a:off x="4954" y="2675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19" name="Oval 405"/>
            <p:cNvSpPr>
              <a:spLocks noChangeArrowheads="1"/>
            </p:cNvSpPr>
            <p:nvPr/>
          </p:nvSpPr>
          <p:spPr bwMode="auto">
            <a:xfrm>
              <a:off x="4823" y="2598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0" name="Oval 406"/>
            <p:cNvSpPr>
              <a:spLocks noChangeArrowheads="1"/>
            </p:cNvSpPr>
            <p:nvPr/>
          </p:nvSpPr>
          <p:spPr bwMode="auto">
            <a:xfrm>
              <a:off x="4823" y="270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1" name="Oval 407"/>
            <p:cNvSpPr>
              <a:spLocks noChangeArrowheads="1"/>
            </p:cNvSpPr>
            <p:nvPr/>
          </p:nvSpPr>
          <p:spPr bwMode="auto">
            <a:xfrm>
              <a:off x="4876" y="2668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2" name="Oval 408"/>
            <p:cNvSpPr>
              <a:spLocks noChangeArrowheads="1"/>
            </p:cNvSpPr>
            <p:nvPr/>
          </p:nvSpPr>
          <p:spPr bwMode="auto">
            <a:xfrm>
              <a:off x="4887" y="2715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3" name="Oval 409"/>
            <p:cNvSpPr>
              <a:spLocks noChangeArrowheads="1"/>
            </p:cNvSpPr>
            <p:nvPr/>
          </p:nvSpPr>
          <p:spPr bwMode="auto">
            <a:xfrm>
              <a:off x="4782" y="2664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4" name="Oval 410"/>
            <p:cNvSpPr>
              <a:spLocks noChangeArrowheads="1"/>
            </p:cNvSpPr>
            <p:nvPr/>
          </p:nvSpPr>
          <p:spPr bwMode="auto">
            <a:xfrm>
              <a:off x="4821" y="2598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5" name="Oval 411"/>
            <p:cNvSpPr>
              <a:spLocks noChangeArrowheads="1"/>
            </p:cNvSpPr>
            <p:nvPr/>
          </p:nvSpPr>
          <p:spPr bwMode="auto">
            <a:xfrm>
              <a:off x="4406" y="269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6" name="Oval 412"/>
            <p:cNvSpPr>
              <a:spLocks noChangeArrowheads="1"/>
            </p:cNvSpPr>
            <p:nvPr/>
          </p:nvSpPr>
          <p:spPr bwMode="auto">
            <a:xfrm>
              <a:off x="4276" y="2645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7" name="Oval 413"/>
            <p:cNvSpPr>
              <a:spLocks noChangeArrowheads="1"/>
            </p:cNvSpPr>
            <p:nvPr/>
          </p:nvSpPr>
          <p:spPr bwMode="auto">
            <a:xfrm>
              <a:off x="4147" y="257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8" name="Oval 414"/>
            <p:cNvSpPr>
              <a:spLocks noChangeArrowheads="1"/>
            </p:cNvSpPr>
            <p:nvPr/>
          </p:nvSpPr>
          <p:spPr bwMode="auto">
            <a:xfrm>
              <a:off x="4147" y="2677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29" name="Oval 415"/>
            <p:cNvSpPr>
              <a:spLocks noChangeArrowheads="1"/>
            </p:cNvSpPr>
            <p:nvPr/>
          </p:nvSpPr>
          <p:spPr bwMode="auto">
            <a:xfrm>
              <a:off x="4200" y="2638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0" name="Oval 416"/>
            <p:cNvSpPr>
              <a:spLocks noChangeArrowheads="1"/>
            </p:cNvSpPr>
            <p:nvPr/>
          </p:nvSpPr>
          <p:spPr bwMode="auto">
            <a:xfrm>
              <a:off x="4209" y="2687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1" name="Oval 417"/>
            <p:cNvSpPr>
              <a:spLocks noChangeArrowheads="1"/>
            </p:cNvSpPr>
            <p:nvPr/>
          </p:nvSpPr>
          <p:spPr bwMode="auto">
            <a:xfrm>
              <a:off x="4105" y="2636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2" name="Oval 418"/>
            <p:cNvSpPr>
              <a:spLocks noChangeArrowheads="1"/>
            </p:cNvSpPr>
            <p:nvPr/>
          </p:nvSpPr>
          <p:spPr bwMode="auto">
            <a:xfrm>
              <a:off x="4205" y="2664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3" name="Oval 419"/>
            <p:cNvSpPr>
              <a:spLocks noChangeArrowheads="1"/>
            </p:cNvSpPr>
            <p:nvPr/>
          </p:nvSpPr>
          <p:spPr bwMode="auto">
            <a:xfrm>
              <a:off x="4341" y="259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4" name="Oval 420"/>
            <p:cNvSpPr>
              <a:spLocks noChangeArrowheads="1"/>
            </p:cNvSpPr>
            <p:nvPr/>
          </p:nvSpPr>
          <p:spPr bwMode="auto">
            <a:xfrm>
              <a:off x="4377" y="2675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5" name="Oval 421"/>
            <p:cNvSpPr>
              <a:spLocks noChangeArrowheads="1"/>
            </p:cNvSpPr>
            <p:nvPr/>
          </p:nvSpPr>
          <p:spPr bwMode="auto">
            <a:xfrm>
              <a:off x="4247" y="259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6" name="Oval 422"/>
            <p:cNvSpPr>
              <a:spLocks noChangeArrowheads="1"/>
            </p:cNvSpPr>
            <p:nvPr/>
          </p:nvSpPr>
          <p:spPr bwMode="auto">
            <a:xfrm>
              <a:off x="4247" y="270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7" name="Oval 423"/>
            <p:cNvSpPr>
              <a:spLocks noChangeArrowheads="1"/>
            </p:cNvSpPr>
            <p:nvPr/>
          </p:nvSpPr>
          <p:spPr bwMode="auto">
            <a:xfrm>
              <a:off x="4299" y="2668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8" name="Oval 424"/>
            <p:cNvSpPr>
              <a:spLocks noChangeArrowheads="1"/>
            </p:cNvSpPr>
            <p:nvPr/>
          </p:nvSpPr>
          <p:spPr bwMode="auto">
            <a:xfrm>
              <a:off x="4310" y="2715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39" name="Oval 425"/>
            <p:cNvSpPr>
              <a:spLocks noChangeArrowheads="1"/>
            </p:cNvSpPr>
            <p:nvPr/>
          </p:nvSpPr>
          <p:spPr bwMode="auto">
            <a:xfrm>
              <a:off x="4205" y="2664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0" name="Oval 426"/>
            <p:cNvSpPr>
              <a:spLocks noChangeArrowheads="1"/>
            </p:cNvSpPr>
            <p:nvPr/>
          </p:nvSpPr>
          <p:spPr bwMode="auto">
            <a:xfrm>
              <a:off x="4245" y="259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1" name="Oval 427"/>
            <p:cNvSpPr>
              <a:spLocks noChangeArrowheads="1"/>
            </p:cNvSpPr>
            <p:nvPr/>
          </p:nvSpPr>
          <p:spPr bwMode="auto">
            <a:xfrm>
              <a:off x="5064" y="3528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2" name="Oval 428"/>
            <p:cNvSpPr>
              <a:spLocks noChangeArrowheads="1"/>
            </p:cNvSpPr>
            <p:nvPr/>
          </p:nvSpPr>
          <p:spPr bwMode="auto">
            <a:xfrm>
              <a:off x="4934" y="3481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3" name="Oval 429"/>
            <p:cNvSpPr>
              <a:spLocks noChangeArrowheads="1"/>
            </p:cNvSpPr>
            <p:nvPr/>
          </p:nvSpPr>
          <p:spPr bwMode="auto">
            <a:xfrm>
              <a:off x="4805" y="340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4" name="Oval 430"/>
            <p:cNvSpPr>
              <a:spLocks noChangeArrowheads="1"/>
            </p:cNvSpPr>
            <p:nvPr/>
          </p:nvSpPr>
          <p:spPr bwMode="auto">
            <a:xfrm>
              <a:off x="4805" y="3512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5" name="Oval 431"/>
            <p:cNvSpPr>
              <a:spLocks noChangeArrowheads="1"/>
            </p:cNvSpPr>
            <p:nvPr/>
          </p:nvSpPr>
          <p:spPr bwMode="auto">
            <a:xfrm>
              <a:off x="4858" y="3474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6" name="Oval 432"/>
            <p:cNvSpPr>
              <a:spLocks noChangeArrowheads="1"/>
            </p:cNvSpPr>
            <p:nvPr/>
          </p:nvSpPr>
          <p:spPr bwMode="auto">
            <a:xfrm>
              <a:off x="4867" y="3523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7" name="Oval 433"/>
            <p:cNvSpPr>
              <a:spLocks noChangeArrowheads="1"/>
            </p:cNvSpPr>
            <p:nvPr/>
          </p:nvSpPr>
          <p:spPr bwMode="auto">
            <a:xfrm>
              <a:off x="4763" y="3472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8" name="Oval 434"/>
            <p:cNvSpPr>
              <a:spLocks noChangeArrowheads="1"/>
            </p:cNvSpPr>
            <p:nvPr/>
          </p:nvSpPr>
          <p:spPr bwMode="auto">
            <a:xfrm>
              <a:off x="4863" y="3500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49" name="Oval 435"/>
            <p:cNvSpPr>
              <a:spLocks noChangeArrowheads="1"/>
            </p:cNvSpPr>
            <p:nvPr/>
          </p:nvSpPr>
          <p:spPr bwMode="auto">
            <a:xfrm>
              <a:off x="4999" y="343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0" name="Oval 436"/>
            <p:cNvSpPr>
              <a:spLocks noChangeArrowheads="1"/>
            </p:cNvSpPr>
            <p:nvPr/>
          </p:nvSpPr>
          <p:spPr bwMode="auto">
            <a:xfrm>
              <a:off x="5035" y="3511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1" name="Oval 437"/>
            <p:cNvSpPr>
              <a:spLocks noChangeArrowheads="1"/>
            </p:cNvSpPr>
            <p:nvPr/>
          </p:nvSpPr>
          <p:spPr bwMode="auto">
            <a:xfrm>
              <a:off x="4905" y="343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2" name="Oval 438"/>
            <p:cNvSpPr>
              <a:spLocks noChangeArrowheads="1"/>
            </p:cNvSpPr>
            <p:nvPr/>
          </p:nvSpPr>
          <p:spPr bwMode="auto">
            <a:xfrm>
              <a:off x="4905" y="3542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3" name="Oval 439"/>
            <p:cNvSpPr>
              <a:spLocks noChangeArrowheads="1"/>
            </p:cNvSpPr>
            <p:nvPr/>
          </p:nvSpPr>
          <p:spPr bwMode="auto">
            <a:xfrm>
              <a:off x="4957" y="3504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4" name="Oval 440"/>
            <p:cNvSpPr>
              <a:spLocks noChangeArrowheads="1"/>
            </p:cNvSpPr>
            <p:nvPr/>
          </p:nvSpPr>
          <p:spPr bwMode="auto">
            <a:xfrm>
              <a:off x="4968" y="3551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5" name="Oval 441"/>
            <p:cNvSpPr>
              <a:spLocks noChangeArrowheads="1"/>
            </p:cNvSpPr>
            <p:nvPr/>
          </p:nvSpPr>
          <p:spPr bwMode="auto">
            <a:xfrm>
              <a:off x="4863" y="3500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6" name="Oval 442"/>
            <p:cNvSpPr>
              <a:spLocks noChangeArrowheads="1"/>
            </p:cNvSpPr>
            <p:nvPr/>
          </p:nvSpPr>
          <p:spPr bwMode="auto">
            <a:xfrm>
              <a:off x="4903" y="343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7" name="Oval 443"/>
            <p:cNvSpPr>
              <a:spLocks noChangeArrowheads="1"/>
            </p:cNvSpPr>
            <p:nvPr/>
          </p:nvSpPr>
          <p:spPr bwMode="auto">
            <a:xfrm>
              <a:off x="4653" y="3528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8" name="Oval 444"/>
            <p:cNvSpPr>
              <a:spLocks noChangeArrowheads="1"/>
            </p:cNvSpPr>
            <p:nvPr/>
          </p:nvSpPr>
          <p:spPr bwMode="auto">
            <a:xfrm>
              <a:off x="4522" y="3481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59" name="Oval 445"/>
            <p:cNvSpPr>
              <a:spLocks noChangeArrowheads="1"/>
            </p:cNvSpPr>
            <p:nvPr/>
          </p:nvSpPr>
          <p:spPr bwMode="auto">
            <a:xfrm>
              <a:off x="4394" y="340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0" name="Oval 446"/>
            <p:cNvSpPr>
              <a:spLocks noChangeArrowheads="1"/>
            </p:cNvSpPr>
            <p:nvPr/>
          </p:nvSpPr>
          <p:spPr bwMode="auto">
            <a:xfrm>
              <a:off x="4394" y="3512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1" name="Oval 447"/>
            <p:cNvSpPr>
              <a:spLocks noChangeArrowheads="1"/>
            </p:cNvSpPr>
            <p:nvPr/>
          </p:nvSpPr>
          <p:spPr bwMode="auto">
            <a:xfrm>
              <a:off x="4446" y="3474"/>
              <a:ext cx="91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2" name="Oval 448"/>
            <p:cNvSpPr>
              <a:spLocks noChangeArrowheads="1"/>
            </p:cNvSpPr>
            <p:nvPr/>
          </p:nvSpPr>
          <p:spPr bwMode="auto">
            <a:xfrm>
              <a:off x="4455" y="3523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3" name="Oval 449"/>
            <p:cNvSpPr>
              <a:spLocks noChangeArrowheads="1"/>
            </p:cNvSpPr>
            <p:nvPr/>
          </p:nvSpPr>
          <p:spPr bwMode="auto">
            <a:xfrm>
              <a:off x="4352" y="3472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4" name="Oval 450"/>
            <p:cNvSpPr>
              <a:spLocks noChangeArrowheads="1"/>
            </p:cNvSpPr>
            <p:nvPr/>
          </p:nvSpPr>
          <p:spPr bwMode="auto">
            <a:xfrm>
              <a:off x="4452" y="3500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5" name="Oval 451"/>
            <p:cNvSpPr>
              <a:spLocks noChangeArrowheads="1"/>
            </p:cNvSpPr>
            <p:nvPr/>
          </p:nvSpPr>
          <p:spPr bwMode="auto">
            <a:xfrm>
              <a:off x="4588" y="343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6" name="Oval 452"/>
            <p:cNvSpPr>
              <a:spLocks noChangeArrowheads="1"/>
            </p:cNvSpPr>
            <p:nvPr/>
          </p:nvSpPr>
          <p:spPr bwMode="auto">
            <a:xfrm>
              <a:off x="4624" y="3511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7" name="Oval 453"/>
            <p:cNvSpPr>
              <a:spLocks noChangeArrowheads="1"/>
            </p:cNvSpPr>
            <p:nvPr/>
          </p:nvSpPr>
          <p:spPr bwMode="auto">
            <a:xfrm>
              <a:off x="4493" y="343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8" name="Oval 454"/>
            <p:cNvSpPr>
              <a:spLocks noChangeArrowheads="1"/>
            </p:cNvSpPr>
            <p:nvPr/>
          </p:nvSpPr>
          <p:spPr bwMode="auto">
            <a:xfrm>
              <a:off x="4493" y="354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69" name="Oval 455"/>
            <p:cNvSpPr>
              <a:spLocks noChangeArrowheads="1"/>
            </p:cNvSpPr>
            <p:nvPr/>
          </p:nvSpPr>
          <p:spPr bwMode="auto">
            <a:xfrm>
              <a:off x="4546" y="3504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0" name="Oval 456"/>
            <p:cNvSpPr>
              <a:spLocks noChangeArrowheads="1"/>
            </p:cNvSpPr>
            <p:nvPr/>
          </p:nvSpPr>
          <p:spPr bwMode="auto">
            <a:xfrm>
              <a:off x="4557" y="3551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1" name="Oval 457"/>
            <p:cNvSpPr>
              <a:spLocks noChangeArrowheads="1"/>
            </p:cNvSpPr>
            <p:nvPr/>
          </p:nvSpPr>
          <p:spPr bwMode="auto">
            <a:xfrm>
              <a:off x="4452" y="3500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2" name="Oval 458"/>
            <p:cNvSpPr>
              <a:spLocks noChangeArrowheads="1"/>
            </p:cNvSpPr>
            <p:nvPr/>
          </p:nvSpPr>
          <p:spPr bwMode="auto">
            <a:xfrm>
              <a:off x="4491" y="343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3" name="Oval 459"/>
            <p:cNvSpPr>
              <a:spLocks noChangeArrowheads="1"/>
            </p:cNvSpPr>
            <p:nvPr/>
          </p:nvSpPr>
          <p:spPr bwMode="auto">
            <a:xfrm>
              <a:off x="4734" y="3297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4" name="Oval 460"/>
            <p:cNvSpPr>
              <a:spLocks noChangeArrowheads="1"/>
            </p:cNvSpPr>
            <p:nvPr/>
          </p:nvSpPr>
          <p:spPr bwMode="auto">
            <a:xfrm>
              <a:off x="4604" y="3249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5" name="Oval 461"/>
            <p:cNvSpPr>
              <a:spLocks noChangeArrowheads="1"/>
            </p:cNvSpPr>
            <p:nvPr/>
          </p:nvSpPr>
          <p:spPr bwMode="auto">
            <a:xfrm>
              <a:off x="4475" y="3175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6" name="Oval 462"/>
            <p:cNvSpPr>
              <a:spLocks noChangeArrowheads="1"/>
            </p:cNvSpPr>
            <p:nvPr/>
          </p:nvSpPr>
          <p:spPr bwMode="auto">
            <a:xfrm>
              <a:off x="4475" y="3281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7" name="Oval 463"/>
            <p:cNvSpPr>
              <a:spLocks noChangeArrowheads="1"/>
            </p:cNvSpPr>
            <p:nvPr/>
          </p:nvSpPr>
          <p:spPr bwMode="auto">
            <a:xfrm>
              <a:off x="4528" y="3243"/>
              <a:ext cx="90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8" name="Oval 464"/>
            <p:cNvSpPr>
              <a:spLocks noChangeArrowheads="1"/>
            </p:cNvSpPr>
            <p:nvPr/>
          </p:nvSpPr>
          <p:spPr bwMode="auto">
            <a:xfrm>
              <a:off x="4537" y="3291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79" name="Oval 465"/>
            <p:cNvSpPr>
              <a:spLocks noChangeArrowheads="1"/>
            </p:cNvSpPr>
            <p:nvPr/>
          </p:nvSpPr>
          <p:spPr bwMode="auto">
            <a:xfrm>
              <a:off x="4433" y="3241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0" name="Oval 466"/>
            <p:cNvSpPr>
              <a:spLocks noChangeArrowheads="1"/>
            </p:cNvSpPr>
            <p:nvPr/>
          </p:nvSpPr>
          <p:spPr bwMode="auto">
            <a:xfrm>
              <a:off x="4533" y="3269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1" name="Oval 467"/>
            <p:cNvSpPr>
              <a:spLocks noChangeArrowheads="1"/>
            </p:cNvSpPr>
            <p:nvPr/>
          </p:nvSpPr>
          <p:spPr bwMode="auto">
            <a:xfrm>
              <a:off x="4669" y="320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2" name="Oval 468"/>
            <p:cNvSpPr>
              <a:spLocks noChangeArrowheads="1"/>
            </p:cNvSpPr>
            <p:nvPr/>
          </p:nvSpPr>
          <p:spPr bwMode="auto">
            <a:xfrm>
              <a:off x="4705" y="3279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3" name="Oval 469"/>
            <p:cNvSpPr>
              <a:spLocks noChangeArrowheads="1"/>
            </p:cNvSpPr>
            <p:nvPr/>
          </p:nvSpPr>
          <p:spPr bwMode="auto">
            <a:xfrm>
              <a:off x="4575" y="3202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4" name="Oval 470"/>
            <p:cNvSpPr>
              <a:spLocks noChangeArrowheads="1"/>
            </p:cNvSpPr>
            <p:nvPr/>
          </p:nvSpPr>
          <p:spPr bwMode="auto">
            <a:xfrm>
              <a:off x="4575" y="331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5" name="Oval 471"/>
            <p:cNvSpPr>
              <a:spLocks noChangeArrowheads="1"/>
            </p:cNvSpPr>
            <p:nvPr/>
          </p:nvSpPr>
          <p:spPr bwMode="auto">
            <a:xfrm>
              <a:off x="4627" y="327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6" name="Oval 472"/>
            <p:cNvSpPr>
              <a:spLocks noChangeArrowheads="1"/>
            </p:cNvSpPr>
            <p:nvPr/>
          </p:nvSpPr>
          <p:spPr bwMode="auto">
            <a:xfrm>
              <a:off x="4638" y="3319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7" name="Oval 473"/>
            <p:cNvSpPr>
              <a:spLocks noChangeArrowheads="1"/>
            </p:cNvSpPr>
            <p:nvPr/>
          </p:nvSpPr>
          <p:spPr bwMode="auto">
            <a:xfrm>
              <a:off x="4533" y="3269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8" name="Oval 474"/>
            <p:cNvSpPr>
              <a:spLocks noChangeArrowheads="1"/>
            </p:cNvSpPr>
            <p:nvPr/>
          </p:nvSpPr>
          <p:spPr bwMode="auto">
            <a:xfrm>
              <a:off x="4573" y="3202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89" name="Oval 475"/>
            <p:cNvSpPr>
              <a:spLocks noChangeArrowheads="1"/>
            </p:cNvSpPr>
            <p:nvPr/>
          </p:nvSpPr>
          <p:spPr bwMode="auto">
            <a:xfrm>
              <a:off x="5064" y="3310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0" name="Oval 476"/>
            <p:cNvSpPr>
              <a:spLocks noChangeArrowheads="1"/>
            </p:cNvSpPr>
            <p:nvPr/>
          </p:nvSpPr>
          <p:spPr bwMode="auto">
            <a:xfrm>
              <a:off x="4934" y="3263"/>
              <a:ext cx="92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1" name="Oval 477"/>
            <p:cNvSpPr>
              <a:spLocks noChangeArrowheads="1"/>
            </p:cNvSpPr>
            <p:nvPr/>
          </p:nvSpPr>
          <p:spPr bwMode="auto">
            <a:xfrm>
              <a:off x="4805" y="3189"/>
              <a:ext cx="93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2" name="Oval 478"/>
            <p:cNvSpPr>
              <a:spLocks noChangeArrowheads="1"/>
            </p:cNvSpPr>
            <p:nvPr/>
          </p:nvSpPr>
          <p:spPr bwMode="auto">
            <a:xfrm>
              <a:off x="4805" y="3295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3" name="Oval 479"/>
            <p:cNvSpPr>
              <a:spLocks noChangeArrowheads="1"/>
            </p:cNvSpPr>
            <p:nvPr/>
          </p:nvSpPr>
          <p:spPr bwMode="auto">
            <a:xfrm>
              <a:off x="4858" y="3256"/>
              <a:ext cx="90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4" name="Oval 480"/>
            <p:cNvSpPr>
              <a:spLocks noChangeArrowheads="1"/>
            </p:cNvSpPr>
            <p:nvPr/>
          </p:nvSpPr>
          <p:spPr bwMode="auto">
            <a:xfrm>
              <a:off x="4867" y="3305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5" name="Oval 481"/>
            <p:cNvSpPr>
              <a:spLocks noChangeArrowheads="1"/>
            </p:cNvSpPr>
            <p:nvPr/>
          </p:nvSpPr>
          <p:spPr bwMode="auto">
            <a:xfrm>
              <a:off x="4763" y="3255"/>
              <a:ext cx="95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6" name="Oval 482"/>
            <p:cNvSpPr>
              <a:spLocks noChangeArrowheads="1"/>
            </p:cNvSpPr>
            <p:nvPr/>
          </p:nvSpPr>
          <p:spPr bwMode="auto">
            <a:xfrm>
              <a:off x="4863" y="3283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7" name="Oval 483"/>
            <p:cNvSpPr>
              <a:spLocks noChangeArrowheads="1"/>
            </p:cNvSpPr>
            <p:nvPr/>
          </p:nvSpPr>
          <p:spPr bwMode="auto">
            <a:xfrm>
              <a:off x="4999" y="321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8" name="Oval 484"/>
            <p:cNvSpPr>
              <a:spLocks noChangeArrowheads="1"/>
            </p:cNvSpPr>
            <p:nvPr/>
          </p:nvSpPr>
          <p:spPr bwMode="auto">
            <a:xfrm>
              <a:off x="5035" y="3293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999" name="Oval 485"/>
            <p:cNvSpPr>
              <a:spLocks noChangeArrowheads="1"/>
            </p:cNvSpPr>
            <p:nvPr/>
          </p:nvSpPr>
          <p:spPr bwMode="auto">
            <a:xfrm>
              <a:off x="4905" y="321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0" name="Oval 486"/>
            <p:cNvSpPr>
              <a:spLocks noChangeArrowheads="1"/>
            </p:cNvSpPr>
            <p:nvPr/>
          </p:nvSpPr>
          <p:spPr bwMode="auto">
            <a:xfrm>
              <a:off x="4905" y="3324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1" name="Oval 487"/>
            <p:cNvSpPr>
              <a:spLocks noChangeArrowheads="1"/>
            </p:cNvSpPr>
            <p:nvPr/>
          </p:nvSpPr>
          <p:spPr bwMode="auto">
            <a:xfrm>
              <a:off x="4957" y="328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2" name="Oval 488"/>
            <p:cNvSpPr>
              <a:spLocks noChangeArrowheads="1"/>
            </p:cNvSpPr>
            <p:nvPr/>
          </p:nvSpPr>
          <p:spPr bwMode="auto">
            <a:xfrm>
              <a:off x="4968" y="3333"/>
              <a:ext cx="93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3" name="Oval 489"/>
            <p:cNvSpPr>
              <a:spLocks noChangeArrowheads="1"/>
            </p:cNvSpPr>
            <p:nvPr/>
          </p:nvSpPr>
          <p:spPr bwMode="auto">
            <a:xfrm>
              <a:off x="4863" y="3283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4" name="Oval 490"/>
            <p:cNvSpPr>
              <a:spLocks noChangeArrowheads="1"/>
            </p:cNvSpPr>
            <p:nvPr/>
          </p:nvSpPr>
          <p:spPr bwMode="auto">
            <a:xfrm>
              <a:off x="4903" y="321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5" name="Oval 491"/>
            <p:cNvSpPr>
              <a:spLocks noChangeArrowheads="1"/>
            </p:cNvSpPr>
            <p:nvPr/>
          </p:nvSpPr>
          <p:spPr bwMode="auto">
            <a:xfrm>
              <a:off x="4488" y="3310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6" name="Oval 492"/>
            <p:cNvSpPr>
              <a:spLocks noChangeArrowheads="1"/>
            </p:cNvSpPr>
            <p:nvPr/>
          </p:nvSpPr>
          <p:spPr bwMode="auto">
            <a:xfrm>
              <a:off x="4357" y="3263"/>
              <a:ext cx="93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7" name="Oval 493"/>
            <p:cNvSpPr>
              <a:spLocks noChangeArrowheads="1"/>
            </p:cNvSpPr>
            <p:nvPr/>
          </p:nvSpPr>
          <p:spPr bwMode="auto">
            <a:xfrm>
              <a:off x="4229" y="3189"/>
              <a:ext cx="92" cy="10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8" name="Oval 494"/>
            <p:cNvSpPr>
              <a:spLocks noChangeArrowheads="1"/>
            </p:cNvSpPr>
            <p:nvPr/>
          </p:nvSpPr>
          <p:spPr bwMode="auto">
            <a:xfrm>
              <a:off x="4229" y="3295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09" name="Oval 495"/>
            <p:cNvSpPr>
              <a:spLocks noChangeArrowheads="1"/>
            </p:cNvSpPr>
            <p:nvPr/>
          </p:nvSpPr>
          <p:spPr bwMode="auto">
            <a:xfrm>
              <a:off x="4281" y="3256"/>
              <a:ext cx="91" cy="1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0" name="Oval 496"/>
            <p:cNvSpPr>
              <a:spLocks noChangeArrowheads="1"/>
            </p:cNvSpPr>
            <p:nvPr/>
          </p:nvSpPr>
          <p:spPr bwMode="auto">
            <a:xfrm>
              <a:off x="4290" y="3305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1" name="Oval 497"/>
            <p:cNvSpPr>
              <a:spLocks noChangeArrowheads="1"/>
            </p:cNvSpPr>
            <p:nvPr/>
          </p:nvSpPr>
          <p:spPr bwMode="auto">
            <a:xfrm>
              <a:off x="4187" y="3255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2" name="Oval 498"/>
            <p:cNvSpPr>
              <a:spLocks noChangeArrowheads="1"/>
            </p:cNvSpPr>
            <p:nvPr/>
          </p:nvSpPr>
          <p:spPr bwMode="auto">
            <a:xfrm>
              <a:off x="4287" y="3283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3" name="Oval 499"/>
            <p:cNvSpPr>
              <a:spLocks noChangeArrowheads="1"/>
            </p:cNvSpPr>
            <p:nvPr/>
          </p:nvSpPr>
          <p:spPr bwMode="auto">
            <a:xfrm>
              <a:off x="4423" y="321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4" name="Oval 500"/>
            <p:cNvSpPr>
              <a:spLocks noChangeArrowheads="1"/>
            </p:cNvSpPr>
            <p:nvPr/>
          </p:nvSpPr>
          <p:spPr bwMode="auto">
            <a:xfrm>
              <a:off x="4459" y="3293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5" name="Oval 501"/>
            <p:cNvSpPr>
              <a:spLocks noChangeArrowheads="1"/>
            </p:cNvSpPr>
            <p:nvPr/>
          </p:nvSpPr>
          <p:spPr bwMode="auto">
            <a:xfrm>
              <a:off x="4328" y="321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6" name="Oval 502"/>
            <p:cNvSpPr>
              <a:spLocks noChangeArrowheads="1"/>
            </p:cNvSpPr>
            <p:nvPr/>
          </p:nvSpPr>
          <p:spPr bwMode="auto">
            <a:xfrm>
              <a:off x="4328" y="3324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7" name="Oval 503"/>
            <p:cNvSpPr>
              <a:spLocks noChangeArrowheads="1"/>
            </p:cNvSpPr>
            <p:nvPr/>
          </p:nvSpPr>
          <p:spPr bwMode="auto">
            <a:xfrm>
              <a:off x="4381" y="3286"/>
              <a:ext cx="92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8" name="Oval 504"/>
            <p:cNvSpPr>
              <a:spLocks noChangeArrowheads="1"/>
            </p:cNvSpPr>
            <p:nvPr/>
          </p:nvSpPr>
          <p:spPr bwMode="auto">
            <a:xfrm>
              <a:off x="4392" y="3333"/>
              <a:ext cx="92" cy="10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19" name="Oval 505"/>
            <p:cNvSpPr>
              <a:spLocks noChangeArrowheads="1"/>
            </p:cNvSpPr>
            <p:nvPr/>
          </p:nvSpPr>
          <p:spPr bwMode="auto">
            <a:xfrm>
              <a:off x="4287" y="3283"/>
              <a:ext cx="94" cy="10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20" name="Oval 506"/>
            <p:cNvSpPr>
              <a:spLocks noChangeArrowheads="1"/>
            </p:cNvSpPr>
            <p:nvPr/>
          </p:nvSpPr>
          <p:spPr bwMode="auto">
            <a:xfrm>
              <a:off x="4326" y="3216"/>
              <a:ext cx="93" cy="10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>
                <a:solidFill>
                  <a:schemeClr val="tx1"/>
                </a:solidFill>
              </a:endParaRPr>
            </a:p>
          </p:txBody>
        </p:sp>
        <p:sp>
          <p:nvSpPr>
            <p:cNvPr id="1021" name="Line 507"/>
            <p:cNvSpPr>
              <a:spLocks noChangeShapeType="1"/>
            </p:cNvSpPr>
            <p:nvPr/>
          </p:nvSpPr>
          <p:spPr bwMode="auto">
            <a:xfrm>
              <a:off x="1474" y="3100"/>
              <a:ext cx="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022" name="Line 508"/>
            <p:cNvSpPr>
              <a:spLocks noChangeShapeType="1"/>
            </p:cNvSpPr>
            <p:nvPr/>
          </p:nvSpPr>
          <p:spPr bwMode="auto">
            <a:xfrm>
              <a:off x="3379" y="3055"/>
              <a:ext cx="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4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37509" y="207368"/>
            <a:ext cx="8128992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Příprava myších embryonálních kmenových buněk:</a:t>
            </a:r>
            <a:b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</a:br>
            <a:endParaRPr lang="cs-CZ" altLang="cs-CZ" sz="24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47664" y="1700808"/>
            <a:ext cx="10660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tx1"/>
                </a:solidFill>
              </a:rPr>
              <a:t>den </a:t>
            </a:r>
            <a:r>
              <a:rPr lang="en-US" altLang="cs-CZ" sz="1600" b="1" dirty="0">
                <a:solidFill>
                  <a:schemeClr val="tx1"/>
                </a:solidFill>
              </a:rPr>
              <a:t>0</a:t>
            </a:r>
            <a:endParaRPr lang="cs-CZ" altLang="cs-CZ" sz="16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467392" y="2132856"/>
            <a:ext cx="950618" cy="99500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104141" y="29293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989841" y="288592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877127" y="2818219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877127" y="2914501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923841" y="2879576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931102" y="29245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839939" y="2877430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927927" y="2903387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046991" y="2843619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078741" y="2913469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964441" y="2843619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1964441" y="29420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2010477" y="2907119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020002" y="294942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927251" y="2902830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1962852" y="2843619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2854147" y="2994905"/>
            <a:ext cx="357613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3105648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354884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3604123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3853359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3570078" y="2809726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3455102" y="2768451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3340802" y="2698601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3340802" y="279702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3386841" y="2762101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3396366" y="280710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3303614" y="2759955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3393191" y="2785912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512252" y="2726144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3592303" y="2737257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3429702" y="2726144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429702" y="2824569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39" name="Oval 37"/>
          <p:cNvSpPr>
            <a:spLocks noChangeArrowheads="1"/>
          </p:cNvSpPr>
          <p:nvPr/>
        </p:nvSpPr>
        <p:spPr bwMode="auto">
          <a:xfrm>
            <a:off x="3475741" y="27896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0" name="Oval 38"/>
          <p:cNvSpPr>
            <a:spLocks noChangeArrowheads="1"/>
          </p:cNvSpPr>
          <p:nvPr/>
        </p:nvSpPr>
        <p:spPr bwMode="auto">
          <a:xfrm>
            <a:off x="3485941" y="2831951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392514" y="2785355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2" name="Oval 40"/>
          <p:cNvSpPr>
            <a:spLocks noChangeArrowheads="1"/>
          </p:cNvSpPr>
          <p:nvPr/>
        </p:nvSpPr>
        <p:spPr bwMode="auto">
          <a:xfrm>
            <a:off x="3428116" y="27261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3" name="Oval 41"/>
          <p:cNvSpPr>
            <a:spLocks noChangeArrowheads="1"/>
          </p:cNvSpPr>
          <p:nvPr/>
        </p:nvSpPr>
        <p:spPr bwMode="auto">
          <a:xfrm>
            <a:off x="1547664" y="2220330"/>
            <a:ext cx="830658" cy="859904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4" name="Oval 42"/>
          <p:cNvSpPr>
            <a:spLocks noChangeArrowheads="1"/>
          </p:cNvSpPr>
          <p:nvPr/>
        </p:nvSpPr>
        <p:spPr bwMode="auto">
          <a:xfrm>
            <a:off x="3605916" y="26499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3491616" y="2608669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3379578" y="2538819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3379578" y="2637244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8" name="Oval 46"/>
          <p:cNvSpPr>
            <a:spLocks noChangeArrowheads="1"/>
          </p:cNvSpPr>
          <p:nvPr/>
        </p:nvSpPr>
        <p:spPr bwMode="auto">
          <a:xfrm>
            <a:off x="3423352" y="2602319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49" name="Oval 47"/>
          <p:cNvSpPr>
            <a:spLocks noChangeArrowheads="1"/>
          </p:cNvSpPr>
          <p:nvPr/>
        </p:nvSpPr>
        <p:spPr bwMode="auto">
          <a:xfrm>
            <a:off x="3432877" y="264462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0" name="Oval 48"/>
          <p:cNvSpPr>
            <a:spLocks noChangeArrowheads="1"/>
          </p:cNvSpPr>
          <p:nvPr/>
        </p:nvSpPr>
        <p:spPr bwMode="auto">
          <a:xfrm>
            <a:off x="3340126" y="2598030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3429702" y="262613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2" name="Oval 50"/>
          <p:cNvSpPr>
            <a:spLocks noChangeArrowheads="1"/>
          </p:cNvSpPr>
          <p:nvPr/>
        </p:nvSpPr>
        <p:spPr bwMode="auto">
          <a:xfrm>
            <a:off x="3548766" y="2563662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3" name="Oval 51"/>
          <p:cNvSpPr>
            <a:spLocks noChangeArrowheads="1"/>
          </p:cNvSpPr>
          <p:nvPr/>
        </p:nvSpPr>
        <p:spPr bwMode="auto">
          <a:xfrm>
            <a:off x="3592303" y="2598587"/>
            <a:ext cx="113169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4" name="Oval 52"/>
          <p:cNvSpPr>
            <a:spLocks noChangeArrowheads="1"/>
          </p:cNvSpPr>
          <p:nvPr/>
        </p:nvSpPr>
        <p:spPr bwMode="auto">
          <a:xfrm>
            <a:off x="3466216" y="2563662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5" name="Oval 53"/>
          <p:cNvSpPr>
            <a:spLocks noChangeArrowheads="1"/>
          </p:cNvSpPr>
          <p:nvPr/>
        </p:nvSpPr>
        <p:spPr bwMode="auto">
          <a:xfrm>
            <a:off x="3466216" y="26626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6" name="Oval 54"/>
          <p:cNvSpPr>
            <a:spLocks noChangeArrowheads="1"/>
          </p:cNvSpPr>
          <p:nvPr/>
        </p:nvSpPr>
        <p:spPr bwMode="auto">
          <a:xfrm>
            <a:off x="3512252" y="262716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7" name="Oval 55"/>
          <p:cNvSpPr>
            <a:spLocks noChangeArrowheads="1"/>
          </p:cNvSpPr>
          <p:nvPr/>
        </p:nvSpPr>
        <p:spPr bwMode="auto">
          <a:xfrm>
            <a:off x="3522453" y="2672169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8" name="Oval 56"/>
          <p:cNvSpPr>
            <a:spLocks noChangeArrowheads="1"/>
          </p:cNvSpPr>
          <p:nvPr/>
        </p:nvSpPr>
        <p:spPr bwMode="auto">
          <a:xfrm>
            <a:off x="3429026" y="262501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59" name="Oval 57"/>
          <p:cNvSpPr>
            <a:spLocks noChangeArrowheads="1"/>
          </p:cNvSpPr>
          <p:nvPr/>
        </p:nvSpPr>
        <p:spPr bwMode="auto">
          <a:xfrm>
            <a:off x="3464627" y="256366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0" name="Oval 58"/>
          <p:cNvSpPr>
            <a:spLocks noChangeArrowheads="1"/>
          </p:cNvSpPr>
          <p:nvPr/>
        </p:nvSpPr>
        <p:spPr bwMode="auto">
          <a:xfrm>
            <a:off x="3592303" y="2698601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1" name="Oval 59"/>
          <p:cNvSpPr>
            <a:spLocks noChangeArrowheads="1"/>
          </p:cNvSpPr>
          <p:nvPr/>
        </p:nvSpPr>
        <p:spPr bwMode="auto">
          <a:xfrm>
            <a:off x="3090889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2" name="Oval 60"/>
          <p:cNvSpPr>
            <a:spLocks noChangeArrowheads="1"/>
          </p:cNvSpPr>
          <p:nvPr/>
        </p:nvSpPr>
        <p:spPr bwMode="auto">
          <a:xfrm>
            <a:off x="3173439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3" name="Oval 61"/>
          <p:cNvSpPr>
            <a:spLocks noChangeArrowheads="1"/>
          </p:cNvSpPr>
          <p:nvPr/>
        </p:nvSpPr>
        <p:spPr bwMode="auto">
          <a:xfrm>
            <a:off x="3257576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4" name="Oval 62"/>
          <p:cNvSpPr>
            <a:spLocks noChangeArrowheads="1"/>
          </p:cNvSpPr>
          <p:nvPr/>
        </p:nvSpPr>
        <p:spPr bwMode="auto">
          <a:xfrm>
            <a:off x="3340126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5" name="Oval 63"/>
          <p:cNvSpPr>
            <a:spLocks noChangeArrowheads="1"/>
          </p:cNvSpPr>
          <p:nvPr/>
        </p:nvSpPr>
        <p:spPr bwMode="auto">
          <a:xfrm>
            <a:off x="3425851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6" name="Oval 64"/>
          <p:cNvSpPr>
            <a:spLocks noChangeArrowheads="1"/>
          </p:cNvSpPr>
          <p:nvPr/>
        </p:nvSpPr>
        <p:spPr bwMode="auto">
          <a:xfrm>
            <a:off x="3508401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7" name="Oval 65"/>
          <p:cNvSpPr>
            <a:spLocks noChangeArrowheads="1"/>
          </p:cNvSpPr>
          <p:nvPr/>
        </p:nvSpPr>
        <p:spPr bwMode="auto">
          <a:xfrm>
            <a:off x="3591627" y="2894893"/>
            <a:ext cx="115433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8" name="Oval 66"/>
          <p:cNvSpPr>
            <a:spLocks noChangeArrowheads="1"/>
          </p:cNvSpPr>
          <p:nvPr/>
        </p:nvSpPr>
        <p:spPr bwMode="auto">
          <a:xfrm>
            <a:off x="3675089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69" name="Oval 67"/>
          <p:cNvSpPr>
            <a:spLocks noChangeArrowheads="1"/>
          </p:cNvSpPr>
          <p:nvPr/>
        </p:nvSpPr>
        <p:spPr bwMode="auto">
          <a:xfrm>
            <a:off x="3757639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70" name="Oval 68"/>
          <p:cNvSpPr>
            <a:spLocks noChangeArrowheads="1"/>
          </p:cNvSpPr>
          <p:nvPr/>
        </p:nvSpPr>
        <p:spPr bwMode="auto">
          <a:xfrm>
            <a:off x="3757639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71" name="Text Box 69"/>
          <p:cNvSpPr txBox="1">
            <a:spLocks noChangeArrowheads="1"/>
          </p:cNvSpPr>
          <p:nvPr/>
        </p:nvSpPr>
        <p:spPr bwMode="auto">
          <a:xfrm>
            <a:off x="2512247" y="3743454"/>
            <a:ext cx="177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 dirty="0">
                <a:solidFill>
                  <a:schemeClr val="tx1"/>
                </a:solidFill>
              </a:rPr>
              <a:t>(2.5% trypsin)</a:t>
            </a: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>
            <a:off x="2438898" y="2732571"/>
            <a:ext cx="3553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>
            <a:off x="4018459" y="2732571"/>
            <a:ext cx="3553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V="1">
            <a:off x="2044947" y="3222711"/>
            <a:ext cx="0" cy="398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75" name="Text Box 73"/>
          <p:cNvSpPr txBox="1">
            <a:spLocks noChangeArrowheads="1"/>
          </p:cNvSpPr>
          <p:nvPr/>
        </p:nvSpPr>
        <p:spPr bwMode="auto">
          <a:xfrm>
            <a:off x="2997368" y="1650286"/>
            <a:ext cx="10705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 smtClean="0">
                <a:solidFill>
                  <a:schemeClr val="tx1"/>
                </a:solidFill>
              </a:rPr>
              <a:t>den </a:t>
            </a:r>
            <a:r>
              <a:rPr lang="en-US" altLang="cs-CZ" sz="1600" b="1" dirty="0" smtClean="0">
                <a:solidFill>
                  <a:schemeClr val="tx1"/>
                </a:solidFill>
              </a:rPr>
              <a:t>6</a:t>
            </a:r>
            <a:endParaRPr lang="cs-CZ" altLang="cs-CZ" sz="1600" b="1" dirty="0">
              <a:solidFill>
                <a:schemeClr val="tx1"/>
              </a:solidFill>
            </a:endParaRPr>
          </a:p>
        </p:txBody>
      </p:sp>
      <p:sp>
        <p:nvSpPr>
          <p:cNvPr id="76" name="Text Box 74"/>
          <p:cNvSpPr txBox="1">
            <a:spLocks noChangeArrowheads="1"/>
          </p:cNvSpPr>
          <p:nvPr/>
        </p:nvSpPr>
        <p:spPr bwMode="auto">
          <a:xfrm>
            <a:off x="3865990" y="1650286"/>
            <a:ext cx="10660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den 7</a:t>
            </a:r>
          </a:p>
        </p:txBody>
      </p:sp>
      <p:sp>
        <p:nvSpPr>
          <p:cNvPr id="77" name="Text Box 79"/>
          <p:cNvSpPr txBox="1">
            <a:spLocks noChangeArrowheads="1"/>
          </p:cNvSpPr>
          <p:nvPr/>
        </p:nvSpPr>
        <p:spPr bwMode="auto">
          <a:xfrm>
            <a:off x="1122022" y="3646185"/>
            <a:ext cx="142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 dirty="0">
                <a:solidFill>
                  <a:schemeClr val="tx1"/>
                </a:solidFill>
              </a:rPr>
              <a:t>vymytí blastocysty</a:t>
            </a:r>
          </a:p>
        </p:txBody>
      </p:sp>
      <p:sp>
        <p:nvSpPr>
          <p:cNvPr id="78" name="Line 80"/>
          <p:cNvSpPr>
            <a:spLocks noChangeShapeType="1"/>
          </p:cNvSpPr>
          <p:nvPr/>
        </p:nvSpPr>
        <p:spPr bwMode="auto">
          <a:xfrm flipV="1">
            <a:off x="3626097" y="3222711"/>
            <a:ext cx="0" cy="398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79" name="Rectangle 81"/>
          <p:cNvSpPr>
            <a:spLocks noChangeArrowheads="1"/>
          </p:cNvSpPr>
          <p:nvPr/>
        </p:nvSpPr>
        <p:spPr bwMode="auto">
          <a:xfrm>
            <a:off x="4269284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0" name="Rectangle 82"/>
          <p:cNvSpPr>
            <a:spLocks noChangeArrowheads="1"/>
          </p:cNvSpPr>
          <p:nvPr/>
        </p:nvSpPr>
        <p:spPr bwMode="auto">
          <a:xfrm>
            <a:off x="4518523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4767759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2" name="Rectangle 84"/>
          <p:cNvSpPr>
            <a:spLocks noChangeArrowheads="1"/>
          </p:cNvSpPr>
          <p:nvPr/>
        </p:nvSpPr>
        <p:spPr bwMode="auto">
          <a:xfrm>
            <a:off x="5016998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3" name="Rectangle 85"/>
          <p:cNvSpPr>
            <a:spLocks noChangeArrowheads="1"/>
          </p:cNvSpPr>
          <p:nvPr/>
        </p:nvSpPr>
        <p:spPr bwMode="auto">
          <a:xfrm>
            <a:off x="5266234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4782728" y="1650286"/>
            <a:ext cx="13014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600" b="1" dirty="0">
                <a:solidFill>
                  <a:schemeClr val="tx1"/>
                </a:solidFill>
                <a:cs typeface="Arial" charset="0"/>
              </a:rPr>
              <a:t>~</a:t>
            </a:r>
            <a:r>
              <a:rPr lang="cs-CZ" altLang="cs-CZ" sz="1600" b="1" dirty="0">
                <a:solidFill>
                  <a:schemeClr val="tx1"/>
                </a:solidFill>
              </a:rPr>
              <a:t>den 11</a:t>
            </a:r>
          </a:p>
        </p:txBody>
      </p:sp>
      <p:sp>
        <p:nvSpPr>
          <p:cNvPr id="85" name="Oval 88"/>
          <p:cNvSpPr>
            <a:spLocks noChangeArrowheads="1"/>
          </p:cNvSpPr>
          <p:nvPr/>
        </p:nvSpPr>
        <p:spPr bwMode="auto">
          <a:xfrm>
            <a:off x="5329941" y="2903387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6" name="Oval 89"/>
          <p:cNvSpPr>
            <a:spLocks noChangeArrowheads="1"/>
          </p:cNvSpPr>
          <p:nvPr/>
        </p:nvSpPr>
        <p:spPr bwMode="auto">
          <a:xfrm>
            <a:off x="5217227" y="28356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7" name="Oval 90"/>
          <p:cNvSpPr>
            <a:spLocks noChangeArrowheads="1"/>
          </p:cNvSpPr>
          <p:nvPr/>
        </p:nvSpPr>
        <p:spPr bwMode="auto">
          <a:xfrm>
            <a:off x="5217227" y="293196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8" name="Oval 91"/>
          <p:cNvSpPr>
            <a:spLocks noChangeArrowheads="1"/>
          </p:cNvSpPr>
          <p:nvPr/>
        </p:nvSpPr>
        <p:spPr bwMode="auto">
          <a:xfrm>
            <a:off x="5263941" y="2897037"/>
            <a:ext cx="113169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89" name="Oval 92"/>
          <p:cNvSpPr>
            <a:spLocks noChangeArrowheads="1"/>
          </p:cNvSpPr>
          <p:nvPr/>
        </p:nvSpPr>
        <p:spPr bwMode="auto">
          <a:xfrm>
            <a:off x="5271202" y="2942044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0" name="Oval 93"/>
          <p:cNvSpPr>
            <a:spLocks noChangeArrowheads="1"/>
          </p:cNvSpPr>
          <p:nvPr/>
        </p:nvSpPr>
        <p:spPr bwMode="auto">
          <a:xfrm>
            <a:off x="5180039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1" name="Oval 94"/>
          <p:cNvSpPr>
            <a:spLocks noChangeArrowheads="1"/>
          </p:cNvSpPr>
          <p:nvPr/>
        </p:nvSpPr>
        <p:spPr bwMode="auto">
          <a:xfrm>
            <a:off x="5268027" y="2920851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2" name="Oval 95"/>
          <p:cNvSpPr>
            <a:spLocks noChangeArrowheads="1"/>
          </p:cNvSpPr>
          <p:nvPr/>
        </p:nvSpPr>
        <p:spPr bwMode="auto">
          <a:xfrm>
            <a:off x="5387091" y="286108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3" name="Oval 96"/>
          <p:cNvSpPr>
            <a:spLocks noChangeArrowheads="1"/>
          </p:cNvSpPr>
          <p:nvPr/>
        </p:nvSpPr>
        <p:spPr bwMode="auto">
          <a:xfrm>
            <a:off x="5304541" y="286108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4" name="Oval 97"/>
          <p:cNvSpPr>
            <a:spLocks noChangeArrowheads="1"/>
          </p:cNvSpPr>
          <p:nvPr/>
        </p:nvSpPr>
        <p:spPr bwMode="auto">
          <a:xfrm>
            <a:off x="5304541" y="295950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5" name="Oval 98"/>
          <p:cNvSpPr>
            <a:spLocks noChangeArrowheads="1"/>
          </p:cNvSpPr>
          <p:nvPr/>
        </p:nvSpPr>
        <p:spPr bwMode="auto">
          <a:xfrm>
            <a:off x="5350577" y="29245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6" name="Oval 99"/>
          <p:cNvSpPr>
            <a:spLocks noChangeArrowheads="1"/>
          </p:cNvSpPr>
          <p:nvPr/>
        </p:nvSpPr>
        <p:spPr bwMode="auto">
          <a:xfrm>
            <a:off x="5267351" y="29202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7" name="Oval 100"/>
          <p:cNvSpPr>
            <a:spLocks noChangeArrowheads="1"/>
          </p:cNvSpPr>
          <p:nvPr/>
        </p:nvSpPr>
        <p:spPr bwMode="auto">
          <a:xfrm>
            <a:off x="5302952" y="28610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8" name="Oval 101"/>
          <p:cNvSpPr>
            <a:spLocks noChangeArrowheads="1"/>
          </p:cNvSpPr>
          <p:nvPr/>
        </p:nvSpPr>
        <p:spPr bwMode="auto">
          <a:xfrm>
            <a:off x="5366452" y="274360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99" name="Oval 102"/>
          <p:cNvSpPr>
            <a:spLocks noChangeArrowheads="1"/>
          </p:cNvSpPr>
          <p:nvPr/>
        </p:nvSpPr>
        <p:spPr bwMode="auto">
          <a:xfrm>
            <a:off x="5253741" y="279702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0" name="Oval 103"/>
          <p:cNvSpPr>
            <a:spLocks noChangeArrowheads="1"/>
          </p:cNvSpPr>
          <p:nvPr/>
        </p:nvSpPr>
        <p:spPr bwMode="auto">
          <a:xfrm>
            <a:off x="5299777" y="27372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1" name="Oval 104"/>
          <p:cNvSpPr>
            <a:spLocks noChangeArrowheads="1"/>
          </p:cNvSpPr>
          <p:nvPr/>
        </p:nvSpPr>
        <p:spPr bwMode="auto">
          <a:xfrm>
            <a:off x="5309978" y="2779562"/>
            <a:ext cx="113169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2" name="Oval 105"/>
          <p:cNvSpPr>
            <a:spLocks noChangeArrowheads="1"/>
          </p:cNvSpPr>
          <p:nvPr/>
        </p:nvSpPr>
        <p:spPr bwMode="auto">
          <a:xfrm>
            <a:off x="5216551" y="27329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3" name="Oval 106"/>
          <p:cNvSpPr>
            <a:spLocks noChangeArrowheads="1"/>
          </p:cNvSpPr>
          <p:nvPr/>
        </p:nvSpPr>
        <p:spPr bwMode="auto">
          <a:xfrm>
            <a:off x="5304541" y="2761069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4" name="Oval 107"/>
          <p:cNvSpPr>
            <a:spLocks noChangeArrowheads="1"/>
          </p:cNvSpPr>
          <p:nvPr/>
        </p:nvSpPr>
        <p:spPr bwMode="auto">
          <a:xfrm>
            <a:off x="5341052" y="279702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5" name="Oval 108"/>
          <p:cNvSpPr>
            <a:spLocks noChangeArrowheads="1"/>
          </p:cNvSpPr>
          <p:nvPr/>
        </p:nvSpPr>
        <p:spPr bwMode="auto">
          <a:xfrm>
            <a:off x="5387091" y="2762101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6" name="Oval 109"/>
          <p:cNvSpPr>
            <a:spLocks noChangeArrowheads="1"/>
          </p:cNvSpPr>
          <p:nvPr/>
        </p:nvSpPr>
        <p:spPr bwMode="auto">
          <a:xfrm>
            <a:off x="5396616" y="280710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7" name="Oval 110"/>
          <p:cNvSpPr>
            <a:spLocks noChangeArrowheads="1"/>
          </p:cNvSpPr>
          <p:nvPr/>
        </p:nvSpPr>
        <p:spPr bwMode="auto">
          <a:xfrm>
            <a:off x="5303864" y="2759955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8" name="Oval 111"/>
          <p:cNvSpPr>
            <a:spLocks noChangeArrowheads="1"/>
          </p:cNvSpPr>
          <p:nvPr/>
        </p:nvSpPr>
        <p:spPr bwMode="auto">
          <a:xfrm>
            <a:off x="4702877" y="286846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09" name="Oval 112"/>
          <p:cNvSpPr>
            <a:spLocks noChangeArrowheads="1"/>
          </p:cNvSpPr>
          <p:nvPr/>
        </p:nvSpPr>
        <p:spPr bwMode="auto">
          <a:xfrm>
            <a:off x="4590166" y="28007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0" name="Oval 113"/>
          <p:cNvSpPr>
            <a:spLocks noChangeArrowheads="1"/>
          </p:cNvSpPr>
          <p:nvPr/>
        </p:nvSpPr>
        <p:spPr bwMode="auto">
          <a:xfrm>
            <a:off x="4590166" y="2897037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1" name="Oval 114"/>
          <p:cNvSpPr>
            <a:spLocks noChangeArrowheads="1"/>
          </p:cNvSpPr>
          <p:nvPr/>
        </p:nvSpPr>
        <p:spPr bwMode="auto">
          <a:xfrm>
            <a:off x="4636202" y="286211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2" name="Oval 115"/>
          <p:cNvSpPr>
            <a:spLocks noChangeArrowheads="1"/>
          </p:cNvSpPr>
          <p:nvPr/>
        </p:nvSpPr>
        <p:spPr bwMode="auto">
          <a:xfrm>
            <a:off x="4646403" y="2907119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3" name="Oval 116"/>
          <p:cNvSpPr>
            <a:spLocks noChangeArrowheads="1"/>
          </p:cNvSpPr>
          <p:nvPr/>
        </p:nvSpPr>
        <p:spPr bwMode="auto">
          <a:xfrm>
            <a:off x="4552976" y="28599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4" name="Oval 117"/>
          <p:cNvSpPr>
            <a:spLocks noChangeArrowheads="1"/>
          </p:cNvSpPr>
          <p:nvPr/>
        </p:nvSpPr>
        <p:spPr bwMode="auto">
          <a:xfrm>
            <a:off x="4640966" y="288592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5" name="Oval 118"/>
          <p:cNvSpPr>
            <a:spLocks noChangeArrowheads="1"/>
          </p:cNvSpPr>
          <p:nvPr/>
        </p:nvSpPr>
        <p:spPr bwMode="auto">
          <a:xfrm>
            <a:off x="4760027" y="28261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6" name="Oval 119"/>
          <p:cNvSpPr>
            <a:spLocks noChangeArrowheads="1"/>
          </p:cNvSpPr>
          <p:nvPr/>
        </p:nvSpPr>
        <p:spPr bwMode="auto">
          <a:xfrm>
            <a:off x="4677477" y="28261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7" name="Oval 120"/>
          <p:cNvSpPr>
            <a:spLocks noChangeArrowheads="1"/>
          </p:cNvSpPr>
          <p:nvPr/>
        </p:nvSpPr>
        <p:spPr bwMode="auto">
          <a:xfrm>
            <a:off x="4677477" y="29245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8" name="Oval 121"/>
          <p:cNvSpPr>
            <a:spLocks noChangeArrowheads="1"/>
          </p:cNvSpPr>
          <p:nvPr/>
        </p:nvSpPr>
        <p:spPr bwMode="auto">
          <a:xfrm>
            <a:off x="4723516" y="28896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19" name="Oval 122"/>
          <p:cNvSpPr>
            <a:spLocks noChangeArrowheads="1"/>
          </p:cNvSpPr>
          <p:nvPr/>
        </p:nvSpPr>
        <p:spPr bwMode="auto">
          <a:xfrm>
            <a:off x="4640289" y="28853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0" name="Oval 123"/>
          <p:cNvSpPr>
            <a:spLocks noChangeArrowheads="1"/>
          </p:cNvSpPr>
          <p:nvPr/>
        </p:nvSpPr>
        <p:spPr bwMode="auto">
          <a:xfrm>
            <a:off x="4675891" y="28261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1" name="Oval 124"/>
          <p:cNvSpPr>
            <a:spLocks noChangeArrowheads="1"/>
          </p:cNvSpPr>
          <p:nvPr/>
        </p:nvSpPr>
        <p:spPr bwMode="auto">
          <a:xfrm>
            <a:off x="4741653" y="270868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2" name="Oval 125"/>
          <p:cNvSpPr>
            <a:spLocks noChangeArrowheads="1"/>
          </p:cNvSpPr>
          <p:nvPr/>
        </p:nvSpPr>
        <p:spPr bwMode="auto">
          <a:xfrm>
            <a:off x="4626677" y="263883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3" name="Oval 126"/>
          <p:cNvSpPr>
            <a:spLocks noChangeArrowheads="1"/>
          </p:cNvSpPr>
          <p:nvPr/>
        </p:nvSpPr>
        <p:spPr bwMode="auto">
          <a:xfrm>
            <a:off x="4626677" y="27372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4" name="Oval 127"/>
          <p:cNvSpPr>
            <a:spLocks noChangeArrowheads="1"/>
          </p:cNvSpPr>
          <p:nvPr/>
        </p:nvSpPr>
        <p:spPr bwMode="auto">
          <a:xfrm>
            <a:off x="4672716" y="270233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5" name="Oval 128"/>
          <p:cNvSpPr>
            <a:spLocks noChangeArrowheads="1"/>
          </p:cNvSpPr>
          <p:nvPr/>
        </p:nvSpPr>
        <p:spPr bwMode="auto">
          <a:xfrm>
            <a:off x="4682916" y="2744637"/>
            <a:ext cx="113169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6" name="Oval 129"/>
          <p:cNvSpPr>
            <a:spLocks noChangeArrowheads="1"/>
          </p:cNvSpPr>
          <p:nvPr/>
        </p:nvSpPr>
        <p:spPr bwMode="auto">
          <a:xfrm>
            <a:off x="4589489" y="269804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7" name="Oval 130"/>
          <p:cNvSpPr>
            <a:spLocks noChangeArrowheads="1"/>
          </p:cNvSpPr>
          <p:nvPr/>
        </p:nvSpPr>
        <p:spPr bwMode="auto">
          <a:xfrm>
            <a:off x="4677477" y="2726144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8" name="Oval 131"/>
          <p:cNvSpPr>
            <a:spLocks noChangeArrowheads="1"/>
          </p:cNvSpPr>
          <p:nvPr/>
        </p:nvSpPr>
        <p:spPr bwMode="auto">
          <a:xfrm>
            <a:off x="4713991" y="266367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29" name="Oval 132"/>
          <p:cNvSpPr>
            <a:spLocks noChangeArrowheads="1"/>
          </p:cNvSpPr>
          <p:nvPr/>
        </p:nvSpPr>
        <p:spPr bwMode="auto">
          <a:xfrm>
            <a:off x="4713991" y="2762101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0" name="Oval 133"/>
          <p:cNvSpPr>
            <a:spLocks noChangeArrowheads="1"/>
          </p:cNvSpPr>
          <p:nvPr/>
        </p:nvSpPr>
        <p:spPr bwMode="auto">
          <a:xfrm>
            <a:off x="4760027" y="272717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1" name="Oval 134"/>
          <p:cNvSpPr>
            <a:spLocks noChangeArrowheads="1"/>
          </p:cNvSpPr>
          <p:nvPr/>
        </p:nvSpPr>
        <p:spPr bwMode="auto">
          <a:xfrm>
            <a:off x="4769552" y="27721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2" name="Oval 135"/>
          <p:cNvSpPr>
            <a:spLocks noChangeArrowheads="1"/>
          </p:cNvSpPr>
          <p:nvPr/>
        </p:nvSpPr>
        <p:spPr bwMode="auto">
          <a:xfrm>
            <a:off x="4676801" y="2725030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3" name="Oval 136"/>
          <p:cNvSpPr>
            <a:spLocks noChangeArrowheads="1"/>
          </p:cNvSpPr>
          <p:nvPr/>
        </p:nvSpPr>
        <p:spPr bwMode="auto">
          <a:xfrm>
            <a:off x="4712402" y="266367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4" name="Oval 137"/>
          <p:cNvSpPr>
            <a:spLocks noChangeArrowheads="1"/>
          </p:cNvSpPr>
          <p:nvPr/>
        </p:nvSpPr>
        <p:spPr bwMode="auto">
          <a:xfrm>
            <a:off x="5429276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5" name="Text Box 141"/>
          <p:cNvSpPr txBox="1">
            <a:spLocks noChangeArrowheads="1"/>
          </p:cNvSpPr>
          <p:nvPr/>
        </p:nvSpPr>
        <p:spPr bwMode="auto">
          <a:xfrm>
            <a:off x="7879072" y="1650286"/>
            <a:ext cx="13014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600" b="1">
                <a:solidFill>
                  <a:schemeClr val="tx1"/>
                </a:solidFill>
                <a:cs typeface="Arial" charset="0"/>
              </a:rPr>
              <a:t>~</a:t>
            </a:r>
            <a:r>
              <a:rPr lang="cs-CZ" altLang="cs-CZ" sz="1600" b="1">
                <a:solidFill>
                  <a:schemeClr val="tx1"/>
                </a:solidFill>
              </a:rPr>
              <a:t>den 17</a:t>
            </a:r>
          </a:p>
        </p:txBody>
      </p:sp>
      <p:sp>
        <p:nvSpPr>
          <p:cNvPr id="136" name="Text Box 142"/>
          <p:cNvSpPr txBox="1">
            <a:spLocks noChangeArrowheads="1"/>
          </p:cNvSpPr>
          <p:nvPr/>
        </p:nvSpPr>
        <p:spPr bwMode="auto">
          <a:xfrm>
            <a:off x="5800383" y="3636313"/>
            <a:ext cx="23720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 dirty="0">
                <a:solidFill>
                  <a:schemeClr val="tx1"/>
                </a:solidFill>
              </a:rPr>
              <a:t>(další cykly trypsinizace)</a:t>
            </a:r>
          </a:p>
        </p:txBody>
      </p:sp>
      <p:sp>
        <p:nvSpPr>
          <p:cNvPr id="137" name="Line 143"/>
          <p:cNvSpPr>
            <a:spLocks noChangeShapeType="1"/>
          </p:cNvSpPr>
          <p:nvPr/>
        </p:nvSpPr>
        <p:spPr bwMode="auto">
          <a:xfrm flipV="1">
            <a:off x="5621585" y="3222711"/>
            <a:ext cx="0" cy="398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138" name="Rectangle 144"/>
          <p:cNvSpPr>
            <a:spLocks noChangeArrowheads="1"/>
          </p:cNvSpPr>
          <p:nvPr/>
        </p:nvSpPr>
        <p:spPr bwMode="auto">
          <a:xfrm>
            <a:off x="6098084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39" name="Rectangle 145"/>
          <p:cNvSpPr>
            <a:spLocks noChangeArrowheads="1"/>
          </p:cNvSpPr>
          <p:nvPr/>
        </p:nvSpPr>
        <p:spPr bwMode="auto">
          <a:xfrm>
            <a:off x="6347323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0" name="Rectangle 146"/>
          <p:cNvSpPr>
            <a:spLocks noChangeArrowheads="1"/>
          </p:cNvSpPr>
          <p:nvPr/>
        </p:nvSpPr>
        <p:spPr bwMode="auto">
          <a:xfrm>
            <a:off x="6596559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1" name="Rectangle 147"/>
          <p:cNvSpPr>
            <a:spLocks noChangeArrowheads="1"/>
          </p:cNvSpPr>
          <p:nvPr/>
        </p:nvSpPr>
        <p:spPr bwMode="auto">
          <a:xfrm>
            <a:off x="6845798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2" name="Rectangle 148"/>
          <p:cNvSpPr>
            <a:spLocks noChangeArrowheads="1"/>
          </p:cNvSpPr>
          <p:nvPr/>
        </p:nvSpPr>
        <p:spPr bwMode="auto">
          <a:xfrm>
            <a:off x="7094359" y="2994905"/>
            <a:ext cx="357613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3" name="Oval 149"/>
          <p:cNvSpPr>
            <a:spLocks noChangeArrowheads="1"/>
          </p:cNvSpPr>
          <p:nvPr/>
        </p:nvSpPr>
        <p:spPr bwMode="auto">
          <a:xfrm>
            <a:off x="7160327" y="2903387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4" name="Oval 150"/>
          <p:cNvSpPr>
            <a:spLocks noChangeArrowheads="1"/>
          </p:cNvSpPr>
          <p:nvPr/>
        </p:nvSpPr>
        <p:spPr bwMode="auto">
          <a:xfrm>
            <a:off x="7046027" y="28356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5" name="Oval 151"/>
          <p:cNvSpPr>
            <a:spLocks noChangeArrowheads="1"/>
          </p:cNvSpPr>
          <p:nvPr/>
        </p:nvSpPr>
        <p:spPr bwMode="auto">
          <a:xfrm>
            <a:off x="7046027" y="293196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6" name="Oval 152"/>
          <p:cNvSpPr>
            <a:spLocks noChangeArrowheads="1"/>
          </p:cNvSpPr>
          <p:nvPr/>
        </p:nvSpPr>
        <p:spPr bwMode="auto">
          <a:xfrm>
            <a:off x="7092066" y="2897037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7" name="Oval 153"/>
          <p:cNvSpPr>
            <a:spLocks noChangeArrowheads="1"/>
          </p:cNvSpPr>
          <p:nvPr/>
        </p:nvSpPr>
        <p:spPr bwMode="auto">
          <a:xfrm>
            <a:off x="7101591" y="29420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8" name="Oval 154"/>
          <p:cNvSpPr>
            <a:spLocks noChangeArrowheads="1"/>
          </p:cNvSpPr>
          <p:nvPr/>
        </p:nvSpPr>
        <p:spPr bwMode="auto">
          <a:xfrm>
            <a:off x="7008839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49" name="Oval 155"/>
          <p:cNvSpPr>
            <a:spLocks noChangeArrowheads="1"/>
          </p:cNvSpPr>
          <p:nvPr/>
        </p:nvSpPr>
        <p:spPr bwMode="auto">
          <a:xfrm>
            <a:off x="7099091" y="2920851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0" name="Oval 156"/>
          <p:cNvSpPr>
            <a:spLocks noChangeArrowheads="1"/>
          </p:cNvSpPr>
          <p:nvPr/>
        </p:nvSpPr>
        <p:spPr bwMode="auto">
          <a:xfrm>
            <a:off x="7218153" y="286108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1" name="Oval 157"/>
          <p:cNvSpPr>
            <a:spLocks noChangeArrowheads="1"/>
          </p:cNvSpPr>
          <p:nvPr/>
        </p:nvSpPr>
        <p:spPr bwMode="auto">
          <a:xfrm>
            <a:off x="7135603" y="286108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2" name="Oval 158"/>
          <p:cNvSpPr>
            <a:spLocks noChangeArrowheads="1"/>
          </p:cNvSpPr>
          <p:nvPr/>
        </p:nvSpPr>
        <p:spPr bwMode="auto">
          <a:xfrm>
            <a:off x="7135603" y="2959507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3" name="Oval 159"/>
          <p:cNvSpPr>
            <a:spLocks noChangeArrowheads="1"/>
          </p:cNvSpPr>
          <p:nvPr/>
        </p:nvSpPr>
        <p:spPr bwMode="auto">
          <a:xfrm>
            <a:off x="7181641" y="292458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4" name="Oval 160"/>
          <p:cNvSpPr>
            <a:spLocks noChangeArrowheads="1"/>
          </p:cNvSpPr>
          <p:nvPr/>
        </p:nvSpPr>
        <p:spPr bwMode="auto">
          <a:xfrm>
            <a:off x="7097739" y="29202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5" name="Oval 161"/>
          <p:cNvSpPr>
            <a:spLocks noChangeArrowheads="1"/>
          </p:cNvSpPr>
          <p:nvPr/>
        </p:nvSpPr>
        <p:spPr bwMode="auto">
          <a:xfrm>
            <a:off x="7134016" y="286108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6" name="Oval 162"/>
          <p:cNvSpPr>
            <a:spLocks noChangeArrowheads="1"/>
          </p:cNvSpPr>
          <p:nvPr/>
        </p:nvSpPr>
        <p:spPr bwMode="auto">
          <a:xfrm>
            <a:off x="7196841" y="274360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7" name="Oval 163"/>
          <p:cNvSpPr>
            <a:spLocks noChangeArrowheads="1"/>
          </p:cNvSpPr>
          <p:nvPr/>
        </p:nvSpPr>
        <p:spPr bwMode="auto">
          <a:xfrm>
            <a:off x="7082541" y="279702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8" name="Oval 164"/>
          <p:cNvSpPr>
            <a:spLocks noChangeArrowheads="1"/>
          </p:cNvSpPr>
          <p:nvPr/>
        </p:nvSpPr>
        <p:spPr bwMode="auto">
          <a:xfrm>
            <a:off x="7128577" y="27372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59" name="Oval 165"/>
          <p:cNvSpPr>
            <a:spLocks noChangeArrowheads="1"/>
          </p:cNvSpPr>
          <p:nvPr/>
        </p:nvSpPr>
        <p:spPr bwMode="auto">
          <a:xfrm>
            <a:off x="7138102" y="277956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0" name="Oval 166"/>
          <p:cNvSpPr>
            <a:spLocks noChangeArrowheads="1"/>
          </p:cNvSpPr>
          <p:nvPr/>
        </p:nvSpPr>
        <p:spPr bwMode="auto">
          <a:xfrm>
            <a:off x="7045351" y="27329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1" name="Oval 167"/>
          <p:cNvSpPr>
            <a:spLocks noChangeArrowheads="1"/>
          </p:cNvSpPr>
          <p:nvPr/>
        </p:nvSpPr>
        <p:spPr bwMode="auto">
          <a:xfrm>
            <a:off x="7135603" y="2761069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2" name="Oval 168"/>
          <p:cNvSpPr>
            <a:spLocks noChangeArrowheads="1"/>
          </p:cNvSpPr>
          <p:nvPr/>
        </p:nvSpPr>
        <p:spPr bwMode="auto">
          <a:xfrm>
            <a:off x="7171441" y="279702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3" name="Oval 169"/>
          <p:cNvSpPr>
            <a:spLocks noChangeArrowheads="1"/>
          </p:cNvSpPr>
          <p:nvPr/>
        </p:nvSpPr>
        <p:spPr bwMode="auto">
          <a:xfrm>
            <a:off x="7218153" y="2762101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4" name="Oval 170"/>
          <p:cNvSpPr>
            <a:spLocks noChangeArrowheads="1"/>
          </p:cNvSpPr>
          <p:nvPr/>
        </p:nvSpPr>
        <p:spPr bwMode="auto">
          <a:xfrm>
            <a:off x="7225416" y="280710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5" name="Oval 171"/>
          <p:cNvSpPr>
            <a:spLocks noChangeArrowheads="1"/>
          </p:cNvSpPr>
          <p:nvPr/>
        </p:nvSpPr>
        <p:spPr bwMode="auto">
          <a:xfrm>
            <a:off x="7134251" y="2759955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6" name="Oval 172"/>
          <p:cNvSpPr>
            <a:spLocks noChangeArrowheads="1"/>
          </p:cNvSpPr>
          <p:nvPr/>
        </p:nvSpPr>
        <p:spPr bwMode="auto">
          <a:xfrm>
            <a:off x="6533266" y="2868462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7" name="Oval 173"/>
          <p:cNvSpPr>
            <a:spLocks noChangeArrowheads="1"/>
          </p:cNvSpPr>
          <p:nvPr/>
        </p:nvSpPr>
        <p:spPr bwMode="auto">
          <a:xfrm>
            <a:off x="6418966" y="28007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8" name="Oval 174"/>
          <p:cNvSpPr>
            <a:spLocks noChangeArrowheads="1"/>
          </p:cNvSpPr>
          <p:nvPr/>
        </p:nvSpPr>
        <p:spPr bwMode="auto">
          <a:xfrm>
            <a:off x="6418966" y="2897037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69" name="Oval 175"/>
          <p:cNvSpPr>
            <a:spLocks noChangeArrowheads="1"/>
          </p:cNvSpPr>
          <p:nvPr/>
        </p:nvSpPr>
        <p:spPr bwMode="auto">
          <a:xfrm>
            <a:off x="6465002" y="286211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0" name="Oval 176"/>
          <p:cNvSpPr>
            <a:spLocks noChangeArrowheads="1"/>
          </p:cNvSpPr>
          <p:nvPr/>
        </p:nvSpPr>
        <p:spPr bwMode="auto">
          <a:xfrm>
            <a:off x="6474527" y="2907119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1" name="Oval 177"/>
          <p:cNvSpPr>
            <a:spLocks noChangeArrowheads="1"/>
          </p:cNvSpPr>
          <p:nvPr/>
        </p:nvSpPr>
        <p:spPr bwMode="auto">
          <a:xfrm>
            <a:off x="6381776" y="28599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2" name="Oval 178"/>
          <p:cNvSpPr>
            <a:spLocks noChangeArrowheads="1"/>
          </p:cNvSpPr>
          <p:nvPr/>
        </p:nvSpPr>
        <p:spPr bwMode="auto">
          <a:xfrm>
            <a:off x="6472028" y="2885926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3" name="Oval 179"/>
          <p:cNvSpPr>
            <a:spLocks noChangeArrowheads="1"/>
          </p:cNvSpPr>
          <p:nvPr/>
        </p:nvSpPr>
        <p:spPr bwMode="auto">
          <a:xfrm>
            <a:off x="6590416" y="28261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4" name="Oval 180"/>
          <p:cNvSpPr>
            <a:spLocks noChangeArrowheads="1"/>
          </p:cNvSpPr>
          <p:nvPr/>
        </p:nvSpPr>
        <p:spPr bwMode="auto">
          <a:xfrm>
            <a:off x="6507866" y="28261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5" name="Oval 181"/>
          <p:cNvSpPr>
            <a:spLocks noChangeArrowheads="1"/>
          </p:cNvSpPr>
          <p:nvPr/>
        </p:nvSpPr>
        <p:spPr bwMode="auto">
          <a:xfrm>
            <a:off x="6507866" y="292458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6" name="Oval 182"/>
          <p:cNvSpPr>
            <a:spLocks noChangeArrowheads="1"/>
          </p:cNvSpPr>
          <p:nvPr/>
        </p:nvSpPr>
        <p:spPr bwMode="auto">
          <a:xfrm>
            <a:off x="6554578" y="2889657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7" name="Oval 183"/>
          <p:cNvSpPr>
            <a:spLocks noChangeArrowheads="1"/>
          </p:cNvSpPr>
          <p:nvPr/>
        </p:nvSpPr>
        <p:spPr bwMode="auto">
          <a:xfrm>
            <a:off x="6470676" y="28853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8" name="Oval 184"/>
          <p:cNvSpPr>
            <a:spLocks noChangeArrowheads="1"/>
          </p:cNvSpPr>
          <p:nvPr/>
        </p:nvSpPr>
        <p:spPr bwMode="auto">
          <a:xfrm>
            <a:off x="6506953" y="2826157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79" name="Oval 185"/>
          <p:cNvSpPr>
            <a:spLocks noChangeArrowheads="1"/>
          </p:cNvSpPr>
          <p:nvPr/>
        </p:nvSpPr>
        <p:spPr bwMode="auto">
          <a:xfrm>
            <a:off x="6569777" y="27086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0" name="Oval 186"/>
          <p:cNvSpPr>
            <a:spLocks noChangeArrowheads="1"/>
          </p:cNvSpPr>
          <p:nvPr/>
        </p:nvSpPr>
        <p:spPr bwMode="auto">
          <a:xfrm>
            <a:off x="6455477" y="263883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1" name="Oval 187"/>
          <p:cNvSpPr>
            <a:spLocks noChangeArrowheads="1"/>
          </p:cNvSpPr>
          <p:nvPr/>
        </p:nvSpPr>
        <p:spPr bwMode="auto">
          <a:xfrm>
            <a:off x="6455477" y="27372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2" name="Oval 188"/>
          <p:cNvSpPr>
            <a:spLocks noChangeArrowheads="1"/>
          </p:cNvSpPr>
          <p:nvPr/>
        </p:nvSpPr>
        <p:spPr bwMode="auto">
          <a:xfrm>
            <a:off x="6501516" y="270233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3" name="Oval 189"/>
          <p:cNvSpPr>
            <a:spLocks noChangeArrowheads="1"/>
          </p:cNvSpPr>
          <p:nvPr/>
        </p:nvSpPr>
        <p:spPr bwMode="auto">
          <a:xfrm>
            <a:off x="6511041" y="2744637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4" name="Oval 190"/>
          <p:cNvSpPr>
            <a:spLocks noChangeArrowheads="1"/>
          </p:cNvSpPr>
          <p:nvPr/>
        </p:nvSpPr>
        <p:spPr bwMode="auto">
          <a:xfrm>
            <a:off x="6418289" y="269804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5" name="Oval 191"/>
          <p:cNvSpPr>
            <a:spLocks noChangeArrowheads="1"/>
          </p:cNvSpPr>
          <p:nvPr/>
        </p:nvSpPr>
        <p:spPr bwMode="auto">
          <a:xfrm>
            <a:off x="6507866" y="2726144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6" name="Oval 192"/>
          <p:cNvSpPr>
            <a:spLocks noChangeArrowheads="1"/>
          </p:cNvSpPr>
          <p:nvPr/>
        </p:nvSpPr>
        <p:spPr bwMode="auto">
          <a:xfrm>
            <a:off x="6544377" y="266367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7" name="Oval 193"/>
          <p:cNvSpPr>
            <a:spLocks noChangeArrowheads="1"/>
          </p:cNvSpPr>
          <p:nvPr/>
        </p:nvSpPr>
        <p:spPr bwMode="auto">
          <a:xfrm>
            <a:off x="6544377" y="2762101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8" name="Oval 194"/>
          <p:cNvSpPr>
            <a:spLocks noChangeArrowheads="1"/>
          </p:cNvSpPr>
          <p:nvPr/>
        </p:nvSpPr>
        <p:spPr bwMode="auto">
          <a:xfrm>
            <a:off x="6590416" y="272717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89" name="Oval 195"/>
          <p:cNvSpPr>
            <a:spLocks noChangeArrowheads="1"/>
          </p:cNvSpPr>
          <p:nvPr/>
        </p:nvSpPr>
        <p:spPr bwMode="auto">
          <a:xfrm>
            <a:off x="6598352" y="27721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0" name="Oval 196"/>
          <p:cNvSpPr>
            <a:spLocks noChangeArrowheads="1"/>
          </p:cNvSpPr>
          <p:nvPr/>
        </p:nvSpPr>
        <p:spPr bwMode="auto">
          <a:xfrm>
            <a:off x="6507189" y="2725030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1" name="Oval 197"/>
          <p:cNvSpPr>
            <a:spLocks noChangeArrowheads="1"/>
          </p:cNvSpPr>
          <p:nvPr/>
        </p:nvSpPr>
        <p:spPr bwMode="auto">
          <a:xfrm>
            <a:off x="6542791" y="266367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2" name="Oval 198"/>
          <p:cNvSpPr>
            <a:spLocks noChangeArrowheads="1"/>
          </p:cNvSpPr>
          <p:nvPr/>
        </p:nvSpPr>
        <p:spPr bwMode="auto">
          <a:xfrm>
            <a:off x="7258076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3" name="Rectangle 199"/>
          <p:cNvSpPr>
            <a:spLocks noChangeArrowheads="1"/>
          </p:cNvSpPr>
          <p:nvPr/>
        </p:nvSpPr>
        <p:spPr bwMode="auto">
          <a:xfrm>
            <a:off x="7345859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4" name="Rectangle 200"/>
          <p:cNvSpPr>
            <a:spLocks noChangeArrowheads="1"/>
          </p:cNvSpPr>
          <p:nvPr/>
        </p:nvSpPr>
        <p:spPr bwMode="auto">
          <a:xfrm>
            <a:off x="7595098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5" name="Rectangle 201"/>
          <p:cNvSpPr>
            <a:spLocks noChangeArrowheads="1"/>
          </p:cNvSpPr>
          <p:nvPr/>
        </p:nvSpPr>
        <p:spPr bwMode="auto">
          <a:xfrm>
            <a:off x="7844334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6" name="Rectangle 202"/>
          <p:cNvSpPr>
            <a:spLocks noChangeArrowheads="1"/>
          </p:cNvSpPr>
          <p:nvPr/>
        </p:nvSpPr>
        <p:spPr bwMode="auto">
          <a:xfrm>
            <a:off x="8093573" y="2994905"/>
            <a:ext cx="355349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7" name="Rectangle 203"/>
          <p:cNvSpPr>
            <a:spLocks noChangeArrowheads="1"/>
          </p:cNvSpPr>
          <p:nvPr/>
        </p:nvSpPr>
        <p:spPr bwMode="auto">
          <a:xfrm>
            <a:off x="8342809" y="2994905"/>
            <a:ext cx="355351" cy="13295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8" name="Oval 204"/>
          <p:cNvSpPr>
            <a:spLocks noChangeArrowheads="1"/>
          </p:cNvSpPr>
          <p:nvPr/>
        </p:nvSpPr>
        <p:spPr bwMode="auto">
          <a:xfrm>
            <a:off x="8406516" y="2903387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199" name="Oval 205"/>
          <p:cNvSpPr>
            <a:spLocks noChangeArrowheads="1"/>
          </p:cNvSpPr>
          <p:nvPr/>
        </p:nvSpPr>
        <p:spPr bwMode="auto">
          <a:xfrm>
            <a:off x="8294478" y="283568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0" name="Oval 206"/>
          <p:cNvSpPr>
            <a:spLocks noChangeArrowheads="1"/>
          </p:cNvSpPr>
          <p:nvPr/>
        </p:nvSpPr>
        <p:spPr bwMode="auto">
          <a:xfrm>
            <a:off x="8294478" y="2931962"/>
            <a:ext cx="113169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1" name="Oval 207"/>
          <p:cNvSpPr>
            <a:spLocks noChangeArrowheads="1"/>
          </p:cNvSpPr>
          <p:nvPr/>
        </p:nvSpPr>
        <p:spPr bwMode="auto">
          <a:xfrm>
            <a:off x="8338252" y="2897037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2" name="Oval 208"/>
          <p:cNvSpPr>
            <a:spLocks noChangeArrowheads="1"/>
          </p:cNvSpPr>
          <p:nvPr/>
        </p:nvSpPr>
        <p:spPr bwMode="auto">
          <a:xfrm>
            <a:off x="8347777" y="2942044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3" name="Oval 209"/>
          <p:cNvSpPr>
            <a:spLocks noChangeArrowheads="1"/>
          </p:cNvSpPr>
          <p:nvPr/>
        </p:nvSpPr>
        <p:spPr bwMode="auto">
          <a:xfrm>
            <a:off x="8255026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4" name="Oval 210"/>
          <p:cNvSpPr>
            <a:spLocks noChangeArrowheads="1"/>
          </p:cNvSpPr>
          <p:nvPr/>
        </p:nvSpPr>
        <p:spPr bwMode="auto">
          <a:xfrm>
            <a:off x="8344602" y="2920851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5" name="Oval 211"/>
          <p:cNvSpPr>
            <a:spLocks noChangeArrowheads="1"/>
          </p:cNvSpPr>
          <p:nvPr/>
        </p:nvSpPr>
        <p:spPr bwMode="auto">
          <a:xfrm>
            <a:off x="8463666" y="286108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6" name="Oval 212"/>
          <p:cNvSpPr>
            <a:spLocks noChangeArrowheads="1"/>
          </p:cNvSpPr>
          <p:nvPr/>
        </p:nvSpPr>
        <p:spPr bwMode="auto">
          <a:xfrm>
            <a:off x="8381116" y="286108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7" name="Oval 213"/>
          <p:cNvSpPr>
            <a:spLocks noChangeArrowheads="1"/>
          </p:cNvSpPr>
          <p:nvPr/>
        </p:nvSpPr>
        <p:spPr bwMode="auto">
          <a:xfrm>
            <a:off x="8381116" y="295950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8" name="Oval 214"/>
          <p:cNvSpPr>
            <a:spLocks noChangeArrowheads="1"/>
          </p:cNvSpPr>
          <p:nvPr/>
        </p:nvSpPr>
        <p:spPr bwMode="auto">
          <a:xfrm>
            <a:off x="8427152" y="29245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09" name="Oval 215"/>
          <p:cNvSpPr>
            <a:spLocks noChangeArrowheads="1"/>
          </p:cNvSpPr>
          <p:nvPr/>
        </p:nvSpPr>
        <p:spPr bwMode="auto">
          <a:xfrm>
            <a:off x="8343926" y="29202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0" name="Oval 216"/>
          <p:cNvSpPr>
            <a:spLocks noChangeArrowheads="1"/>
          </p:cNvSpPr>
          <p:nvPr/>
        </p:nvSpPr>
        <p:spPr bwMode="auto">
          <a:xfrm>
            <a:off x="8379527" y="28610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1" name="Oval 217"/>
          <p:cNvSpPr>
            <a:spLocks noChangeArrowheads="1"/>
          </p:cNvSpPr>
          <p:nvPr/>
        </p:nvSpPr>
        <p:spPr bwMode="auto">
          <a:xfrm>
            <a:off x="8443027" y="274360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2" name="Oval 218"/>
          <p:cNvSpPr>
            <a:spLocks noChangeArrowheads="1"/>
          </p:cNvSpPr>
          <p:nvPr/>
        </p:nvSpPr>
        <p:spPr bwMode="auto">
          <a:xfrm>
            <a:off x="8330991" y="2797026"/>
            <a:ext cx="113169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3" name="Oval 219"/>
          <p:cNvSpPr>
            <a:spLocks noChangeArrowheads="1"/>
          </p:cNvSpPr>
          <p:nvPr/>
        </p:nvSpPr>
        <p:spPr bwMode="auto">
          <a:xfrm>
            <a:off x="8374766" y="27372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4" name="Oval 220"/>
          <p:cNvSpPr>
            <a:spLocks noChangeArrowheads="1"/>
          </p:cNvSpPr>
          <p:nvPr/>
        </p:nvSpPr>
        <p:spPr bwMode="auto">
          <a:xfrm>
            <a:off x="8384291" y="2779562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5" name="Oval 221"/>
          <p:cNvSpPr>
            <a:spLocks noChangeArrowheads="1"/>
          </p:cNvSpPr>
          <p:nvPr/>
        </p:nvSpPr>
        <p:spPr bwMode="auto">
          <a:xfrm>
            <a:off x="8293802" y="2732968"/>
            <a:ext cx="115433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6" name="Oval 222"/>
          <p:cNvSpPr>
            <a:spLocks noChangeArrowheads="1"/>
          </p:cNvSpPr>
          <p:nvPr/>
        </p:nvSpPr>
        <p:spPr bwMode="auto">
          <a:xfrm>
            <a:off x="8381116" y="2761069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7" name="Oval 223"/>
          <p:cNvSpPr>
            <a:spLocks noChangeArrowheads="1"/>
          </p:cNvSpPr>
          <p:nvPr/>
        </p:nvSpPr>
        <p:spPr bwMode="auto">
          <a:xfrm>
            <a:off x="8417627" y="279702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8" name="Oval 224"/>
          <p:cNvSpPr>
            <a:spLocks noChangeArrowheads="1"/>
          </p:cNvSpPr>
          <p:nvPr/>
        </p:nvSpPr>
        <p:spPr bwMode="auto">
          <a:xfrm>
            <a:off x="8463666" y="2762101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19" name="Oval 225"/>
          <p:cNvSpPr>
            <a:spLocks noChangeArrowheads="1"/>
          </p:cNvSpPr>
          <p:nvPr/>
        </p:nvSpPr>
        <p:spPr bwMode="auto">
          <a:xfrm>
            <a:off x="8473866" y="2807107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0" name="Oval 226"/>
          <p:cNvSpPr>
            <a:spLocks noChangeArrowheads="1"/>
          </p:cNvSpPr>
          <p:nvPr/>
        </p:nvSpPr>
        <p:spPr bwMode="auto">
          <a:xfrm>
            <a:off x="8380439" y="2759955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1" name="Oval 227"/>
          <p:cNvSpPr>
            <a:spLocks noChangeArrowheads="1"/>
          </p:cNvSpPr>
          <p:nvPr/>
        </p:nvSpPr>
        <p:spPr bwMode="auto">
          <a:xfrm>
            <a:off x="7779452" y="2868462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2" name="Oval 228"/>
          <p:cNvSpPr>
            <a:spLocks noChangeArrowheads="1"/>
          </p:cNvSpPr>
          <p:nvPr/>
        </p:nvSpPr>
        <p:spPr bwMode="auto">
          <a:xfrm>
            <a:off x="7667416" y="2800757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3" name="Oval 229"/>
          <p:cNvSpPr>
            <a:spLocks noChangeArrowheads="1"/>
          </p:cNvSpPr>
          <p:nvPr/>
        </p:nvSpPr>
        <p:spPr bwMode="auto">
          <a:xfrm>
            <a:off x="7667416" y="2897037"/>
            <a:ext cx="113169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4" name="Oval 230"/>
          <p:cNvSpPr>
            <a:spLocks noChangeArrowheads="1"/>
          </p:cNvSpPr>
          <p:nvPr/>
        </p:nvSpPr>
        <p:spPr bwMode="auto">
          <a:xfrm>
            <a:off x="7711191" y="2862112"/>
            <a:ext cx="115431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5" name="Oval 231"/>
          <p:cNvSpPr>
            <a:spLocks noChangeArrowheads="1"/>
          </p:cNvSpPr>
          <p:nvPr/>
        </p:nvSpPr>
        <p:spPr bwMode="auto">
          <a:xfrm>
            <a:off x="7720716" y="2907119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6" name="Oval 232"/>
          <p:cNvSpPr>
            <a:spLocks noChangeArrowheads="1"/>
          </p:cNvSpPr>
          <p:nvPr/>
        </p:nvSpPr>
        <p:spPr bwMode="auto">
          <a:xfrm>
            <a:off x="7627964" y="28599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7" name="Oval 233"/>
          <p:cNvSpPr>
            <a:spLocks noChangeArrowheads="1"/>
          </p:cNvSpPr>
          <p:nvPr/>
        </p:nvSpPr>
        <p:spPr bwMode="auto">
          <a:xfrm>
            <a:off x="7717541" y="288592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8" name="Oval 234"/>
          <p:cNvSpPr>
            <a:spLocks noChangeArrowheads="1"/>
          </p:cNvSpPr>
          <p:nvPr/>
        </p:nvSpPr>
        <p:spPr bwMode="auto">
          <a:xfrm>
            <a:off x="7836602" y="28261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29" name="Oval 235"/>
          <p:cNvSpPr>
            <a:spLocks noChangeArrowheads="1"/>
          </p:cNvSpPr>
          <p:nvPr/>
        </p:nvSpPr>
        <p:spPr bwMode="auto">
          <a:xfrm>
            <a:off x="7754052" y="2826157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0" name="Oval 236"/>
          <p:cNvSpPr>
            <a:spLocks noChangeArrowheads="1"/>
          </p:cNvSpPr>
          <p:nvPr/>
        </p:nvSpPr>
        <p:spPr bwMode="auto">
          <a:xfrm>
            <a:off x="7754052" y="29245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1" name="Oval 237"/>
          <p:cNvSpPr>
            <a:spLocks noChangeArrowheads="1"/>
          </p:cNvSpPr>
          <p:nvPr/>
        </p:nvSpPr>
        <p:spPr bwMode="auto">
          <a:xfrm>
            <a:off x="7800091" y="28896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2" name="Oval 238"/>
          <p:cNvSpPr>
            <a:spLocks noChangeArrowheads="1"/>
          </p:cNvSpPr>
          <p:nvPr/>
        </p:nvSpPr>
        <p:spPr bwMode="auto">
          <a:xfrm>
            <a:off x="7716864" y="2885368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3" name="Oval 239"/>
          <p:cNvSpPr>
            <a:spLocks noChangeArrowheads="1"/>
          </p:cNvSpPr>
          <p:nvPr/>
        </p:nvSpPr>
        <p:spPr bwMode="auto">
          <a:xfrm>
            <a:off x="7752466" y="2826157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4" name="Oval 240"/>
          <p:cNvSpPr>
            <a:spLocks noChangeArrowheads="1"/>
          </p:cNvSpPr>
          <p:nvPr/>
        </p:nvSpPr>
        <p:spPr bwMode="auto">
          <a:xfrm>
            <a:off x="7815966" y="2708682"/>
            <a:ext cx="115431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5" name="Oval 241"/>
          <p:cNvSpPr>
            <a:spLocks noChangeArrowheads="1"/>
          </p:cNvSpPr>
          <p:nvPr/>
        </p:nvSpPr>
        <p:spPr bwMode="auto">
          <a:xfrm>
            <a:off x="7703928" y="263883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6" name="Oval 242"/>
          <p:cNvSpPr>
            <a:spLocks noChangeArrowheads="1"/>
          </p:cNvSpPr>
          <p:nvPr/>
        </p:nvSpPr>
        <p:spPr bwMode="auto">
          <a:xfrm>
            <a:off x="7703928" y="2737257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7" name="Oval 243"/>
          <p:cNvSpPr>
            <a:spLocks noChangeArrowheads="1"/>
          </p:cNvSpPr>
          <p:nvPr/>
        </p:nvSpPr>
        <p:spPr bwMode="auto">
          <a:xfrm>
            <a:off x="7749966" y="2702332"/>
            <a:ext cx="113169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8" name="Oval 244"/>
          <p:cNvSpPr>
            <a:spLocks noChangeArrowheads="1"/>
          </p:cNvSpPr>
          <p:nvPr/>
        </p:nvSpPr>
        <p:spPr bwMode="auto">
          <a:xfrm>
            <a:off x="7757227" y="2744637"/>
            <a:ext cx="115433" cy="130809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39" name="Oval 245"/>
          <p:cNvSpPr>
            <a:spLocks noChangeArrowheads="1"/>
          </p:cNvSpPr>
          <p:nvPr/>
        </p:nvSpPr>
        <p:spPr bwMode="auto">
          <a:xfrm>
            <a:off x="7666064" y="269804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0" name="Oval 246"/>
          <p:cNvSpPr>
            <a:spLocks noChangeArrowheads="1"/>
          </p:cNvSpPr>
          <p:nvPr/>
        </p:nvSpPr>
        <p:spPr bwMode="auto">
          <a:xfrm>
            <a:off x="7754052" y="2726144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1" name="Oval 247"/>
          <p:cNvSpPr>
            <a:spLocks noChangeArrowheads="1"/>
          </p:cNvSpPr>
          <p:nvPr/>
        </p:nvSpPr>
        <p:spPr bwMode="auto">
          <a:xfrm>
            <a:off x="7790566" y="2663676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2" name="Oval 248"/>
          <p:cNvSpPr>
            <a:spLocks noChangeArrowheads="1"/>
          </p:cNvSpPr>
          <p:nvPr/>
        </p:nvSpPr>
        <p:spPr bwMode="auto">
          <a:xfrm>
            <a:off x="7790566" y="2762101"/>
            <a:ext cx="115431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3" name="Oval 249"/>
          <p:cNvSpPr>
            <a:spLocks noChangeArrowheads="1"/>
          </p:cNvSpPr>
          <p:nvPr/>
        </p:nvSpPr>
        <p:spPr bwMode="auto">
          <a:xfrm>
            <a:off x="7836602" y="272717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4" name="Oval 250"/>
          <p:cNvSpPr>
            <a:spLocks noChangeArrowheads="1"/>
          </p:cNvSpPr>
          <p:nvPr/>
        </p:nvSpPr>
        <p:spPr bwMode="auto">
          <a:xfrm>
            <a:off x="7846127" y="2772182"/>
            <a:ext cx="115433" cy="128664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5" name="Oval 251"/>
          <p:cNvSpPr>
            <a:spLocks noChangeArrowheads="1"/>
          </p:cNvSpPr>
          <p:nvPr/>
        </p:nvSpPr>
        <p:spPr bwMode="auto">
          <a:xfrm>
            <a:off x="7753376" y="2725030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6" name="Oval 252"/>
          <p:cNvSpPr>
            <a:spLocks noChangeArrowheads="1"/>
          </p:cNvSpPr>
          <p:nvPr/>
        </p:nvSpPr>
        <p:spPr bwMode="auto">
          <a:xfrm>
            <a:off x="7788977" y="2663676"/>
            <a:ext cx="115433" cy="13080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7" name="Oval 253"/>
          <p:cNvSpPr>
            <a:spLocks noChangeArrowheads="1"/>
          </p:cNvSpPr>
          <p:nvPr/>
        </p:nvSpPr>
        <p:spPr bwMode="auto">
          <a:xfrm>
            <a:off x="8504264" y="2894893"/>
            <a:ext cx="117696" cy="13295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 sz="2400">
              <a:solidFill>
                <a:schemeClr val="tx1"/>
              </a:solidFill>
            </a:endParaRPr>
          </a:p>
        </p:txBody>
      </p:sp>
      <p:sp>
        <p:nvSpPr>
          <p:cNvPr id="248" name="Text Box 254"/>
          <p:cNvSpPr txBox="1">
            <a:spLocks noChangeArrowheads="1"/>
          </p:cNvSpPr>
          <p:nvPr/>
        </p:nvSpPr>
        <p:spPr bwMode="auto">
          <a:xfrm>
            <a:off x="5788576" y="1650286"/>
            <a:ext cx="13037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600" b="1" dirty="0">
                <a:solidFill>
                  <a:schemeClr val="tx1"/>
                </a:solidFill>
                <a:cs typeface="Arial" charset="0"/>
              </a:rPr>
              <a:t>~</a:t>
            </a:r>
            <a:r>
              <a:rPr lang="cs-CZ" altLang="cs-CZ" sz="1600" b="1" dirty="0">
                <a:solidFill>
                  <a:schemeClr val="tx1"/>
                </a:solidFill>
              </a:rPr>
              <a:t>den 12</a:t>
            </a:r>
          </a:p>
        </p:txBody>
      </p:sp>
      <p:sp>
        <p:nvSpPr>
          <p:cNvPr id="249" name="Text Box 255"/>
          <p:cNvSpPr txBox="1">
            <a:spLocks noChangeArrowheads="1"/>
          </p:cNvSpPr>
          <p:nvPr/>
        </p:nvSpPr>
        <p:spPr bwMode="auto">
          <a:xfrm>
            <a:off x="7922701" y="3717032"/>
            <a:ext cx="11858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tx1"/>
                </a:solidFill>
              </a:rPr>
              <a:t>zamražení</a:t>
            </a:r>
          </a:p>
        </p:txBody>
      </p:sp>
      <p:sp>
        <p:nvSpPr>
          <p:cNvPr id="250" name="Line 256"/>
          <p:cNvSpPr>
            <a:spLocks noChangeShapeType="1"/>
          </p:cNvSpPr>
          <p:nvPr/>
        </p:nvSpPr>
        <p:spPr bwMode="auto">
          <a:xfrm flipV="1">
            <a:off x="8531472" y="3222711"/>
            <a:ext cx="0" cy="398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251" name="Line 259"/>
          <p:cNvSpPr>
            <a:spLocks noChangeShapeType="1"/>
          </p:cNvSpPr>
          <p:nvPr/>
        </p:nvSpPr>
        <p:spPr bwMode="auto">
          <a:xfrm>
            <a:off x="5764709" y="2732571"/>
            <a:ext cx="3553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2400">
              <a:solidFill>
                <a:schemeClr val="tx1"/>
              </a:solidFill>
            </a:endParaRPr>
          </a:p>
        </p:txBody>
      </p:sp>
      <p:sp>
        <p:nvSpPr>
          <p:cNvPr id="252" name="Text Box 260"/>
          <p:cNvSpPr txBox="1">
            <a:spLocks noChangeArrowheads="1"/>
          </p:cNvSpPr>
          <p:nvPr/>
        </p:nvSpPr>
        <p:spPr bwMode="auto">
          <a:xfrm>
            <a:off x="4390040" y="3743454"/>
            <a:ext cx="18967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 dirty="0">
                <a:solidFill>
                  <a:schemeClr val="tx1"/>
                </a:solidFill>
              </a:rPr>
              <a:t> (0.25% trypsin)</a:t>
            </a:r>
          </a:p>
        </p:txBody>
      </p:sp>
      <p:pic>
        <p:nvPicPr>
          <p:cNvPr id="271" name="Picture 261" descr="parkin1 d5 fcs 20x k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0013" y="5658400"/>
            <a:ext cx="1008931" cy="101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" name="Picture 262" descr="Parkin-D2-FCS1-20x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658400"/>
            <a:ext cx="1008931" cy="101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" name="Picture 263" descr="parkin 3c sr 20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4581128"/>
            <a:ext cx="1115616" cy="111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" name="Picture 264" descr="parkin 3a sr 2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566005"/>
            <a:ext cx="1093043" cy="109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" name="Picture 265" descr="parkin3 d5 sr20x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2843808" y="4543704"/>
            <a:ext cx="1008931" cy="101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" name="Picture 266" descr="parkin3 D2 sr20x"/>
          <p:cNvPicPr>
            <a:picLocks noChangeAspect="1" noChangeArrowheads="1"/>
          </p:cNvPicPr>
          <p:nvPr/>
        </p:nvPicPr>
        <p:blipFill>
          <a:blip r:embed="rId7" cstate="print">
            <a:lum bright="-12000"/>
          </a:blip>
          <a:srcRect/>
          <a:stretch>
            <a:fillRect/>
          </a:stretch>
        </p:blipFill>
        <p:spPr bwMode="auto">
          <a:xfrm>
            <a:off x="1763688" y="4543704"/>
            <a:ext cx="1008931" cy="101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" name="Text Box 267"/>
          <p:cNvSpPr txBox="1">
            <a:spLocks noChangeArrowheads="1"/>
          </p:cNvSpPr>
          <p:nvPr/>
        </p:nvSpPr>
        <p:spPr bwMode="auto">
          <a:xfrm>
            <a:off x="5108029" y="5805264"/>
            <a:ext cx="23442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>
                <a:solidFill>
                  <a:schemeClr val="tx1"/>
                </a:solidFill>
              </a:rPr>
              <a:t>žádné kolonie připomínající ES buňky</a:t>
            </a:r>
          </a:p>
        </p:txBody>
      </p:sp>
      <p:sp>
        <p:nvSpPr>
          <p:cNvPr id="278" name="Text Box 268"/>
          <p:cNvSpPr txBox="1">
            <a:spLocks noChangeArrowheads="1"/>
          </p:cNvSpPr>
          <p:nvPr/>
        </p:nvSpPr>
        <p:spPr bwMode="auto">
          <a:xfrm rot="16200000">
            <a:off x="1061403" y="4922630"/>
            <a:ext cx="735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SR</a:t>
            </a:r>
          </a:p>
        </p:txBody>
      </p:sp>
      <p:sp>
        <p:nvSpPr>
          <p:cNvPr id="279" name="Text Box 269"/>
          <p:cNvSpPr txBox="1">
            <a:spLocks noChangeArrowheads="1"/>
          </p:cNvSpPr>
          <p:nvPr/>
        </p:nvSpPr>
        <p:spPr bwMode="auto">
          <a:xfrm rot="16200000">
            <a:off x="1082888" y="5772536"/>
            <a:ext cx="735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600" b="1" dirty="0">
                <a:solidFill>
                  <a:schemeClr val="tx1"/>
                </a:solidFill>
              </a:rPr>
              <a:t>FCS</a:t>
            </a:r>
            <a:endParaRPr lang="cs-CZ" altLang="cs-CZ" sz="1600" b="1" dirty="0">
              <a:solidFill>
                <a:schemeClr val="tx1"/>
              </a:solidFill>
            </a:endParaRPr>
          </a:p>
        </p:txBody>
      </p:sp>
      <p:sp>
        <p:nvSpPr>
          <p:cNvPr id="281" name="Text Box 271"/>
          <p:cNvSpPr txBox="1">
            <a:spLocks noChangeArrowheads="1"/>
          </p:cNvSpPr>
          <p:nvPr/>
        </p:nvSpPr>
        <p:spPr bwMode="auto">
          <a:xfrm rot="16200000">
            <a:off x="3736922" y="4912150"/>
            <a:ext cx="1041849" cy="5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 err="1">
                <a:solidFill>
                  <a:schemeClr val="tx1"/>
                </a:solidFill>
              </a:rPr>
              <a:t>trypsin</a:t>
            </a:r>
            <a:endParaRPr lang="cs-CZ" altLang="cs-CZ" sz="1400" b="1" dirty="0">
              <a:solidFill>
                <a:schemeClr val="tx1"/>
              </a:solidFill>
            </a:endParaRPr>
          </a:p>
        </p:txBody>
      </p:sp>
      <p:grpSp>
        <p:nvGrpSpPr>
          <p:cNvPr id="283" name="Group 273"/>
          <p:cNvGrpSpPr>
            <a:grpSpLocks/>
          </p:cNvGrpSpPr>
          <p:nvPr/>
        </p:nvGrpSpPr>
        <p:grpSpPr bwMode="auto">
          <a:xfrm>
            <a:off x="3995936" y="5840618"/>
            <a:ext cx="1006069" cy="1044766"/>
            <a:chOff x="2789" y="1033"/>
            <a:chExt cx="726" cy="407"/>
          </a:xfrm>
        </p:grpSpPr>
        <p:sp>
          <p:nvSpPr>
            <p:cNvPr id="284" name="Text Box 274"/>
            <p:cNvSpPr txBox="1">
              <a:spLocks noChangeArrowheads="1"/>
            </p:cNvSpPr>
            <p:nvPr/>
          </p:nvSpPr>
          <p:spPr bwMode="auto">
            <a:xfrm rot="16200000">
              <a:off x="2696" y="1126"/>
              <a:ext cx="40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cs-CZ" sz="1400" b="1" dirty="0" err="1">
                  <a:solidFill>
                    <a:schemeClr val="tx1"/>
                  </a:solidFill>
                </a:rPr>
                <a:t>trypsin</a:t>
              </a:r>
              <a:endParaRPr lang="cs-CZ" altLang="cs-CZ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85" name="Line 275"/>
            <p:cNvSpPr>
              <a:spLocks noChangeShapeType="1"/>
            </p:cNvSpPr>
            <p:nvPr/>
          </p:nvSpPr>
          <p:spPr bwMode="auto">
            <a:xfrm>
              <a:off x="2823" y="1079"/>
              <a:ext cx="6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cs-CZ" sz="6000">
                <a:solidFill>
                  <a:schemeClr val="tx1"/>
                </a:solidFill>
              </a:endParaRPr>
            </a:p>
          </p:txBody>
        </p:sp>
      </p:grpSp>
      <p:sp>
        <p:nvSpPr>
          <p:cNvPr id="289" name="Line 275"/>
          <p:cNvSpPr>
            <a:spLocks noChangeShapeType="1"/>
          </p:cNvSpPr>
          <p:nvPr/>
        </p:nvSpPr>
        <p:spPr bwMode="auto">
          <a:xfrm>
            <a:off x="4139952" y="4869160"/>
            <a:ext cx="9588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6000">
              <a:solidFill>
                <a:schemeClr val="tx1"/>
              </a:solidFill>
            </a:endParaRPr>
          </a:p>
        </p:txBody>
      </p:sp>
      <p:sp>
        <p:nvSpPr>
          <p:cNvPr id="290" name="Text Box 271"/>
          <p:cNvSpPr txBox="1">
            <a:spLocks noChangeArrowheads="1"/>
          </p:cNvSpPr>
          <p:nvPr/>
        </p:nvSpPr>
        <p:spPr bwMode="auto">
          <a:xfrm rot="16200000">
            <a:off x="6381453" y="4912151"/>
            <a:ext cx="1041849" cy="5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 err="1">
                <a:solidFill>
                  <a:schemeClr val="tx1"/>
                </a:solidFill>
              </a:rPr>
              <a:t>trypsin</a:t>
            </a:r>
            <a:endParaRPr lang="cs-CZ" altLang="cs-CZ" sz="1400" b="1" dirty="0">
              <a:solidFill>
                <a:schemeClr val="tx1"/>
              </a:solidFill>
            </a:endParaRPr>
          </a:p>
        </p:txBody>
      </p:sp>
      <p:sp>
        <p:nvSpPr>
          <p:cNvPr id="291" name="Line 275"/>
          <p:cNvSpPr>
            <a:spLocks noChangeShapeType="1"/>
          </p:cNvSpPr>
          <p:nvPr/>
        </p:nvSpPr>
        <p:spPr bwMode="auto">
          <a:xfrm>
            <a:off x="6781530" y="4869161"/>
            <a:ext cx="9588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6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maera-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56102"/>
            <a:ext cx="7524328" cy="540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31640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Využití myších ES buněk pro </a:t>
            </a:r>
            <a:r>
              <a:rPr lang="cs-CZ" altLang="cs-CZ" sz="28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transgenezi</a:t>
            </a:r>
            <a:endParaRPr lang="cs-CZ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31640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Wnt/</a:t>
            </a:r>
            <a:r>
              <a:rPr lang="el-GR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β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-kateninová dráha (= kanonická dráha)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131840" y="4869160"/>
            <a:ext cx="46441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1600" dirty="0" smtClean="0">
                <a:solidFill>
                  <a:schemeClr val="tx1"/>
                </a:solidFill>
              </a:rPr>
              <a:t> indukuje duplikaci tělní osy u </a:t>
            </a:r>
            <a:r>
              <a:rPr lang="cs-CZ" altLang="cs-CZ" sz="1600" i="1" dirty="0" smtClean="0">
                <a:solidFill>
                  <a:schemeClr val="tx1"/>
                </a:solidFill>
              </a:rPr>
              <a:t>Xenopus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1600" dirty="0" smtClean="0">
                <a:solidFill>
                  <a:schemeClr val="tx1"/>
                </a:solidFill>
              </a:rPr>
              <a:t> indukuje transformaci buněčné linie odvozené od lidských prsních epiteliálních buněk C57mg</a:t>
            </a:r>
            <a:endParaRPr lang="cs-CZ" altLang="cs-CZ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1600" dirty="0" smtClean="0">
                <a:solidFill>
                  <a:schemeClr val="tx1"/>
                </a:solidFill>
              </a:rPr>
              <a:t> signál přenášen přes translokaci </a:t>
            </a:r>
            <a:r>
              <a:rPr lang="cs-CZ" altLang="cs-CZ" sz="1600" dirty="0" smtClean="0">
                <a:solidFill>
                  <a:schemeClr val="tx1"/>
                </a:solidFill>
                <a:sym typeface="Symbol" pitchFamily="18" charset="2"/>
              </a:rPr>
              <a:t>-kateninu do jádra</a:t>
            </a:r>
            <a:endParaRPr lang="cs-CZ" altLang="cs-CZ" sz="1600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sz="1600" dirty="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15" name="Picture 7" descr="29836_1_two_mind_tadpole_BIL1108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628800"/>
            <a:ext cx="3600450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mouse transgenesi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744" y="1196752"/>
            <a:ext cx="4379981" cy="5661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403648" y="2204864"/>
            <a:ext cx="2449512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/>
              <a:t>Nobelova cena 2007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 dirty="0"/>
              <a:t>Mario R. </a:t>
            </a:r>
            <a:r>
              <a:rPr lang="cs-CZ" altLang="cs-CZ" sz="1800" b="1" dirty="0" err="1"/>
              <a:t>Capecchi</a:t>
            </a:r>
            <a:r>
              <a:rPr lang="cs-CZ" altLang="cs-CZ" sz="1800" dirty="0"/>
              <a:t>, </a:t>
            </a:r>
            <a:r>
              <a:rPr lang="cs-CZ" altLang="cs-CZ" sz="1800" b="1" dirty="0"/>
              <a:t>Martin J. </a:t>
            </a:r>
            <a:r>
              <a:rPr lang="cs-CZ" altLang="cs-CZ" sz="1800" b="1" dirty="0" err="1"/>
              <a:t>Evans</a:t>
            </a:r>
            <a:r>
              <a:rPr lang="cs-CZ" altLang="cs-CZ" sz="1800" dirty="0"/>
              <a:t> and </a:t>
            </a:r>
            <a:r>
              <a:rPr lang="cs-CZ" altLang="cs-CZ" sz="1800" b="1" dirty="0"/>
              <a:t>Oliver </a:t>
            </a:r>
            <a:r>
              <a:rPr lang="cs-CZ" altLang="cs-CZ" sz="1800" b="1" dirty="0" err="1"/>
              <a:t>Smithies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/>
              <a:t>za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/>
              <a:t>„</a:t>
            </a:r>
            <a:r>
              <a:rPr lang="cs-CZ" altLang="cs-CZ" sz="1800" dirty="0" err="1"/>
              <a:t>principles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introducing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specific</a:t>
            </a:r>
            <a:r>
              <a:rPr lang="cs-CZ" altLang="cs-CZ" sz="1800" dirty="0"/>
              <a:t> gene </a:t>
            </a:r>
            <a:r>
              <a:rPr lang="cs-CZ" altLang="cs-CZ" sz="1800" dirty="0" err="1"/>
              <a:t>modifications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mice</a:t>
            </a:r>
            <a:r>
              <a:rPr lang="cs-CZ" altLang="cs-CZ" sz="1800" dirty="0"/>
              <a:t> by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use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embryonic</a:t>
            </a:r>
            <a:r>
              <a:rPr lang="cs-CZ" altLang="cs-CZ" sz="1800" dirty="0"/>
              <a:t> stem </a:t>
            </a:r>
            <a:r>
              <a:rPr lang="cs-CZ" altLang="cs-CZ" sz="1800" dirty="0" err="1"/>
              <a:t>cells</a:t>
            </a:r>
            <a:r>
              <a:rPr lang="cs-CZ" altLang="cs-CZ" sz="1800" dirty="0"/>
              <a:t>“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03040" y="64451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Využití myších ES buněk pro </a:t>
            </a:r>
            <a:r>
              <a:rPr lang="cs-CZ" altLang="cs-CZ" sz="28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transgenezi</a:t>
            </a:r>
            <a:endParaRPr lang="cs-CZ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9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14" y="3717032"/>
            <a:ext cx="4503386" cy="291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2"/>
          <a:stretch/>
        </p:blipFill>
        <p:spPr bwMode="auto">
          <a:xfrm>
            <a:off x="2411760" y="764704"/>
            <a:ext cx="6567140" cy="175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4902200" y="2531738"/>
            <a:ext cx="424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cs-CZ" sz="1800" b="0" dirty="0">
                <a:solidFill>
                  <a:schemeClr val="tx1"/>
                </a:solidFill>
              </a:rPr>
              <a:t>Science. 1998 Nov 6;282(5391):1145-7</a:t>
            </a:r>
            <a:r>
              <a:rPr lang="en-US" altLang="cs-CZ" dirty="0"/>
              <a:t> </a:t>
            </a:r>
          </a:p>
        </p:txBody>
      </p:sp>
      <p:pic>
        <p:nvPicPr>
          <p:cNvPr id="3307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38" y="2665137"/>
            <a:ext cx="3295741" cy="40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Rectangle 5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 rot="16200000" flipH="1">
            <a:off x="-2323306" y="3123406"/>
            <a:ext cx="5832475" cy="684213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altLang="cs-CZ" b="1">
                <a:solidFill>
                  <a:schemeClr val="tx1"/>
                </a:solidFill>
              </a:rPr>
              <a:t>embryonální vývoj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55875" y="908050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blastocysta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95513" y="4508500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dospělá tkáň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50950" y="674688"/>
            <a:ext cx="1209675" cy="1282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952625" y="1670050"/>
            <a:ext cx="147638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746250" y="1595438"/>
            <a:ext cx="146050" cy="1682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541463" y="1476375"/>
            <a:ext cx="147637" cy="166688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541463" y="1644650"/>
            <a:ext cx="147637" cy="1682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625600" y="1584325"/>
            <a:ext cx="142875" cy="1682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1639888" y="1662113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1474788" y="1581150"/>
            <a:ext cx="150812" cy="1714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633538" y="1625600"/>
            <a:ext cx="147637" cy="1682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1849438" y="1520825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906588" y="1643063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1700213" y="1520825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700213" y="1692275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1782763" y="1631950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1800225" y="1706563"/>
            <a:ext cx="147638" cy="1682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1633538" y="1625600"/>
            <a:ext cx="149225" cy="1714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1697038" y="1520825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1331913" y="765175"/>
            <a:ext cx="1055687" cy="11096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2738438" y="3732213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2532063" y="365760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2327275" y="353853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2327275" y="3706813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2411413" y="3646488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2425700" y="37242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2260600" y="3643313"/>
            <a:ext cx="150813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2419350" y="3687763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2635250" y="358298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2692400" y="370522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2486025" y="35829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2486025" y="37544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2568575" y="3694113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" name="Oval 37"/>
          <p:cNvSpPr>
            <a:spLocks noChangeArrowheads="1"/>
          </p:cNvSpPr>
          <p:nvPr/>
        </p:nvSpPr>
        <p:spPr bwMode="auto">
          <a:xfrm>
            <a:off x="2586038" y="3768725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" name="Oval 38"/>
          <p:cNvSpPr>
            <a:spLocks noChangeArrowheads="1"/>
          </p:cNvSpPr>
          <p:nvPr/>
        </p:nvSpPr>
        <p:spPr bwMode="auto">
          <a:xfrm>
            <a:off x="2419350" y="368776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2482850" y="358298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" name="Oval 40"/>
          <p:cNvSpPr>
            <a:spLocks noChangeArrowheads="1"/>
          </p:cNvSpPr>
          <p:nvPr/>
        </p:nvSpPr>
        <p:spPr bwMode="auto">
          <a:xfrm>
            <a:off x="2085975" y="37322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" name="Oval 41"/>
          <p:cNvSpPr>
            <a:spLocks noChangeArrowheads="1"/>
          </p:cNvSpPr>
          <p:nvPr/>
        </p:nvSpPr>
        <p:spPr bwMode="auto">
          <a:xfrm>
            <a:off x="1878013" y="3657600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" name="Oval 42"/>
          <p:cNvSpPr>
            <a:spLocks noChangeArrowheads="1"/>
          </p:cNvSpPr>
          <p:nvPr/>
        </p:nvSpPr>
        <p:spPr bwMode="auto">
          <a:xfrm>
            <a:off x="1674813" y="3538538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1674813" y="370681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1757363" y="3646488"/>
            <a:ext cx="144462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1771650" y="37242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" name="Oval 46"/>
          <p:cNvSpPr>
            <a:spLocks noChangeArrowheads="1"/>
          </p:cNvSpPr>
          <p:nvPr/>
        </p:nvSpPr>
        <p:spPr bwMode="auto">
          <a:xfrm>
            <a:off x="1608138" y="364331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" name="Oval 47"/>
          <p:cNvSpPr>
            <a:spLocks noChangeArrowheads="1"/>
          </p:cNvSpPr>
          <p:nvPr/>
        </p:nvSpPr>
        <p:spPr bwMode="auto">
          <a:xfrm>
            <a:off x="1766888" y="368776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" name="Oval 48"/>
          <p:cNvSpPr>
            <a:spLocks noChangeArrowheads="1"/>
          </p:cNvSpPr>
          <p:nvPr/>
        </p:nvSpPr>
        <p:spPr bwMode="auto">
          <a:xfrm>
            <a:off x="1982788" y="35829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2039938" y="370522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2" name="Oval 50"/>
          <p:cNvSpPr>
            <a:spLocks noChangeArrowheads="1"/>
          </p:cNvSpPr>
          <p:nvPr/>
        </p:nvSpPr>
        <p:spPr bwMode="auto">
          <a:xfrm>
            <a:off x="1831975" y="3582988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3" name="Oval 51"/>
          <p:cNvSpPr>
            <a:spLocks noChangeArrowheads="1"/>
          </p:cNvSpPr>
          <p:nvPr/>
        </p:nvSpPr>
        <p:spPr bwMode="auto">
          <a:xfrm>
            <a:off x="1831975" y="375443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4" name="Oval 52"/>
          <p:cNvSpPr>
            <a:spLocks noChangeArrowheads="1"/>
          </p:cNvSpPr>
          <p:nvPr/>
        </p:nvSpPr>
        <p:spPr bwMode="auto">
          <a:xfrm>
            <a:off x="1916113" y="36941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5" name="Oval 53"/>
          <p:cNvSpPr>
            <a:spLocks noChangeArrowheads="1"/>
          </p:cNvSpPr>
          <p:nvPr/>
        </p:nvSpPr>
        <p:spPr bwMode="auto">
          <a:xfrm>
            <a:off x="1933575" y="376872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6" name="Oval 54"/>
          <p:cNvSpPr>
            <a:spLocks noChangeArrowheads="1"/>
          </p:cNvSpPr>
          <p:nvPr/>
        </p:nvSpPr>
        <p:spPr bwMode="auto">
          <a:xfrm>
            <a:off x="1766888" y="368776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7" name="Oval 55"/>
          <p:cNvSpPr>
            <a:spLocks noChangeArrowheads="1"/>
          </p:cNvSpPr>
          <p:nvPr/>
        </p:nvSpPr>
        <p:spPr bwMode="auto">
          <a:xfrm>
            <a:off x="1830388" y="3582988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8" name="Oval 56"/>
          <p:cNvSpPr>
            <a:spLocks noChangeArrowheads="1"/>
          </p:cNvSpPr>
          <p:nvPr/>
        </p:nvSpPr>
        <p:spPr bwMode="auto">
          <a:xfrm>
            <a:off x="2214563" y="3363913"/>
            <a:ext cx="147637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9" name="Oval 57"/>
          <p:cNvSpPr>
            <a:spLocks noChangeArrowheads="1"/>
          </p:cNvSpPr>
          <p:nvPr/>
        </p:nvSpPr>
        <p:spPr bwMode="auto">
          <a:xfrm>
            <a:off x="2008188" y="3289300"/>
            <a:ext cx="146050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0" name="Oval 58"/>
          <p:cNvSpPr>
            <a:spLocks noChangeArrowheads="1"/>
          </p:cNvSpPr>
          <p:nvPr/>
        </p:nvSpPr>
        <p:spPr bwMode="auto">
          <a:xfrm>
            <a:off x="1803400" y="317023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1" name="Oval 59"/>
          <p:cNvSpPr>
            <a:spLocks noChangeArrowheads="1"/>
          </p:cNvSpPr>
          <p:nvPr/>
        </p:nvSpPr>
        <p:spPr bwMode="auto">
          <a:xfrm>
            <a:off x="1803400" y="3340100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2" name="Oval 60"/>
          <p:cNvSpPr>
            <a:spLocks noChangeArrowheads="1"/>
          </p:cNvSpPr>
          <p:nvPr/>
        </p:nvSpPr>
        <p:spPr bwMode="auto">
          <a:xfrm>
            <a:off x="1887538" y="3278188"/>
            <a:ext cx="142875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3" name="Oval 61"/>
          <p:cNvSpPr>
            <a:spLocks noChangeArrowheads="1"/>
          </p:cNvSpPr>
          <p:nvPr/>
        </p:nvSpPr>
        <p:spPr bwMode="auto">
          <a:xfrm>
            <a:off x="1901825" y="33559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4" name="Oval 62"/>
          <p:cNvSpPr>
            <a:spLocks noChangeArrowheads="1"/>
          </p:cNvSpPr>
          <p:nvPr/>
        </p:nvSpPr>
        <p:spPr bwMode="auto">
          <a:xfrm>
            <a:off x="1736725" y="3276600"/>
            <a:ext cx="150813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5" name="Oval 63"/>
          <p:cNvSpPr>
            <a:spLocks noChangeArrowheads="1"/>
          </p:cNvSpPr>
          <p:nvPr/>
        </p:nvSpPr>
        <p:spPr bwMode="auto">
          <a:xfrm>
            <a:off x="1895475" y="3319463"/>
            <a:ext cx="147638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6" name="Oval 64"/>
          <p:cNvSpPr>
            <a:spLocks noChangeArrowheads="1"/>
          </p:cNvSpPr>
          <p:nvPr/>
        </p:nvSpPr>
        <p:spPr bwMode="auto">
          <a:xfrm>
            <a:off x="2111375" y="3214688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7" name="Oval 65"/>
          <p:cNvSpPr>
            <a:spLocks noChangeArrowheads="1"/>
          </p:cNvSpPr>
          <p:nvPr/>
        </p:nvSpPr>
        <p:spPr bwMode="auto">
          <a:xfrm>
            <a:off x="2168525" y="3336925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8" name="Oval 66"/>
          <p:cNvSpPr>
            <a:spLocks noChangeArrowheads="1"/>
          </p:cNvSpPr>
          <p:nvPr/>
        </p:nvSpPr>
        <p:spPr bwMode="auto">
          <a:xfrm>
            <a:off x="1962150" y="321468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69" name="Oval 67"/>
          <p:cNvSpPr>
            <a:spLocks noChangeArrowheads="1"/>
          </p:cNvSpPr>
          <p:nvPr/>
        </p:nvSpPr>
        <p:spPr bwMode="auto">
          <a:xfrm>
            <a:off x="1962150" y="33861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0" name="Oval 68"/>
          <p:cNvSpPr>
            <a:spLocks noChangeArrowheads="1"/>
          </p:cNvSpPr>
          <p:nvPr/>
        </p:nvSpPr>
        <p:spPr bwMode="auto">
          <a:xfrm>
            <a:off x="2044700" y="3325813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1" name="Oval 69"/>
          <p:cNvSpPr>
            <a:spLocks noChangeArrowheads="1"/>
          </p:cNvSpPr>
          <p:nvPr/>
        </p:nvSpPr>
        <p:spPr bwMode="auto">
          <a:xfrm>
            <a:off x="2062163" y="3400425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2" name="Oval 70"/>
          <p:cNvSpPr>
            <a:spLocks noChangeArrowheads="1"/>
          </p:cNvSpPr>
          <p:nvPr/>
        </p:nvSpPr>
        <p:spPr bwMode="auto">
          <a:xfrm>
            <a:off x="1895475" y="331946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3" name="Oval 71"/>
          <p:cNvSpPr>
            <a:spLocks noChangeArrowheads="1"/>
          </p:cNvSpPr>
          <p:nvPr/>
        </p:nvSpPr>
        <p:spPr bwMode="auto">
          <a:xfrm>
            <a:off x="1958975" y="321468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4" name="Oval 72"/>
          <p:cNvSpPr>
            <a:spLocks noChangeArrowheads="1"/>
          </p:cNvSpPr>
          <p:nvPr/>
        </p:nvSpPr>
        <p:spPr bwMode="auto">
          <a:xfrm>
            <a:off x="2738438" y="3386138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5" name="Oval 73"/>
          <p:cNvSpPr>
            <a:spLocks noChangeArrowheads="1"/>
          </p:cNvSpPr>
          <p:nvPr/>
        </p:nvSpPr>
        <p:spPr bwMode="auto">
          <a:xfrm>
            <a:off x="2532063" y="331152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6" name="Oval 74"/>
          <p:cNvSpPr>
            <a:spLocks noChangeArrowheads="1"/>
          </p:cNvSpPr>
          <p:nvPr/>
        </p:nvSpPr>
        <p:spPr bwMode="auto">
          <a:xfrm>
            <a:off x="2327275" y="3192463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7" name="Oval 75"/>
          <p:cNvSpPr>
            <a:spLocks noChangeArrowheads="1"/>
          </p:cNvSpPr>
          <p:nvPr/>
        </p:nvSpPr>
        <p:spPr bwMode="auto">
          <a:xfrm>
            <a:off x="2327275" y="3362325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8" name="Oval 76"/>
          <p:cNvSpPr>
            <a:spLocks noChangeArrowheads="1"/>
          </p:cNvSpPr>
          <p:nvPr/>
        </p:nvSpPr>
        <p:spPr bwMode="auto">
          <a:xfrm>
            <a:off x="2411413" y="3300413"/>
            <a:ext cx="142875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79" name="Oval 77"/>
          <p:cNvSpPr>
            <a:spLocks noChangeArrowheads="1"/>
          </p:cNvSpPr>
          <p:nvPr/>
        </p:nvSpPr>
        <p:spPr bwMode="auto">
          <a:xfrm>
            <a:off x="2425700" y="337820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0" name="Oval 78"/>
          <p:cNvSpPr>
            <a:spLocks noChangeArrowheads="1"/>
          </p:cNvSpPr>
          <p:nvPr/>
        </p:nvSpPr>
        <p:spPr bwMode="auto">
          <a:xfrm>
            <a:off x="2260600" y="3297238"/>
            <a:ext cx="150813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1" name="Oval 79"/>
          <p:cNvSpPr>
            <a:spLocks noChangeArrowheads="1"/>
          </p:cNvSpPr>
          <p:nvPr/>
        </p:nvSpPr>
        <p:spPr bwMode="auto">
          <a:xfrm>
            <a:off x="2419350" y="3341688"/>
            <a:ext cx="147638" cy="1698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2" name="Oval 80"/>
          <p:cNvSpPr>
            <a:spLocks noChangeArrowheads="1"/>
          </p:cNvSpPr>
          <p:nvPr/>
        </p:nvSpPr>
        <p:spPr bwMode="auto">
          <a:xfrm>
            <a:off x="2635250" y="3236913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3" name="Oval 81"/>
          <p:cNvSpPr>
            <a:spLocks noChangeArrowheads="1"/>
          </p:cNvSpPr>
          <p:nvPr/>
        </p:nvSpPr>
        <p:spPr bwMode="auto">
          <a:xfrm>
            <a:off x="2692400" y="3359150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4" name="Oval 82"/>
          <p:cNvSpPr>
            <a:spLocks noChangeArrowheads="1"/>
          </p:cNvSpPr>
          <p:nvPr/>
        </p:nvSpPr>
        <p:spPr bwMode="auto">
          <a:xfrm>
            <a:off x="2486025" y="3236913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5" name="Oval 83"/>
          <p:cNvSpPr>
            <a:spLocks noChangeArrowheads="1"/>
          </p:cNvSpPr>
          <p:nvPr/>
        </p:nvSpPr>
        <p:spPr bwMode="auto">
          <a:xfrm>
            <a:off x="2486025" y="34083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6" name="Oval 84"/>
          <p:cNvSpPr>
            <a:spLocks noChangeArrowheads="1"/>
          </p:cNvSpPr>
          <p:nvPr/>
        </p:nvSpPr>
        <p:spPr bwMode="auto">
          <a:xfrm>
            <a:off x="2568575" y="334803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7" name="Oval 85"/>
          <p:cNvSpPr>
            <a:spLocks noChangeArrowheads="1"/>
          </p:cNvSpPr>
          <p:nvPr/>
        </p:nvSpPr>
        <p:spPr bwMode="auto">
          <a:xfrm>
            <a:off x="2586038" y="3422650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8" name="Oval 86"/>
          <p:cNvSpPr>
            <a:spLocks noChangeArrowheads="1"/>
          </p:cNvSpPr>
          <p:nvPr/>
        </p:nvSpPr>
        <p:spPr bwMode="auto">
          <a:xfrm>
            <a:off x="2419350" y="3341688"/>
            <a:ext cx="149225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89" name="Oval 87"/>
          <p:cNvSpPr>
            <a:spLocks noChangeArrowheads="1"/>
          </p:cNvSpPr>
          <p:nvPr/>
        </p:nvSpPr>
        <p:spPr bwMode="auto">
          <a:xfrm>
            <a:off x="2482850" y="3236913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0" name="Oval 88"/>
          <p:cNvSpPr>
            <a:spLocks noChangeArrowheads="1"/>
          </p:cNvSpPr>
          <p:nvPr/>
        </p:nvSpPr>
        <p:spPr bwMode="auto">
          <a:xfrm>
            <a:off x="1824038" y="3386138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1" name="Oval 89"/>
          <p:cNvSpPr>
            <a:spLocks noChangeArrowheads="1"/>
          </p:cNvSpPr>
          <p:nvPr/>
        </p:nvSpPr>
        <p:spPr bwMode="auto">
          <a:xfrm>
            <a:off x="1616075" y="3311525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2" name="Oval 90"/>
          <p:cNvSpPr>
            <a:spLocks noChangeArrowheads="1"/>
          </p:cNvSpPr>
          <p:nvPr/>
        </p:nvSpPr>
        <p:spPr bwMode="auto">
          <a:xfrm>
            <a:off x="1412875" y="31924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3" name="Oval 91"/>
          <p:cNvSpPr>
            <a:spLocks noChangeArrowheads="1"/>
          </p:cNvSpPr>
          <p:nvPr/>
        </p:nvSpPr>
        <p:spPr bwMode="auto">
          <a:xfrm>
            <a:off x="1412875" y="336232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4" name="Oval 92"/>
          <p:cNvSpPr>
            <a:spLocks noChangeArrowheads="1"/>
          </p:cNvSpPr>
          <p:nvPr/>
        </p:nvSpPr>
        <p:spPr bwMode="auto">
          <a:xfrm>
            <a:off x="1495425" y="3300413"/>
            <a:ext cx="144463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5" name="Oval 93"/>
          <p:cNvSpPr>
            <a:spLocks noChangeArrowheads="1"/>
          </p:cNvSpPr>
          <p:nvPr/>
        </p:nvSpPr>
        <p:spPr bwMode="auto">
          <a:xfrm>
            <a:off x="1509713" y="337820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6" name="Oval 94"/>
          <p:cNvSpPr>
            <a:spLocks noChangeArrowheads="1"/>
          </p:cNvSpPr>
          <p:nvPr/>
        </p:nvSpPr>
        <p:spPr bwMode="auto">
          <a:xfrm>
            <a:off x="1346200" y="329723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7" name="Oval 95"/>
          <p:cNvSpPr>
            <a:spLocks noChangeArrowheads="1"/>
          </p:cNvSpPr>
          <p:nvPr/>
        </p:nvSpPr>
        <p:spPr bwMode="auto">
          <a:xfrm>
            <a:off x="1504950" y="3341688"/>
            <a:ext cx="146050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8" name="Oval 96"/>
          <p:cNvSpPr>
            <a:spLocks noChangeArrowheads="1"/>
          </p:cNvSpPr>
          <p:nvPr/>
        </p:nvSpPr>
        <p:spPr bwMode="auto">
          <a:xfrm>
            <a:off x="1720850" y="32369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9" name="Oval 97"/>
          <p:cNvSpPr>
            <a:spLocks noChangeArrowheads="1"/>
          </p:cNvSpPr>
          <p:nvPr/>
        </p:nvSpPr>
        <p:spPr bwMode="auto">
          <a:xfrm>
            <a:off x="1778000" y="3359150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0" name="Oval 98"/>
          <p:cNvSpPr>
            <a:spLocks noChangeArrowheads="1"/>
          </p:cNvSpPr>
          <p:nvPr/>
        </p:nvSpPr>
        <p:spPr bwMode="auto">
          <a:xfrm>
            <a:off x="1570038" y="323691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1" name="Oval 99"/>
          <p:cNvSpPr>
            <a:spLocks noChangeArrowheads="1"/>
          </p:cNvSpPr>
          <p:nvPr/>
        </p:nvSpPr>
        <p:spPr bwMode="auto">
          <a:xfrm>
            <a:off x="1570038" y="3408363"/>
            <a:ext cx="147637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2" name="Oval 100"/>
          <p:cNvSpPr>
            <a:spLocks noChangeArrowheads="1"/>
          </p:cNvSpPr>
          <p:nvPr/>
        </p:nvSpPr>
        <p:spPr bwMode="auto">
          <a:xfrm>
            <a:off x="1654175" y="3348038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3" name="Oval 101"/>
          <p:cNvSpPr>
            <a:spLocks noChangeArrowheads="1"/>
          </p:cNvSpPr>
          <p:nvPr/>
        </p:nvSpPr>
        <p:spPr bwMode="auto">
          <a:xfrm>
            <a:off x="1671638" y="3422650"/>
            <a:ext cx="146050" cy="1682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4" name="Oval 102"/>
          <p:cNvSpPr>
            <a:spLocks noChangeArrowheads="1"/>
          </p:cNvSpPr>
          <p:nvPr/>
        </p:nvSpPr>
        <p:spPr bwMode="auto">
          <a:xfrm>
            <a:off x="1504950" y="334168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5" name="Oval 103"/>
          <p:cNvSpPr>
            <a:spLocks noChangeArrowheads="1"/>
          </p:cNvSpPr>
          <p:nvPr/>
        </p:nvSpPr>
        <p:spPr bwMode="auto">
          <a:xfrm>
            <a:off x="1568450" y="32369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6" name="Oval 104"/>
          <p:cNvSpPr>
            <a:spLocks noChangeArrowheads="1"/>
          </p:cNvSpPr>
          <p:nvPr/>
        </p:nvSpPr>
        <p:spPr bwMode="auto">
          <a:xfrm>
            <a:off x="2581275" y="3127375"/>
            <a:ext cx="146050" cy="1651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7" name="Oval 105"/>
          <p:cNvSpPr>
            <a:spLocks noChangeArrowheads="1"/>
          </p:cNvSpPr>
          <p:nvPr/>
        </p:nvSpPr>
        <p:spPr bwMode="auto">
          <a:xfrm>
            <a:off x="2373313" y="3052763"/>
            <a:ext cx="147637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8" name="Oval 106"/>
          <p:cNvSpPr>
            <a:spLocks noChangeArrowheads="1"/>
          </p:cNvSpPr>
          <p:nvPr/>
        </p:nvSpPr>
        <p:spPr bwMode="auto">
          <a:xfrm>
            <a:off x="2168525" y="2933700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9" name="Oval 107"/>
          <p:cNvSpPr>
            <a:spLocks noChangeArrowheads="1"/>
          </p:cNvSpPr>
          <p:nvPr/>
        </p:nvSpPr>
        <p:spPr bwMode="auto">
          <a:xfrm>
            <a:off x="2168525" y="3101975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0" name="Oval 108"/>
          <p:cNvSpPr>
            <a:spLocks noChangeArrowheads="1"/>
          </p:cNvSpPr>
          <p:nvPr/>
        </p:nvSpPr>
        <p:spPr bwMode="auto">
          <a:xfrm>
            <a:off x="2252663" y="3041650"/>
            <a:ext cx="144462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1" name="Oval 109"/>
          <p:cNvSpPr>
            <a:spLocks noChangeArrowheads="1"/>
          </p:cNvSpPr>
          <p:nvPr/>
        </p:nvSpPr>
        <p:spPr bwMode="auto">
          <a:xfrm>
            <a:off x="2266950" y="3117850"/>
            <a:ext cx="147638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2" name="Oval 110"/>
          <p:cNvSpPr>
            <a:spLocks noChangeArrowheads="1"/>
          </p:cNvSpPr>
          <p:nvPr/>
        </p:nvSpPr>
        <p:spPr bwMode="auto">
          <a:xfrm>
            <a:off x="2103438" y="3038475"/>
            <a:ext cx="149225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3" name="Oval 111"/>
          <p:cNvSpPr>
            <a:spLocks noChangeArrowheads="1"/>
          </p:cNvSpPr>
          <p:nvPr/>
        </p:nvSpPr>
        <p:spPr bwMode="auto">
          <a:xfrm>
            <a:off x="2260600" y="3082925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4" name="Oval 112"/>
          <p:cNvSpPr>
            <a:spLocks noChangeArrowheads="1"/>
          </p:cNvSpPr>
          <p:nvPr/>
        </p:nvSpPr>
        <p:spPr bwMode="auto">
          <a:xfrm>
            <a:off x="2476500" y="2976563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5" name="Oval 113"/>
          <p:cNvSpPr>
            <a:spLocks noChangeArrowheads="1"/>
          </p:cNvSpPr>
          <p:nvPr/>
        </p:nvSpPr>
        <p:spPr bwMode="auto">
          <a:xfrm>
            <a:off x="2535238" y="3098800"/>
            <a:ext cx="146050" cy="1666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6" name="Oval 114"/>
          <p:cNvSpPr>
            <a:spLocks noChangeArrowheads="1"/>
          </p:cNvSpPr>
          <p:nvPr/>
        </p:nvSpPr>
        <p:spPr bwMode="auto">
          <a:xfrm>
            <a:off x="2327275" y="2976563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7" name="Oval 115"/>
          <p:cNvSpPr>
            <a:spLocks noChangeArrowheads="1"/>
          </p:cNvSpPr>
          <p:nvPr/>
        </p:nvSpPr>
        <p:spPr bwMode="auto">
          <a:xfrm>
            <a:off x="2327275" y="3148013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8" name="Oval 116"/>
          <p:cNvSpPr>
            <a:spLocks noChangeArrowheads="1"/>
          </p:cNvSpPr>
          <p:nvPr/>
        </p:nvSpPr>
        <p:spPr bwMode="auto">
          <a:xfrm>
            <a:off x="2411413" y="3087688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19" name="Oval 117"/>
          <p:cNvSpPr>
            <a:spLocks noChangeArrowheads="1"/>
          </p:cNvSpPr>
          <p:nvPr/>
        </p:nvSpPr>
        <p:spPr bwMode="auto">
          <a:xfrm>
            <a:off x="2428875" y="3162300"/>
            <a:ext cx="146050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0" name="Oval 118"/>
          <p:cNvSpPr>
            <a:spLocks noChangeArrowheads="1"/>
          </p:cNvSpPr>
          <p:nvPr/>
        </p:nvSpPr>
        <p:spPr bwMode="auto">
          <a:xfrm>
            <a:off x="2260600" y="3082925"/>
            <a:ext cx="150813" cy="1714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1" name="Oval 119"/>
          <p:cNvSpPr>
            <a:spLocks noChangeArrowheads="1"/>
          </p:cNvSpPr>
          <p:nvPr/>
        </p:nvSpPr>
        <p:spPr bwMode="auto">
          <a:xfrm>
            <a:off x="2324100" y="2976563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2" name="Oval 120"/>
          <p:cNvSpPr>
            <a:spLocks noChangeArrowheads="1"/>
          </p:cNvSpPr>
          <p:nvPr/>
        </p:nvSpPr>
        <p:spPr bwMode="auto">
          <a:xfrm>
            <a:off x="1927225" y="31273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3" name="Oval 121"/>
          <p:cNvSpPr>
            <a:spLocks noChangeArrowheads="1"/>
          </p:cNvSpPr>
          <p:nvPr/>
        </p:nvSpPr>
        <p:spPr bwMode="auto">
          <a:xfrm>
            <a:off x="1720850" y="305276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4" name="Oval 122"/>
          <p:cNvSpPr>
            <a:spLocks noChangeArrowheads="1"/>
          </p:cNvSpPr>
          <p:nvPr/>
        </p:nvSpPr>
        <p:spPr bwMode="auto">
          <a:xfrm>
            <a:off x="1516063" y="293370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5" name="Oval 123"/>
          <p:cNvSpPr>
            <a:spLocks noChangeArrowheads="1"/>
          </p:cNvSpPr>
          <p:nvPr/>
        </p:nvSpPr>
        <p:spPr bwMode="auto">
          <a:xfrm>
            <a:off x="1516063" y="31019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6" name="Oval 124"/>
          <p:cNvSpPr>
            <a:spLocks noChangeArrowheads="1"/>
          </p:cNvSpPr>
          <p:nvPr/>
        </p:nvSpPr>
        <p:spPr bwMode="auto">
          <a:xfrm>
            <a:off x="1598613" y="3041650"/>
            <a:ext cx="144462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7" name="Oval 125"/>
          <p:cNvSpPr>
            <a:spLocks noChangeArrowheads="1"/>
          </p:cNvSpPr>
          <p:nvPr/>
        </p:nvSpPr>
        <p:spPr bwMode="auto">
          <a:xfrm>
            <a:off x="1614488" y="311785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8" name="Oval 126"/>
          <p:cNvSpPr>
            <a:spLocks noChangeArrowheads="1"/>
          </p:cNvSpPr>
          <p:nvPr/>
        </p:nvSpPr>
        <p:spPr bwMode="auto">
          <a:xfrm>
            <a:off x="1449388" y="3038475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29" name="Oval 127"/>
          <p:cNvSpPr>
            <a:spLocks noChangeArrowheads="1"/>
          </p:cNvSpPr>
          <p:nvPr/>
        </p:nvSpPr>
        <p:spPr bwMode="auto">
          <a:xfrm>
            <a:off x="1608138" y="308292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0" name="Oval 128"/>
          <p:cNvSpPr>
            <a:spLocks noChangeArrowheads="1"/>
          </p:cNvSpPr>
          <p:nvPr/>
        </p:nvSpPr>
        <p:spPr bwMode="auto">
          <a:xfrm>
            <a:off x="1824038" y="29765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1" name="Oval 129"/>
          <p:cNvSpPr>
            <a:spLocks noChangeArrowheads="1"/>
          </p:cNvSpPr>
          <p:nvPr/>
        </p:nvSpPr>
        <p:spPr bwMode="auto">
          <a:xfrm>
            <a:off x="1881188" y="3098800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2" name="Oval 130"/>
          <p:cNvSpPr>
            <a:spLocks noChangeArrowheads="1"/>
          </p:cNvSpPr>
          <p:nvPr/>
        </p:nvSpPr>
        <p:spPr bwMode="auto">
          <a:xfrm>
            <a:off x="1674813" y="29765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3" name="Oval 131"/>
          <p:cNvSpPr>
            <a:spLocks noChangeArrowheads="1"/>
          </p:cNvSpPr>
          <p:nvPr/>
        </p:nvSpPr>
        <p:spPr bwMode="auto">
          <a:xfrm>
            <a:off x="1674813" y="31480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4" name="Oval 132"/>
          <p:cNvSpPr>
            <a:spLocks noChangeArrowheads="1"/>
          </p:cNvSpPr>
          <p:nvPr/>
        </p:nvSpPr>
        <p:spPr bwMode="auto">
          <a:xfrm>
            <a:off x="1757363" y="3087688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5" name="Oval 133"/>
          <p:cNvSpPr>
            <a:spLocks noChangeArrowheads="1"/>
          </p:cNvSpPr>
          <p:nvPr/>
        </p:nvSpPr>
        <p:spPr bwMode="auto">
          <a:xfrm>
            <a:off x="1774825" y="316230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6" name="Oval 134"/>
          <p:cNvSpPr>
            <a:spLocks noChangeArrowheads="1"/>
          </p:cNvSpPr>
          <p:nvPr/>
        </p:nvSpPr>
        <p:spPr bwMode="auto">
          <a:xfrm>
            <a:off x="1608138" y="3082925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7" name="Oval 135"/>
          <p:cNvSpPr>
            <a:spLocks noChangeArrowheads="1"/>
          </p:cNvSpPr>
          <p:nvPr/>
        </p:nvSpPr>
        <p:spPr bwMode="auto">
          <a:xfrm>
            <a:off x="1671638" y="29765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8" name="Oval 136"/>
          <p:cNvSpPr>
            <a:spLocks noChangeArrowheads="1"/>
          </p:cNvSpPr>
          <p:nvPr/>
        </p:nvSpPr>
        <p:spPr bwMode="auto">
          <a:xfrm>
            <a:off x="2057400" y="27590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39" name="Oval 137"/>
          <p:cNvSpPr>
            <a:spLocks noChangeArrowheads="1"/>
          </p:cNvSpPr>
          <p:nvPr/>
        </p:nvSpPr>
        <p:spPr bwMode="auto">
          <a:xfrm>
            <a:off x="1849438" y="2684463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0" name="Oval 138"/>
          <p:cNvSpPr>
            <a:spLocks noChangeArrowheads="1"/>
          </p:cNvSpPr>
          <p:nvPr/>
        </p:nvSpPr>
        <p:spPr bwMode="auto">
          <a:xfrm>
            <a:off x="1644650" y="2565400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1" name="Oval 139"/>
          <p:cNvSpPr>
            <a:spLocks noChangeArrowheads="1"/>
          </p:cNvSpPr>
          <p:nvPr/>
        </p:nvSpPr>
        <p:spPr bwMode="auto">
          <a:xfrm>
            <a:off x="1644650" y="2733675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2" name="Oval 140"/>
          <p:cNvSpPr>
            <a:spLocks noChangeArrowheads="1"/>
          </p:cNvSpPr>
          <p:nvPr/>
        </p:nvSpPr>
        <p:spPr bwMode="auto">
          <a:xfrm>
            <a:off x="1728788" y="2673350"/>
            <a:ext cx="144462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3" name="Oval 141"/>
          <p:cNvSpPr>
            <a:spLocks noChangeArrowheads="1"/>
          </p:cNvSpPr>
          <p:nvPr/>
        </p:nvSpPr>
        <p:spPr bwMode="auto">
          <a:xfrm>
            <a:off x="1743075" y="275113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4" name="Oval 142"/>
          <p:cNvSpPr>
            <a:spLocks noChangeArrowheads="1"/>
          </p:cNvSpPr>
          <p:nvPr/>
        </p:nvSpPr>
        <p:spPr bwMode="auto">
          <a:xfrm>
            <a:off x="1579563" y="2670175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5" name="Oval 143"/>
          <p:cNvSpPr>
            <a:spLocks noChangeArrowheads="1"/>
          </p:cNvSpPr>
          <p:nvPr/>
        </p:nvSpPr>
        <p:spPr bwMode="auto">
          <a:xfrm>
            <a:off x="1736725" y="2714625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6" name="Oval 144"/>
          <p:cNvSpPr>
            <a:spLocks noChangeArrowheads="1"/>
          </p:cNvSpPr>
          <p:nvPr/>
        </p:nvSpPr>
        <p:spPr bwMode="auto">
          <a:xfrm>
            <a:off x="1952625" y="2609850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7" name="Oval 145"/>
          <p:cNvSpPr>
            <a:spLocks noChangeArrowheads="1"/>
          </p:cNvSpPr>
          <p:nvPr/>
        </p:nvSpPr>
        <p:spPr bwMode="auto">
          <a:xfrm>
            <a:off x="2011363" y="273050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8" name="Oval 146"/>
          <p:cNvSpPr>
            <a:spLocks noChangeArrowheads="1"/>
          </p:cNvSpPr>
          <p:nvPr/>
        </p:nvSpPr>
        <p:spPr bwMode="auto">
          <a:xfrm>
            <a:off x="1803400" y="2609850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49" name="Oval 147"/>
          <p:cNvSpPr>
            <a:spLocks noChangeArrowheads="1"/>
          </p:cNvSpPr>
          <p:nvPr/>
        </p:nvSpPr>
        <p:spPr bwMode="auto">
          <a:xfrm>
            <a:off x="1803400" y="2781300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0" name="Oval 148"/>
          <p:cNvSpPr>
            <a:spLocks noChangeArrowheads="1"/>
          </p:cNvSpPr>
          <p:nvPr/>
        </p:nvSpPr>
        <p:spPr bwMode="auto">
          <a:xfrm>
            <a:off x="1887538" y="27209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1" name="Oval 149"/>
          <p:cNvSpPr>
            <a:spLocks noChangeArrowheads="1"/>
          </p:cNvSpPr>
          <p:nvPr/>
        </p:nvSpPr>
        <p:spPr bwMode="auto">
          <a:xfrm>
            <a:off x="1905000" y="2795588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2" name="Oval 150"/>
          <p:cNvSpPr>
            <a:spLocks noChangeArrowheads="1"/>
          </p:cNvSpPr>
          <p:nvPr/>
        </p:nvSpPr>
        <p:spPr bwMode="auto">
          <a:xfrm>
            <a:off x="1736725" y="2714625"/>
            <a:ext cx="150813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3" name="Oval 151"/>
          <p:cNvSpPr>
            <a:spLocks noChangeArrowheads="1"/>
          </p:cNvSpPr>
          <p:nvPr/>
        </p:nvSpPr>
        <p:spPr bwMode="auto">
          <a:xfrm>
            <a:off x="1800225" y="2609850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4" name="Oval 152"/>
          <p:cNvSpPr>
            <a:spLocks noChangeArrowheads="1"/>
          </p:cNvSpPr>
          <p:nvPr/>
        </p:nvSpPr>
        <p:spPr bwMode="auto">
          <a:xfrm>
            <a:off x="2581275" y="278130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5" name="Oval 153"/>
          <p:cNvSpPr>
            <a:spLocks noChangeArrowheads="1"/>
          </p:cNvSpPr>
          <p:nvPr/>
        </p:nvSpPr>
        <p:spPr bwMode="auto">
          <a:xfrm>
            <a:off x="2373313" y="2706688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6" name="Oval 154"/>
          <p:cNvSpPr>
            <a:spLocks noChangeArrowheads="1"/>
          </p:cNvSpPr>
          <p:nvPr/>
        </p:nvSpPr>
        <p:spPr bwMode="auto">
          <a:xfrm>
            <a:off x="2168525" y="258762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7" name="Oval 155"/>
          <p:cNvSpPr>
            <a:spLocks noChangeArrowheads="1"/>
          </p:cNvSpPr>
          <p:nvPr/>
        </p:nvSpPr>
        <p:spPr bwMode="auto">
          <a:xfrm>
            <a:off x="2168525" y="275590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8" name="Oval 156"/>
          <p:cNvSpPr>
            <a:spLocks noChangeArrowheads="1"/>
          </p:cNvSpPr>
          <p:nvPr/>
        </p:nvSpPr>
        <p:spPr bwMode="auto">
          <a:xfrm>
            <a:off x="2252663" y="2695575"/>
            <a:ext cx="144462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9" name="Oval 157"/>
          <p:cNvSpPr>
            <a:spLocks noChangeArrowheads="1"/>
          </p:cNvSpPr>
          <p:nvPr/>
        </p:nvSpPr>
        <p:spPr bwMode="auto">
          <a:xfrm>
            <a:off x="2266950" y="2773363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0" name="Oval 158"/>
          <p:cNvSpPr>
            <a:spLocks noChangeArrowheads="1"/>
          </p:cNvSpPr>
          <p:nvPr/>
        </p:nvSpPr>
        <p:spPr bwMode="auto">
          <a:xfrm>
            <a:off x="2103438" y="269240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1" name="Oval 159"/>
          <p:cNvSpPr>
            <a:spLocks noChangeArrowheads="1"/>
          </p:cNvSpPr>
          <p:nvPr/>
        </p:nvSpPr>
        <p:spPr bwMode="auto">
          <a:xfrm>
            <a:off x="2260600" y="273685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2" name="Oval 160"/>
          <p:cNvSpPr>
            <a:spLocks noChangeArrowheads="1"/>
          </p:cNvSpPr>
          <p:nvPr/>
        </p:nvSpPr>
        <p:spPr bwMode="auto">
          <a:xfrm>
            <a:off x="2476500" y="26320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3" name="Oval 161"/>
          <p:cNvSpPr>
            <a:spLocks noChangeArrowheads="1"/>
          </p:cNvSpPr>
          <p:nvPr/>
        </p:nvSpPr>
        <p:spPr bwMode="auto">
          <a:xfrm>
            <a:off x="2535238" y="275272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4" name="Oval 162"/>
          <p:cNvSpPr>
            <a:spLocks noChangeArrowheads="1"/>
          </p:cNvSpPr>
          <p:nvPr/>
        </p:nvSpPr>
        <p:spPr bwMode="auto">
          <a:xfrm>
            <a:off x="2327275" y="26320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5" name="Oval 163"/>
          <p:cNvSpPr>
            <a:spLocks noChangeArrowheads="1"/>
          </p:cNvSpPr>
          <p:nvPr/>
        </p:nvSpPr>
        <p:spPr bwMode="auto">
          <a:xfrm>
            <a:off x="2327275" y="280352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6" name="Oval 164"/>
          <p:cNvSpPr>
            <a:spLocks noChangeArrowheads="1"/>
          </p:cNvSpPr>
          <p:nvPr/>
        </p:nvSpPr>
        <p:spPr bwMode="auto">
          <a:xfrm>
            <a:off x="2411413" y="27416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7" name="Oval 165"/>
          <p:cNvSpPr>
            <a:spLocks noChangeArrowheads="1"/>
          </p:cNvSpPr>
          <p:nvPr/>
        </p:nvSpPr>
        <p:spPr bwMode="auto">
          <a:xfrm>
            <a:off x="2428875" y="2816225"/>
            <a:ext cx="146050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8" name="Oval 166"/>
          <p:cNvSpPr>
            <a:spLocks noChangeArrowheads="1"/>
          </p:cNvSpPr>
          <p:nvPr/>
        </p:nvSpPr>
        <p:spPr bwMode="auto">
          <a:xfrm>
            <a:off x="2260600" y="2736850"/>
            <a:ext cx="150813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69" name="Oval 167"/>
          <p:cNvSpPr>
            <a:spLocks noChangeArrowheads="1"/>
          </p:cNvSpPr>
          <p:nvPr/>
        </p:nvSpPr>
        <p:spPr bwMode="auto">
          <a:xfrm>
            <a:off x="2324100" y="26320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0" name="Oval 168"/>
          <p:cNvSpPr>
            <a:spLocks noChangeArrowheads="1"/>
          </p:cNvSpPr>
          <p:nvPr/>
        </p:nvSpPr>
        <p:spPr bwMode="auto">
          <a:xfrm>
            <a:off x="1665288" y="278130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1" name="Oval 169"/>
          <p:cNvSpPr>
            <a:spLocks noChangeArrowheads="1"/>
          </p:cNvSpPr>
          <p:nvPr/>
        </p:nvSpPr>
        <p:spPr bwMode="auto">
          <a:xfrm>
            <a:off x="1458913" y="2706688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2" name="Oval 170"/>
          <p:cNvSpPr>
            <a:spLocks noChangeArrowheads="1"/>
          </p:cNvSpPr>
          <p:nvPr/>
        </p:nvSpPr>
        <p:spPr bwMode="auto">
          <a:xfrm>
            <a:off x="1254125" y="258762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3" name="Oval 171"/>
          <p:cNvSpPr>
            <a:spLocks noChangeArrowheads="1"/>
          </p:cNvSpPr>
          <p:nvPr/>
        </p:nvSpPr>
        <p:spPr bwMode="auto">
          <a:xfrm>
            <a:off x="1254125" y="275590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4" name="Oval 172"/>
          <p:cNvSpPr>
            <a:spLocks noChangeArrowheads="1"/>
          </p:cNvSpPr>
          <p:nvPr/>
        </p:nvSpPr>
        <p:spPr bwMode="auto">
          <a:xfrm>
            <a:off x="1336675" y="2695575"/>
            <a:ext cx="144463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5" name="Oval 173"/>
          <p:cNvSpPr>
            <a:spLocks noChangeArrowheads="1"/>
          </p:cNvSpPr>
          <p:nvPr/>
        </p:nvSpPr>
        <p:spPr bwMode="auto">
          <a:xfrm>
            <a:off x="1352550" y="277336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6" name="Oval 174"/>
          <p:cNvSpPr>
            <a:spLocks noChangeArrowheads="1"/>
          </p:cNvSpPr>
          <p:nvPr/>
        </p:nvSpPr>
        <p:spPr bwMode="auto">
          <a:xfrm>
            <a:off x="1187450" y="269240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7" name="Oval 175"/>
          <p:cNvSpPr>
            <a:spLocks noChangeArrowheads="1"/>
          </p:cNvSpPr>
          <p:nvPr/>
        </p:nvSpPr>
        <p:spPr bwMode="auto">
          <a:xfrm>
            <a:off x="1346200" y="273685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8" name="Oval 176"/>
          <p:cNvSpPr>
            <a:spLocks noChangeArrowheads="1"/>
          </p:cNvSpPr>
          <p:nvPr/>
        </p:nvSpPr>
        <p:spPr bwMode="auto">
          <a:xfrm>
            <a:off x="1562100" y="26320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79" name="Oval 177"/>
          <p:cNvSpPr>
            <a:spLocks noChangeArrowheads="1"/>
          </p:cNvSpPr>
          <p:nvPr/>
        </p:nvSpPr>
        <p:spPr bwMode="auto">
          <a:xfrm>
            <a:off x="1619250" y="2752725"/>
            <a:ext cx="147638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0" name="Oval 178"/>
          <p:cNvSpPr>
            <a:spLocks noChangeArrowheads="1"/>
          </p:cNvSpPr>
          <p:nvPr/>
        </p:nvSpPr>
        <p:spPr bwMode="auto">
          <a:xfrm>
            <a:off x="1412875" y="26320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1" name="Oval 179"/>
          <p:cNvSpPr>
            <a:spLocks noChangeArrowheads="1"/>
          </p:cNvSpPr>
          <p:nvPr/>
        </p:nvSpPr>
        <p:spPr bwMode="auto">
          <a:xfrm>
            <a:off x="1412875" y="280352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2" name="Oval 180"/>
          <p:cNvSpPr>
            <a:spLocks noChangeArrowheads="1"/>
          </p:cNvSpPr>
          <p:nvPr/>
        </p:nvSpPr>
        <p:spPr bwMode="auto">
          <a:xfrm>
            <a:off x="1495425" y="2741613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3" name="Oval 181"/>
          <p:cNvSpPr>
            <a:spLocks noChangeArrowheads="1"/>
          </p:cNvSpPr>
          <p:nvPr/>
        </p:nvSpPr>
        <p:spPr bwMode="auto">
          <a:xfrm>
            <a:off x="1512888" y="2816225"/>
            <a:ext cx="147637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4" name="Oval 182"/>
          <p:cNvSpPr>
            <a:spLocks noChangeArrowheads="1"/>
          </p:cNvSpPr>
          <p:nvPr/>
        </p:nvSpPr>
        <p:spPr bwMode="auto">
          <a:xfrm>
            <a:off x="1346200" y="273685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5" name="Oval 183"/>
          <p:cNvSpPr>
            <a:spLocks noChangeArrowheads="1"/>
          </p:cNvSpPr>
          <p:nvPr/>
        </p:nvSpPr>
        <p:spPr bwMode="auto">
          <a:xfrm>
            <a:off x="1409700" y="26320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6" name="Oval 184"/>
          <p:cNvSpPr>
            <a:spLocks noChangeArrowheads="1"/>
          </p:cNvSpPr>
          <p:nvPr/>
        </p:nvSpPr>
        <p:spPr bwMode="auto">
          <a:xfrm>
            <a:off x="2709863" y="4108450"/>
            <a:ext cx="147637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7" name="Oval 185"/>
          <p:cNvSpPr>
            <a:spLocks noChangeArrowheads="1"/>
          </p:cNvSpPr>
          <p:nvPr/>
        </p:nvSpPr>
        <p:spPr bwMode="auto">
          <a:xfrm>
            <a:off x="2503488" y="4033838"/>
            <a:ext cx="146050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8" name="Oval 186"/>
          <p:cNvSpPr>
            <a:spLocks noChangeArrowheads="1"/>
          </p:cNvSpPr>
          <p:nvPr/>
        </p:nvSpPr>
        <p:spPr bwMode="auto">
          <a:xfrm>
            <a:off x="2298700" y="3914775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89" name="Oval 187"/>
          <p:cNvSpPr>
            <a:spLocks noChangeArrowheads="1"/>
          </p:cNvSpPr>
          <p:nvPr/>
        </p:nvSpPr>
        <p:spPr bwMode="auto">
          <a:xfrm>
            <a:off x="2298700" y="4083050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0" name="Oval 188"/>
          <p:cNvSpPr>
            <a:spLocks noChangeArrowheads="1"/>
          </p:cNvSpPr>
          <p:nvPr/>
        </p:nvSpPr>
        <p:spPr bwMode="auto">
          <a:xfrm>
            <a:off x="2382838" y="4022725"/>
            <a:ext cx="142875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1" name="Oval 189"/>
          <p:cNvSpPr>
            <a:spLocks noChangeArrowheads="1"/>
          </p:cNvSpPr>
          <p:nvPr/>
        </p:nvSpPr>
        <p:spPr bwMode="auto">
          <a:xfrm>
            <a:off x="2397125" y="4100513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2" name="Oval 190"/>
          <p:cNvSpPr>
            <a:spLocks noChangeArrowheads="1"/>
          </p:cNvSpPr>
          <p:nvPr/>
        </p:nvSpPr>
        <p:spPr bwMode="auto">
          <a:xfrm>
            <a:off x="2232025" y="4019550"/>
            <a:ext cx="150813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3" name="Oval 191"/>
          <p:cNvSpPr>
            <a:spLocks noChangeArrowheads="1"/>
          </p:cNvSpPr>
          <p:nvPr/>
        </p:nvSpPr>
        <p:spPr bwMode="auto">
          <a:xfrm>
            <a:off x="2390775" y="4064000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4" name="Oval 192"/>
          <p:cNvSpPr>
            <a:spLocks noChangeArrowheads="1"/>
          </p:cNvSpPr>
          <p:nvPr/>
        </p:nvSpPr>
        <p:spPr bwMode="auto">
          <a:xfrm>
            <a:off x="2606675" y="3959225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5" name="Oval 193"/>
          <p:cNvSpPr>
            <a:spLocks noChangeArrowheads="1"/>
          </p:cNvSpPr>
          <p:nvPr/>
        </p:nvSpPr>
        <p:spPr bwMode="auto">
          <a:xfrm>
            <a:off x="2663825" y="4079875"/>
            <a:ext cx="147638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6" name="Oval 194"/>
          <p:cNvSpPr>
            <a:spLocks noChangeArrowheads="1"/>
          </p:cNvSpPr>
          <p:nvPr/>
        </p:nvSpPr>
        <p:spPr bwMode="auto">
          <a:xfrm>
            <a:off x="2457450" y="3959225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7" name="Oval 195"/>
          <p:cNvSpPr>
            <a:spLocks noChangeArrowheads="1"/>
          </p:cNvSpPr>
          <p:nvPr/>
        </p:nvSpPr>
        <p:spPr bwMode="auto">
          <a:xfrm>
            <a:off x="2457450" y="4130675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8" name="Oval 196"/>
          <p:cNvSpPr>
            <a:spLocks noChangeArrowheads="1"/>
          </p:cNvSpPr>
          <p:nvPr/>
        </p:nvSpPr>
        <p:spPr bwMode="auto">
          <a:xfrm>
            <a:off x="2540000" y="4068763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99" name="Oval 197"/>
          <p:cNvSpPr>
            <a:spLocks noChangeArrowheads="1"/>
          </p:cNvSpPr>
          <p:nvPr/>
        </p:nvSpPr>
        <p:spPr bwMode="auto">
          <a:xfrm>
            <a:off x="2557463" y="4143375"/>
            <a:ext cx="147637" cy="1698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0" name="Oval 198"/>
          <p:cNvSpPr>
            <a:spLocks noChangeArrowheads="1"/>
          </p:cNvSpPr>
          <p:nvPr/>
        </p:nvSpPr>
        <p:spPr bwMode="auto">
          <a:xfrm>
            <a:off x="2390775" y="4064000"/>
            <a:ext cx="149225" cy="17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1" name="Oval 199"/>
          <p:cNvSpPr>
            <a:spLocks noChangeArrowheads="1"/>
          </p:cNvSpPr>
          <p:nvPr/>
        </p:nvSpPr>
        <p:spPr bwMode="auto">
          <a:xfrm>
            <a:off x="2454275" y="3959225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2" name="Oval 200"/>
          <p:cNvSpPr>
            <a:spLocks noChangeArrowheads="1"/>
          </p:cNvSpPr>
          <p:nvPr/>
        </p:nvSpPr>
        <p:spPr bwMode="auto">
          <a:xfrm>
            <a:off x="2057400" y="410845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3" name="Oval 201"/>
          <p:cNvSpPr>
            <a:spLocks noChangeArrowheads="1"/>
          </p:cNvSpPr>
          <p:nvPr/>
        </p:nvSpPr>
        <p:spPr bwMode="auto">
          <a:xfrm>
            <a:off x="1849438" y="4033838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4" name="Oval 202"/>
          <p:cNvSpPr>
            <a:spLocks noChangeArrowheads="1"/>
          </p:cNvSpPr>
          <p:nvPr/>
        </p:nvSpPr>
        <p:spPr bwMode="auto">
          <a:xfrm>
            <a:off x="1644650" y="39147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5" name="Oval 203"/>
          <p:cNvSpPr>
            <a:spLocks noChangeArrowheads="1"/>
          </p:cNvSpPr>
          <p:nvPr/>
        </p:nvSpPr>
        <p:spPr bwMode="auto">
          <a:xfrm>
            <a:off x="1644650" y="408305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6" name="Oval 204"/>
          <p:cNvSpPr>
            <a:spLocks noChangeArrowheads="1"/>
          </p:cNvSpPr>
          <p:nvPr/>
        </p:nvSpPr>
        <p:spPr bwMode="auto">
          <a:xfrm>
            <a:off x="1728788" y="4022725"/>
            <a:ext cx="144462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7" name="Oval 205"/>
          <p:cNvSpPr>
            <a:spLocks noChangeArrowheads="1"/>
          </p:cNvSpPr>
          <p:nvPr/>
        </p:nvSpPr>
        <p:spPr bwMode="auto">
          <a:xfrm>
            <a:off x="1743075" y="4100513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8" name="Oval 206"/>
          <p:cNvSpPr>
            <a:spLocks noChangeArrowheads="1"/>
          </p:cNvSpPr>
          <p:nvPr/>
        </p:nvSpPr>
        <p:spPr bwMode="auto">
          <a:xfrm>
            <a:off x="1579563" y="401955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09" name="Oval 207"/>
          <p:cNvSpPr>
            <a:spLocks noChangeArrowheads="1"/>
          </p:cNvSpPr>
          <p:nvPr/>
        </p:nvSpPr>
        <p:spPr bwMode="auto">
          <a:xfrm>
            <a:off x="1736725" y="406400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0" name="Oval 208"/>
          <p:cNvSpPr>
            <a:spLocks noChangeArrowheads="1"/>
          </p:cNvSpPr>
          <p:nvPr/>
        </p:nvSpPr>
        <p:spPr bwMode="auto">
          <a:xfrm>
            <a:off x="1952625" y="395922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1" name="Oval 209"/>
          <p:cNvSpPr>
            <a:spLocks noChangeArrowheads="1"/>
          </p:cNvSpPr>
          <p:nvPr/>
        </p:nvSpPr>
        <p:spPr bwMode="auto">
          <a:xfrm>
            <a:off x="2011363" y="40798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2" name="Oval 210"/>
          <p:cNvSpPr>
            <a:spLocks noChangeArrowheads="1"/>
          </p:cNvSpPr>
          <p:nvPr/>
        </p:nvSpPr>
        <p:spPr bwMode="auto">
          <a:xfrm>
            <a:off x="1803400" y="395922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3" name="Oval 211"/>
          <p:cNvSpPr>
            <a:spLocks noChangeArrowheads="1"/>
          </p:cNvSpPr>
          <p:nvPr/>
        </p:nvSpPr>
        <p:spPr bwMode="auto">
          <a:xfrm>
            <a:off x="1803400" y="41306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4" name="Oval 212"/>
          <p:cNvSpPr>
            <a:spLocks noChangeArrowheads="1"/>
          </p:cNvSpPr>
          <p:nvPr/>
        </p:nvSpPr>
        <p:spPr bwMode="auto">
          <a:xfrm>
            <a:off x="1887538" y="40687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5" name="Oval 213"/>
          <p:cNvSpPr>
            <a:spLocks noChangeArrowheads="1"/>
          </p:cNvSpPr>
          <p:nvPr/>
        </p:nvSpPr>
        <p:spPr bwMode="auto">
          <a:xfrm>
            <a:off x="1905000" y="4143375"/>
            <a:ext cx="146050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6" name="Oval 214"/>
          <p:cNvSpPr>
            <a:spLocks noChangeArrowheads="1"/>
          </p:cNvSpPr>
          <p:nvPr/>
        </p:nvSpPr>
        <p:spPr bwMode="auto">
          <a:xfrm>
            <a:off x="1736725" y="4064000"/>
            <a:ext cx="150813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7" name="Oval 215"/>
          <p:cNvSpPr>
            <a:spLocks noChangeArrowheads="1"/>
          </p:cNvSpPr>
          <p:nvPr/>
        </p:nvSpPr>
        <p:spPr bwMode="auto">
          <a:xfrm>
            <a:off x="1800225" y="395922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8" name="Oval 216"/>
          <p:cNvSpPr>
            <a:spLocks noChangeArrowheads="1"/>
          </p:cNvSpPr>
          <p:nvPr/>
        </p:nvSpPr>
        <p:spPr bwMode="auto">
          <a:xfrm>
            <a:off x="2185988" y="3740150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19" name="Oval 217"/>
          <p:cNvSpPr>
            <a:spLocks noChangeArrowheads="1"/>
          </p:cNvSpPr>
          <p:nvPr/>
        </p:nvSpPr>
        <p:spPr bwMode="auto">
          <a:xfrm>
            <a:off x="1979613" y="3665538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0" name="Oval 218"/>
          <p:cNvSpPr>
            <a:spLocks noChangeArrowheads="1"/>
          </p:cNvSpPr>
          <p:nvPr/>
        </p:nvSpPr>
        <p:spPr bwMode="auto">
          <a:xfrm>
            <a:off x="1774825" y="3546475"/>
            <a:ext cx="147638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1" name="Oval 219"/>
          <p:cNvSpPr>
            <a:spLocks noChangeArrowheads="1"/>
          </p:cNvSpPr>
          <p:nvPr/>
        </p:nvSpPr>
        <p:spPr bwMode="auto">
          <a:xfrm>
            <a:off x="1774825" y="3714750"/>
            <a:ext cx="147638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2" name="Oval 220"/>
          <p:cNvSpPr>
            <a:spLocks noChangeArrowheads="1"/>
          </p:cNvSpPr>
          <p:nvPr/>
        </p:nvSpPr>
        <p:spPr bwMode="auto">
          <a:xfrm>
            <a:off x="1858963" y="3654425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3" name="Oval 221"/>
          <p:cNvSpPr>
            <a:spLocks noChangeArrowheads="1"/>
          </p:cNvSpPr>
          <p:nvPr/>
        </p:nvSpPr>
        <p:spPr bwMode="auto">
          <a:xfrm>
            <a:off x="1873250" y="37322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4" name="Oval 222"/>
          <p:cNvSpPr>
            <a:spLocks noChangeArrowheads="1"/>
          </p:cNvSpPr>
          <p:nvPr/>
        </p:nvSpPr>
        <p:spPr bwMode="auto">
          <a:xfrm>
            <a:off x="1708150" y="3651250"/>
            <a:ext cx="150813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5" name="Oval 223"/>
          <p:cNvSpPr>
            <a:spLocks noChangeArrowheads="1"/>
          </p:cNvSpPr>
          <p:nvPr/>
        </p:nvSpPr>
        <p:spPr bwMode="auto">
          <a:xfrm>
            <a:off x="1866900" y="3695700"/>
            <a:ext cx="147638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6" name="Oval 224"/>
          <p:cNvSpPr>
            <a:spLocks noChangeArrowheads="1"/>
          </p:cNvSpPr>
          <p:nvPr/>
        </p:nvSpPr>
        <p:spPr bwMode="auto">
          <a:xfrm>
            <a:off x="2082800" y="3590925"/>
            <a:ext cx="147638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7" name="Oval 225"/>
          <p:cNvSpPr>
            <a:spLocks noChangeArrowheads="1"/>
          </p:cNvSpPr>
          <p:nvPr/>
        </p:nvSpPr>
        <p:spPr bwMode="auto">
          <a:xfrm>
            <a:off x="2139950" y="3713163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8" name="Oval 226"/>
          <p:cNvSpPr>
            <a:spLocks noChangeArrowheads="1"/>
          </p:cNvSpPr>
          <p:nvPr/>
        </p:nvSpPr>
        <p:spPr bwMode="auto">
          <a:xfrm>
            <a:off x="1933575" y="3590925"/>
            <a:ext cx="146050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29" name="Oval 227"/>
          <p:cNvSpPr>
            <a:spLocks noChangeArrowheads="1"/>
          </p:cNvSpPr>
          <p:nvPr/>
        </p:nvSpPr>
        <p:spPr bwMode="auto">
          <a:xfrm>
            <a:off x="1933575" y="37623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0" name="Oval 228"/>
          <p:cNvSpPr>
            <a:spLocks noChangeArrowheads="1"/>
          </p:cNvSpPr>
          <p:nvPr/>
        </p:nvSpPr>
        <p:spPr bwMode="auto">
          <a:xfrm>
            <a:off x="2016125" y="3702050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1" name="Oval 229"/>
          <p:cNvSpPr>
            <a:spLocks noChangeArrowheads="1"/>
          </p:cNvSpPr>
          <p:nvPr/>
        </p:nvSpPr>
        <p:spPr bwMode="auto">
          <a:xfrm>
            <a:off x="2033588" y="3776663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2" name="Oval 230"/>
          <p:cNvSpPr>
            <a:spLocks noChangeArrowheads="1"/>
          </p:cNvSpPr>
          <p:nvPr/>
        </p:nvSpPr>
        <p:spPr bwMode="auto">
          <a:xfrm>
            <a:off x="1866900" y="369570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3" name="Oval 231"/>
          <p:cNvSpPr>
            <a:spLocks noChangeArrowheads="1"/>
          </p:cNvSpPr>
          <p:nvPr/>
        </p:nvSpPr>
        <p:spPr bwMode="auto">
          <a:xfrm>
            <a:off x="1930400" y="3590925"/>
            <a:ext cx="146050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4" name="Oval 232"/>
          <p:cNvSpPr>
            <a:spLocks noChangeArrowheads="1"/>
          </p:cNvSpPr>
          <p:nvPr/>
        </p:nvSpPr>
        <p:spPr bwMode="auto">
          <a:xfrm>
            <a:off x="2709863" y="376237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5" name="Oval 233"/>
          <p:cNvSpPr>
            <a:spLocks noChangeArrowheads="1"/>
          </p:cNvSpPr>
          <p:nvPr/>
        </p:nvSpPr>
        <p:spPr bwMode="auto">
          <a:xfrm>
            <a:off x="2503488" y="368776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6" name="Oval 234"/>
          <p:cNvSpPr>
            <a:spLocks noChangeArrowheads="1"/>
          </p:cNvSpPr>
          <p:nvPr/>
        </p:nvSpPr>
        <p:spPr bwMode="auto">
          <a:xfrm>
            <a:off x="2298700" y="3568700"/>
            <a:ext cx="147638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7" name="Oval 235"/>
          <p:cNvSpPr>
            <a:spLocks noChangeArrowheads="1"/>
          </p:cNvSpPr>
          <p:nvPr/>
        </p:nvSpPr>
        <p:spPr bwMode="auto">
          <a:xfrm>
            <a:off x="2298700" y="3736975"/>
            <a:ext cx="147638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8" name="Oval 236"/>
          <p:cNvSpPr>
            <a:spLocks noChangeArrowheads="1"/>
          </p:cNvSpPr>
          <p:nvPr/>
        </p:nvSpPr>
        <p:spPr bwMode="auto">
          <a:xfrm>
            <a:off x="2382838" y="3676650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39" name="Oval 237"/>
          <p:cNvSpPr>
            <a:spLocks noChangeArrowheads="1"/>
          </p:cNvSpPr>
          <p:nvPr/>
        </p:nvSpPr>
        <p:spPr bwMode="auto">
          <a:xfrm>
            <a:off x="2397125" y="37544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0" name="Oval 238"/>
          <p:cNvSpPr>
            <a:spLocks noChangeArrowheads="1"/>
          </p:cNvSpPr>
          <p:nvPr/>
        </p:nvSpPr>
        <p:spPr bwMode="auto">
          <a:xfrm>
            <a:off x="2232025" y="3673475"/>
            <a:ext cx="150813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1" name="Oval 239"/>
          <p:cNvSpPr>
            <a:spLocks noChangeArrowheads="1"/>
          </p:cNvSpPr>
          <p:nvPr/>
        </p:nvSpPr>
        <p:spPr bwMode="auto">
          <a:xfrm>
            <a:off x="2390775" y="3717925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2" name="Oval 240"/>
          <p:cNvSpPr>
            <a:spLocks noChangeArrowheads="1"/>
          </p:cNvSpPr>
          <p:nvPr/>
        </p:nvSpPr>
        <p:spPr bwMode="auto">
          <a:xfrm>
            <a:off x="2606675" y="3613150"/>
            <a:ext cx="147638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3" name="Oval 241"/>
          <p:cNvSpPr>
            <a:spLocks noChangeArrowheads="1"/>
          </p:cNvSpPr>
          <p:nvPr/>
        </p:nvSpPr>
        <p:spPr bwMode="auto">
          <a:xfrm>
            <a:off x="2663825" y="373538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4" name="Oval 242"/>
          <p:cNvSpPr>
            <a:spLocks noChangeArrowheads="1"/>
          </p:cNvSpPr>
          <p:nvPr/>
        </p:nvSpPr>
        <p:spPr bwMode="auto">
          <a:xfrm>
            <a:off x="2457450" y="361315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5" name="Oval 243"/>
          <p:cNvSpPr>
            <a:spLocks noChangeArrowheads="1"/>
          </p:cNvSpPr>
          <p:nvPr/>
        </p:nvSpPr>
        <p:spPr bwMode="auto">
          <a:xfrm>
            <a:off x="2457450" y="3784600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6" name="Oval 244"/>
          <p:cNvSpPr>
            <a:spLocks noChangeArrowheads="1"/>
          </p:cNvSpPr>
          <p:nvPr/>
        </p:nvSpPr>
        <p:spPr bwMode="auto">
          <a:xfrm>
            <a:off x="2540000" y="372427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7" name="Oval 245"/>
          <p:cNvSpPr>
            <a:spLocks noChangeArrowheads="1"/>
          </p:cNvSpPr>
          <p:nvPr/>
        </p:nvSpPr>
        <p:spPr bwMode="auto">
          <a:xfrm>
            <a:off x="2557463" y="3798888"/>
            <a:ext cx="147637" cy="1682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8" name="Oval 246"/>
          <p:cNvSpPr>
            <a:spLocks noChangeArrowheads="1"/>
          </p:cNvSpPr>
          <p:nvPr/>
        </p:nvSpPr>
        <p:spPr bwMode="auto">
          <a:xfrm>
            <a:off x="2390775" y="3717925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49" name="Oval 247"/>
          <p:cNvSpPr>
            <a:spLocks noChangeArrowheads="1"/>
          </p:cNvSpPr>
          <p:nvPr/>
        </p:nvSpPr>
        <p:spPr bwMode="auto">
          <a:xfrm>
            <a:off x="2454275" y="361315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0" name="Oval 248"/>
          <p:cNvSpPr>
            <a:spLocks noChangeArrowheads="1"/>
          </p:cNvSpPr>
          <p:nvPr/>
        </p:nvSpPr>
        <p:spPr bwMode="auto">
          <a:xfrm>
            <a:off x="1795463" y="37623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1" name="Oval 249"/>
          <p:cNvSpPr>
            <a:spLocks noChangeArrowheads="1"/>
          </p:cNvSpPr>
          <p:nvPr/>
        </p:nvSpPr>
        <p:spPr bwMode="auto">
          <a:xfrm>
            <a:off x="1587500" y="3687763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2" name="Oval 250"/>
          <p:cNvSpPr>
            <a:spLocks noChangeArrowheads="1"/>
          </p:cNvSpPr>
          <p:nvPr/>
        </p:nvSpPr>
        <p:spPr bwMode="auto">
          <a:xfrm>
            <a:off x="1382713" y="3568700"/>
            <a:ext cx="147637" cy="1666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3" name="Oval 251"/>
          <p:cNvSpPr>
            <a:spLocks noChangeArrowheads="1"/>
          </p:cNvSpPr>
          <p:nvPr/>
        </p:nvSpPr>
        <p:spPr bwMode="auto">
          <a:xfrm>
            <a:off x="1382713" y="3736975"/>
            <a:ext cx="147637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4" name="Oval 252"/>
          <p:cNvSpPr>
            <a:spLocks noChangeArrowheads="1"/>
          </p:cNvSpPr>
          <p:nvPr/>
        </p:nvSpPr>
        <p:spPr bwMode="auto">
          <a:xfrm>
            <a:off x="1466850" y="3676650"/>
            <a:ext cx="144463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5" name="Oval 253"/>
          <p:cNvSpPr>
            <a:spLocks noChangeArrowheads="1"/>
          </p:cNvSpPr>
          <p:nvPr/>
        </p:nvSpPr>
        <p:spPr bwMode="auto">
          <a:xfrm>
            <a:off x="1481138" y="375443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6" name="Oval 254"/>
          <p:cNvSpPr>
            <a:spLocks noChangeArrowheads="1"/>
          </p:cNvSpPr>
          <p:nvPr/>
        </p:nvSpPr>
        <p:spPr bwMode="auto">
          <a:xfrm>
            <a:off x="1317625" y="3673475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7" name="Oval 255"/>
          <p:cNvSpPr>
            <a:spLocks noChangeArrowheads="1"/>
          </p:cNvSpPr>
          <p:nvPr/>
        </p:nvSpPr>
        <p:spPr bwMode="auto">
          <a:xfrm>
            <a:off x="1474788" y="3717925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8" name="Oval 256"/>
          <p:cNvSpPr>
            <a:spLocks noChangeArrowheads="1"/>
          </p:cNvSpPr>
          <p:nvPr/>
        </p:nvSpPr>
        <p:spPr bwMode="auto">
          <a:xfrm>
            <a:off x="1690688" y="3613150"/>
            <a:ext cx="147637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59" name="Oval 257"/>
          <p:cNvSpPr>
            <a:spLocks noChangeArrowheads="1"/>
          </p:cNvSpPr>
          <p:nvPr/>
        </p:nvSpPr>
        <p:spPr bwMode="auto">
          <a:xfrm>
            <a:off x="1749425" y="37353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0" name="Oval 258"/>
          <p:cNvSpPr>
            <a:spLocks noChangeArrowheads="1"/>
          </p:cNvSpPr>
          <p:nvPr/>
        </p:nvSpPr>
        <p:spPr bwMode="auto">
          <a:xfrm>
            <a:off x="1541463" y="3613150"/>
            <a:ext cx="147637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1" name="Oval 259"/>
          <p:cNvSpPr>
            <a:spLocks noChangeArrowheads="1"/>
          </p:cNvSpPr>
          <p:nvPr/>
        </p:nvSpPr>
        <p:spPr bwMode="auto">
          <a:xfrm>
            <a:off x="1541463" y="378460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2" name="Oval 260"/>
          <p:cNvSpPr>
            <a:spLocks noChangeArrowheads="1"/>
          </p:cNvSpPr>
          <p:nvPr/>
        </p:nvSpPr>
        <p:spPr bwMode="auto">
          <a:xfrm>
            <a:off x="1625600" y="37242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3" name="Oval 261"/>
          <p:cNvSpPr>
            <a:spLocks noChangeArrowheads="1"/>
          </p:cNvSpPr>
          <p:nvPr/>
        </p:nvSpPr>
        <p:spPr bwMode="auto">
          <a:xfrm>
            <a:off x="1643063" y="3798888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4" name="Oval 262"/>
          <p:cNvSpPr>
            <a:spLocks noChangeArrowheads="1"/>
          </p:cNvSpPr>
          <p:nvPr/>
        </p:nvSpPr>
        <p:spPr bwMode="auto">
          <a:xfrm>
            <a:off x="1474788" y="3717925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5" name="Oval 263"/>
          <p:cNvSpPr>
            <a:spLocks noChangeArrowheads="1"/>
          </p:cNvSpPr>
          <p:nvPr/>
        </p:nvSpPr>
        <p:spPr bwMode="auto">
          <a:xfrm>
            <a:off x="1538288" y="3613150"/>
            <a:ext cx="147637" cy="1666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6" name="Oval 264"/>
          <p:cNvSpPr>
            <a:spLocks noChangeArrowheads="1"/>
          </p:cNvSpPr>
          <p:nvPr/>
        </p:nvSpPr>
        <p:spPr bwMode="auto">
          <a:xfrm>
            <a:off x="2681288" y="600710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7" name="Oval 265"/>
          <p:cNvSpPr>
            <a:spLocks noChangeArrowheads="1"/>
          </p:cNvSpPr>
          <p:nvPr/>
        </p:nvSpPr>
        <p:spPr bwMode="auto">
          <a:xfrm>
            <a:off x="2473325" y="5932488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8" name="Oval 266"/>
          <p:cNvSpPr>
            <a:spLocks noChangeArrowheads="1"/>
          </p:cNvSpPr>
          <p:nvPr/>
        </p:nvSpPr>
        <p:spPr bwMode="auto">
          <a:xfrm>
            <a:off x="2268538" y="581342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69" name="Oval 267"/>
          <p:cNvSpPr>
            <a:spLocks noChangeArrowheads="1"/>
          </p:cNvSpPr>
          <p:nvPr/>
        </p:nvSpPr>
        <p:spPr bwMode="auto">
          <a:xfrm>
            <a:off x="2268538" y="5983288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0" name="Oval 268"/>
          <p:cNvSpPr>
            <a:spLocks noChangeArrowheads="1"/>
          </p:cNvSpPr>
          <p:nvPr/>
        </p:nvSpPr>
        <p:spPr bwMode="auto">
          <a:xfrm>
            <a:off x="2352675" y="5921375"/>
            <a:ext cx="142875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1" name="Oval 269"/>
          <p:cNvSpPr>
            <a:spLocks noChangeArrowheads="1"/>
          </p:cNvSpPr>
          <p:nvPr/>
        </p:nvSpPr>
        <p:spPr bwMode="auto">
          <a:xfrm>
            <a:off x="2366963" y="59991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2" name="Oval 270"/>
          <p:cNvSpPr>
            <a:spLocks noChangeArrowheads="1"/>
          </p:cNvSpPr>
          <p:nvPr/>
        </p:nvSpPr>
        <p:spPr bwMode="auto">
          <a:xfrm>
            <a:off x="2203450" y="591978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3" name="Oval 271"/>
          <p:cNvSpPr>
            <a:spLocks noChangeArrowheads="1"/>
          </p:cNvSpPr>
          <p:nvPr/>
        </p:nvSpPr>
        <p:spPr bwMode="auto">
          <a:xfrm>
            <a:off x="2360613" y="5962650"/>
            <a:ext cx="147637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4" name="Oval 272"/>
          <p:cNvSpPr>
            <a:spLocks noChangeArrowheads="1"/>
          </p:cNvSpPr>
          <p:nvPr/>
        </p:nvSpPr>
        <p:spPr bwMode="auto">
          <a:xfrm>
            <a:off x="2576513" y="585787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5" name="Oval 273"/>
          <p:cNvSpPr>
            <a:spLocks noChangeArrowheads="1"/>
          </p:cNvSpPr>
          <p:nvPr/>
        </p:nvSpPr>
        <p:spPr bwMode="auto">
          <a:xfrm>
            <a:off x="2635250" y="59801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6" name="Oval 274"/>
          <p:cNvSpPr>
            <a:spLocks noChangeArrowheads="1"/>
          </p:cNvSpPr>
          <p:nvPr/>
        </p:nvSpPr>
        <p:spPr bwMode="auto">
          <a:xfrm>
            <a:off x="2427288" y="58578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7" name="Oval 275"/>
          <p:cNvSpPr>
            <a:spLocks noChangeArrowheads="1"/>
          </p:cNvSpPr>
          <p:nvPr/>
        </p:nvSpPr>
        <p:spPr bwMode="auto">
          <a:xfrm>
            <a:off x="2427288" y="602932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8" name="Oval 276"/>
          <p:cNvSpPr>
            <a:spLocks noChangeArrowheads="1"/>
          </p:cNvSpPr>
          <p:nvPr/>
        </p:nvSpPr>
        <p:spPr bwMode="auto">
          <a:xfrm>
            <a:off x="2511425" y="596900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79" name="Oval 277"/>
          <p:cNvSpPr>
            <a:spLocks noChangeArrowheads="1"/>
          </p:cNvSpPr>
          <p:nvPr/>
        </p:nvSpPr>
        <p:spPr bwMode="auto">
          <a:xfrm>
            <a:off x="2527300" y="6043613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0" name="Oval 278"/>
          <p:cNvSpPr>
            <a:spLocks noChangeArrowheads="1"/>
          </p:cNvSpPr>
          <p:nvPr/>
        </p:nvSpPr>
        <p:spPr bwMode="auto">
          <a:xfrm>
            <a:off x="2360613" y="5962650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1" name="Oval 279"/>
          <p:cNvSpPr>
            <a:spLocks noChangeArrowheads="1"/>
          </p:cNvSpPr>
          <p:nvPr/>
        </p:nvSpPr>
        <p:spPr bwMode="auto">
          <a:xfrm>
            <a:off x="2424113" y="585787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2" name="Oval 280"/>
          <p:cNvSpPr>
            <a:spLocks noChangeArrowheads="1"/>
          </p:cNvSpPr>
          <p:nvPr/>
        </p:nvSpPr>
        <p:spPr bwMode="auto">
          <a:xfrm>
            <a:off x="2027238" y="600710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3" name="Oval 281"/>
          <p:cNvSpPr>
            <a:spLocks noChangeArrowheads="1"/>
          </p:cNvSpPr>
          <p:nvPr/>
        </p:nvSpPr>
        <p:spPr bwMode="auto">
          <a:xfrm>
            <a:off x="1819275" y="5932488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4" name="Oval 282"/>
          <p:cNvSpPr>
            <a:spLocks noChangeArrowheads="1"/>
          </p:cNvSpPr>
          <p:nvPr/>
        </p:nvSpPr>
        <p:spPr bwMode="auto">
          <a:xfrm>
            <a:off x="1616075" y="581342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5" name="Oval 283"/>
          <p:cNvSpPr>
            <a:spLocks noChangeArrowheads="1"/>
          </p:cNvSpPr>
          <p:nvPr/>
        </p:nvSpPr>
        <p:spPr bwMode="auto">
          <a:xfrm>
            <a:off x="1616075" y="5983288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6" name="Oval 284"/>
          <p:cNvSpPr>
            <a:spLocks noChangeArrowheads="1"/>
          </p:cNvSpPr>
          <p:nvPr/>
        </p:nvSpPr>
        <p:spPr bwMode="auto">
          <a:xfrm>
            <a:off x="1698625" y="5921375"/>
            <a:ext cx="144463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7" name="Oval 285"/>
          <p:cNvSpPr>
            <a:spLocks noChangeArrowheads="1"/>
          </p:cNvSpPr>
          <p:nvPr/>
        </p:nvSpPr>
        <p:spPr bwMode="auto">
          <a:xfrm>
            <a:off x="1712913" y="599916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8" name="Oval 286"/>
          <p:cNvSpPr>
            <a:spLocks noChangeArrowheads="1"/>
          </p:cNvSpPr>
          <p:nvPr/>
        </p:nvSpPr>
        <p:spPr bwMode="auto">
          <a:xfrm>
            <a:off x="1549400" y="591978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89" name="Oval 287"/>
          <p:cNvSpPr>
            <a:spLocks noChangeArrowheads="1"/>
          </p:cNvSpPr>
          <p:nvPr/>
        </p:nvSpPr>
        <p:spPr bwMode="auto">
          <a:xfrm>
            <a:off x="1708150" y="5962650"/>
            <a:ext cx="146050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0" name="Oval 288"/>
          <p:cNvSpPr>
            <a:spLocks noChangeArrowheads="1"/>
          </p:cNvSpPr>
          <p:nvPr/>
        </p:nvSpPr>
        <p:spPr bwMode="auto">
          <a:xfrm>
            <a:off x="1924050" y="58578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1" name="Oval 289"/>
          <p:cNvSpPr>
            <a:spLocks noChangeArrowheads="1"/>
          </p:cNvSpPr>
          <p:nvPr/>
        </p:nvSpPr>
        <p:spPr bwMode="auto">
          <a:xfrm>
            <a:off x="1981200" y="59801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2" name="Oval 290"/>
          <p:cNvSpPr>
            <a:spLocks noChangeArrowheads="1"/>
          </p:cNvSpPr>
          <p:nvPr/>
        </p:nvSpPr>
        <p:spPr bwMode="auto">
          <a:xfrm>
            <a:off x="1773238" y="585787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3" name="Oval 291"/>
          <p:cNvSpPr>
            <a:spLocks noChangeArrowheads="1"/>
          </p:cNvSpPr>
          <p:nvPr/>
        </p:nvSpPr>
        <p:spPr bwMode="auto">
          <a:xfrm>
            <a:off x="1773238" y="602932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4" name="Oval 292"/>
          <p:cNvSpPr>
            <a:spLocks noChangeArrowheads="1"/>
          </p:cNvSpPr>
          <p:nvPr/>
        </p:nvSpPr>
        <p:spPr bwMode="auto">
          <a:xfrm>
            <a:off x="1857375" y="596900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5" name="Oval 293"/>
          <p:cNvSpPr>
            <a:spLocks noChangeArrowheads="1"/>
          </p:cNvSpPr>
          <p:nvPr/>
        </p:nvSpPr>
        <p:spPr bwMode="auto">
          <a:xfrm>
            <a:off x="1874838" y="604361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6" name="Oval 294"/>
          <p:cNvSpPr>
            <a:spLocks noChangeArrowheads="1"/>
          </p:cNvSpPr>
          <p:nvPr/>
        </p:nvSpPr>
        <p:spPr bwMode="auto">
          <a:xfrm>
            <a:off x="1708150" y="596265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7" name="Oval 295"/>
          <p:cNvSpPr>
            <a:spLocks noChangeArrowheads="1"/>
          </p:cNvSpPr>
          <p:nvPr/>
        </p:nvSpPr>
        <p:spPr bwMode="auto">
          <a:xfrm>
            <a:off x="1771650" y="58578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8" name="Oval 296"/>
          <p:cNvSpPr>
            <a:spLocks noChangeArrowheads="1"/>
          </p:cNvSpPr>
          <p:nvPr/>
        </p:nvSpPr>
        <p:spPr bwMode="auto">
          <a:xfrm>
            <a:off x="2157413" y="56403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299" name="Oval 297"/>
          <p:cNvSpPr>
            <a:spLocks noChangeArrowheads="1"/>
          </p:cNvSpPr>
          <p:nvPr/>
        </p:nvSpPr>
        <p:spPr bwMode="auto">
          <a:xfrm>
            <a:off x="1949450" y="55657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0" name="Oval 298"/>
          <p:cNvSpPr>
            <a:spLocks noChangeArrowheads="1"/>
          </p:cNvSpPr>
          <p:nvPr/>
        </p:nvSpPr>
        <p:spPr bwMode="auto">
          <a:xfrm>
            <a:off x="1744663" y="5446713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1" name="Oval 299"/>
          <p:cNvSpPr>
            <a:spLocks noChangeArrowheads="1"/>
          </p:cNvSpPr>
          <p:nvPr/>
        </p:nvSpPr>
        <p:spPr bwMode="auto">
          <a:xfrm>
            <a:off x="1744663" y="5614988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2" name="Oval 300"/>
          <p:cNvSpPr>
            <a:spLocks noChangeArrowheads="1"/>
          </p:cNvSpPr>
          <p:nvPr/>
        </p:nvSpPr>
        <p:spPr bwMode="auto">
          <a:xfrm>
            <a:off x="1828800" y="5554663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3" name="Oval 301"/>
          <p:cNvSpPr>
            <a:spLocks noChangeArrowheads="1"/>
          </p:cNvSpPr>
          <p:nvPr/>
        </p:nvSpPr>
        <p:spPr bwMode="auto">
          <a:xfrm>
            <a:off x="1843088" y="56308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4" name="Oval 302"/>
          <p:cNvSpPr>
            <a:spLocks noChangeArrowheads="1"/>
          </p:cNvSpPr>
          <p:nvPr/>
        </p:nvSpPr>
        <p:spPr bwMode="auto">
          <a:xfrm>
            <a:off x="1679575" y="555148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5" name="Oval 303"/>
          <p:cNvSpPr>
            <a:spLocks noChangeArrowheads="1"/>
          </p:cNvSpPr>
          <p:nvPr/>
        </p:nvSpPr>
        <p:spPr bwMode="auto">
          <a:xfrm>
            <a:off x="1836738" y="5595938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6" name="Oval 304"/>
          <p:cNvSpPr>
            <a:spLocks noChangeArrowheads="1"/>
          </p:cNvSpPr>
          <p:nvPr/>
        </p:nvSpPr>
        <p:spPr bwMode="auto">
          <a:xfrm>
            <a:off x="2052638" y="5491163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7" name="Oval 305"/>
          <p:cNvSpPr>
            <a:spLocks noChangeArrowheads="1"/>
          </p:cNvSpPr>
          <p:nvPr/>
        </p:nvSpPr>
        <p:spPr bwMode="auto">
          <a:xfrm>
            <a:off x="2111375" y="56118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8" name="Oval 306"/>
          <p:cNvSpPr>
            <a:spLocks noChangeArrowheads="1"/>
          </p:cNvSpPr>
          <p:nvPr/>
        </p:nvSpPr>
        <p:spPr bwMode="auto">
          <a:xfrm>
            <a:off x="1903413" y="549116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09" name="Oval 307"/>
          <p:cNvSpPr>
            <a:spLocks noChangeArrowheads="1"/>
          </p:cNvSpPr>
          <p:nvPr/>
        </p:nvSpPr>
        <p:spPr bwMode="auto">
          <a:xfrm>
            <a:off x="1903413" y="56626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0" name="Oval 308"/>
          <p:cNvSpPr>
            <a:spLocks noChangeArrowheads="1"/>
          </p:cNvSpPr>
          <p:nvPr/>
        </p:nvSpPr>
        <p:spPr bwMode="auto">
          <a:xfrm>
            <a:off x="1987550" y="560070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1" name="Oval 309"/>
          <p:cNvSpPr>
            <a:spLocks noChangeArrowheads="1"/>
          </p:cNvSpPr>
          <p:nvPr/>
        </p:nvSpPr>
        <p:spPr bwMode="auto">
          <a:xfrm>
            <a:off x="2003425" y="5675313"/>
            <a:ext cx="147638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2" name="Oval 310"/>
          <p:cNvSpPr>
            <a:spLocks noChangeArrowheads="1"/>
          </p:cNvSpPr>
          <p:nvPr/>
        </p:nvSpPr>
        <p:spPr bwMode="auto">
          <a:xfrm>
            <a:off x="1836738" y="5595938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3" name="Oval 311"/>
          <p:cNvSpPr>
            <a:spLocks noChangeArrowheads="1"/>
          </p:cNvSpPr>
          <p:nvPr/>
        </p:nvSpPr>
        <p:spPr bwMode="auto">
          <a:xfrm>
            <a:off x="1900238" y="5491163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4" name="Oval 312"/>
          <p:cNvSpPr>
            <a:spLocks noChangeArrowheads="1"/>
          </p:cNvSpPr>
          <p:nvPr/>
        </p:nvSpPr>
        <p:spPr bwMode="auto">
          <a:xfrm>
            <a:off x="2681288" y="56626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5" name="Oval 313"/>
          <p:cNvSpPr>
            <a:spLocks noChangeArrowheads="1"/>
          </p:cNvSpPr>
          <p:nvPr/>
        </p:nvSpPr>
        <p:spPr bwMode="auto">
          <a:xfrm>
            <a:off x="2473325" y="558800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6" name="Oval 314"/>
          <p:cNvSpPr>
            <a:spLocks noChangeArrowheads="1"/>
          </p:cNvSpPr>
          <p:nvPr/>
        </p:nvSpPr>
        <p:spPr bwMode="auto">
          <a:xfrm>
            <a:off x="2268538" y="546893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7" name="Oval 315"/>
          <p:cNvSpPr>
            <a:spLocks noChangeArrowheads="1"/>
          </p:cNvSpPr>
          <p:nvPr/>
        </p:nvSpPr>
        <p:spPr bwMode="auto">
          <a:xfrm>
            <a:off x="2268538" y="5637213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8" name="Oval 316"/>
          <p:cNvSpPr>
            <a:spLocks noChangeArrowheads="1"/>
          </p:cNvSpPr>
          <p:nvPr/>
        </p:nvSpPr>
        <p:spPr bwMode="auto">
          <a:xfrm>
            <a:off x="2352675" y="5576888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19" name="Oval 317"/>
          <p:cNvSpPr>
            <a:spLocks noChangeArrowheads="1"/>
          </p:cNvSpPr>
          <p:nvPr/>
        </p:nvSpPr>
        <p:spPr bwMode="auto">
          <a:xfrm>
            <a:off x="2366963" y="565308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0" name="Oval 318"/>
          <p:cNvSpPr>
            <a:spLocks noChangeArrowheads="1"/>
          </p:cNvSpPr>
          <p:nvPr/>
        </p:nvSpPr>
        <p:spPr bwMode="auto">
          <a:xfrm>
            <a:off x="2203450" y="557371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1" name="Oval 319"/>
          <p:cNvSpPr>
            <a:spLocks noChangeArrowheads="1"/>
          </p:cNvSpPr>
          <p:nvPr/>
        </p:nvSpPr>
        <p:spPr bwMode="auto">
          <a:xfrm>
            <a:off x="2360613" y="5618163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2" name="Oval 320"/>
          <p:cNvSpPr>
            <a:spLocks noChangeArrowheads="1"/>
          </p:cNvSpPr>
          <p:nvPr/>
        </p:nvSpPr>
        <p:spPr bwMode="auto">
          <a:xfrm>
            <a:off x="2576513" y="551338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3" name="Oval 321"/>
          <p:cNvSpPr>
            <a:spLocks noChangeArrowheads="1"/>
          </p:cNvSpPr>
          <p:nvPr/>
        </p:nvSpPr>
        <p:spPr bwMode="auto">
          <a:xfrm>
            <a:off x="2635250" y="56340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4" name="Oval 322"/>
          <p:cNvSpPr>
            <a:spLocks noChangeArrowheads="1"/>
          </p:cNvSpPr>
          <p:nvPr/>
        </p:nvSpPr>
        <p:spPr bwMode="auto">
          <a:xfrm>
            <a:off x="2427288" y="55133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5" name="Oval 323"/>
          <p:cNvSpPr>
            <a:spLocks noChangeArrowheads="1"/>
          </p:cNvSpPr>
          <p:nvPr/>
        </p:nvSpPr>
        <p:spPr bwMode="auto">
          <a:xfrm>
            <a:off x="2427288" y="56848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6" name="Oval 324"/>
          <p:cNvSpPr>
            <a:spLocks noChangeArrowheads="1"/>
          </p:cNvSpPr>
          <p:nvPr/>
        </p:nvSpPr>
        <p:spPr bwMode="auto">
          <a:xfrm>
            <a:off x="2511425" y="562292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7" name="Oval 325"/>
          <p:cNvSpPr>
            <a:spLocks noChangeArrowheads="1"/>
          </p:cNvSpPr>
          <p:nvPr/>
        </p:nvSpPr>
        <p:spPr bwMode="auto">
          <a:xfrm>
            <a:off x="2527300" y="5697538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8" name="Oval 326"/>
          <p:cNvSpPr>
            <a:spLocks noChangeArrowheads="1"/>
          </p:cNvSpPr>
          <p:nvPr/>
        </p:nvSpPr>
        <p:spPr bwMode="auto">
          <a:xfrm>
            <a:off x="2360613" y="5618163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29" name="Oval 327"/>
          <p:cNvSpPr>
            <a:spLocks noChangeArrowheads="1"/>
          </p:cNvSpPr>
          <p:nvPr/>
        </p:nvSpPr>
        <p:spPr bwMode="auto">
          <a:xfrm>
            <a:off x="2424113" y="551338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0" name="Oval 328"/>
          <p:cNvSpPr>
            <a:spLocks noChangeArrowheads="1"/>
          </p:cNvSpPr>
          <p:nvPr/>
        </p:nvSpPr>
        <p:spPr bwMode="auto">
          <a:xfrm>
            <a:off x="1765300" y="566261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1" name="Oval 329"/>
          <p:cNvSpPr>
            <a:spLocks noChangeArrowheads="1"/>
          </p:cNvSpPr>
          <p:nvPr/>
        </p:nvSpPr>
        <p:spPr bwMode="auto">
          <a:xfrm>
            <a:off x="1557338" y="5588000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2" name="Oval 330"/>
          <p:cNvSpPr>
            <a:spLocks noChangeArrowheads="1"/>
          </p:cNvSpPr>
          <p:nvPr/>
        </p:nvSpPr>
        <p:spPr bwMode="auto">
          <a:xfrm>
            <a:off x="1354138" y="54689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3" name="Oval 331"/>
          <p:cNvSpPr>
            <a:spLocks noChangeArrowheads="1"/>
          </p:cNvSpPr>
          <p:nvPr/>
        </p:nvSpPr>
        <p:spPr bwMode="auto">
          <a:xfrm>
            <a:off x="1354138" y="563721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4" name="Oval 332"/>
          <p:cNvSpPr>
            <a:spLocks noChangeArrowheads="1"/>
          </p:cNvSpPr>
          <p:nvPr/>
        </p:nvSpPr>
        <p:spPr bwMode="auto">
          <a:xfrm>
            <a:off x="1436688" y="5576888"/>
            <a:ext cx="144462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5" name="Oval 333"/>
          <p:cNvSpPr>
            <a:spLocks noChangeArrowheads="1"/>
          </p:cNvSpPr>
          <p:nvPr/>
        </p:nvSpPr>
        <p:spPr bwMode="auto">
          <a:xfrm>
            <a:off x="1450975" y="565308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6" name="Oval 334"/>
          <p:cNvSpPr>
            <a:spLocks noChangeArrowheads="1"/>
          </p:cNvSpPr>
          <p:nvPr/>
        </p:nvSpPr>
        <p:spPr bwMode="auto">
          <a:xfrm>
            <a:off x="1287463" y="557371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7" name="Oval 335"/>
          <p:cNvSpPr>
            <a:spLocks noChangeArrowheads="1"/>
          </p:cNvSpPr>
          <p:nvPr/>
        </p:nvSpPr>
        <p:spPr bwMode="auto">
          <a:xfrm>
            <a:off x="1446213" y="561816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8" name="Oval 336"/>
          <p:cNvSpPr>
            <a:spLocks noChangeArrowheads="1"/>
          </p:cNvSpPr>
          <p:nvPr/>
        </p:nvSpPr>
        <p:spPr bwMode="auto">
          <a:xfrm>
            <a:off x="1662113" y="55133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39" name="Oval 337"/>
          <p:cNvSpPr>
            <a:spLocks noChangeArrowheads="1"/>
          </p:cNvSpPr>
          <p:nvPr/>
        </p:nvSpPr>
        <p:spPr bwMode="auto">
          <a:xfrm>
            <a:off x="1719263" y="56340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0" name="Oval 338"/>
          <p:cNvSpPr>
            <a:spLocks noChangeArrowheads="1"/>
          </p:cNvSpPr>
          <p:nvPr/>
        </p:nvSpPr>
        <p:spPr bwMode="auto">
          <a:xfrm>
            <a:off x="1511300" y="551338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1" name="Oval 339"/>
          <p:cNvSpPr>
            <a:spLocks noChangeArrowheads="1"/>
          </p:cNvSpPr>
          <p:nvPr/>
        </p:nvSpPr>
        <p:spPr bwMode="auto">
          <a:xfrm>
            <a:off x="1511300" y="5684838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2" name="Oval 340"/>
          <p:cNvSpPr>
            <a:spLocks noChangeArrowheads="1"/>
          </p:cNvSpPr>
          <p:nvPr/>
        </p:nvSpPr>
        <p:spPr bwMode="auto">
          <a:xfrm>
            <a:off x="1595438" y="562292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3" name="Oval 341"/>
          <p:cNvSpPr>
            <a:spLocks noChangeArrowheads="1"/>
          </p:cNvSpPr>
          <p:nvPr/>
        </p:nvSpPr>
        <p:spPr bwMode="auto">
          <a:xfrm>
            <a:off x="1612900" y="5697538"/>
            <a:ext cx="146050" cy="1682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4" name="Oval 342"/>
          <p:cNvSpPr>
            <a:spLocks noChangeArrowheads="1"/>
          </p:cNvSpPr>
          <p:nvPr/>
        </p:nvSpPr>
        <p:spPr bwMode="auto">
          <a:xfrm>
            <a:off x="1446213" y="561816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5" name="Oval 343"/>
          <p:cNvSpPr>
            <a:spLocks noChangeArrowheads="1"/>
          </p:cNvSpPr>
          <p:nvPr/>
        </p:nvSpPr>
        <p:spPr bwMode="auto">
          <a:xfrm>
            <a:off x="1509713" y="55133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6" name="Oval 344"/>
          <p:cNvSpPr>
            <a:spLocks noChangeArrowheads="1"/>
          </p:cNvSpPr>
          <p:nvPr/>
        </p:nvSpPr>
        <p:spPr bwMode="auto">
          <a:xfrm>
            <a:off x="2522538" y="540226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7" name="Oval 345"/>
          <p:cNvSpPr>
            <a:spLocks noChangeArrowheads="1"/>
          </p:cNvSpPr>
          <p:nvPr/>
        </p:nvSpPr>
        <p:spPr bwMode="auto">
          <a:xfrm>
            <a:off x="2314575" y="532765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8" name="Oval 346"/>
          <p:cNvSpPr>
            <a:spLocks noChangeArrowheads="1"/>
          </p:cNvSpPr>
          <p:nvPr/>
        </p:nvSpPr>
        <p:spPr bwMode="auto">
          <a:xfrm>
            <a:off x="2111375" y="52085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49" name="Oval 347"/>
          <p:cNvSpPr>
            <a:spLocks noChangeArrowheads="1"/>
          </p:cNvSpPr>
          <p:nvPr/>
        </p:nvSpPr>
        <p:spPr bwMode="auto">
          <a:xfrm>
            <a:off x="2111375" y="537686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0" name="Oval 348"/>
          <p:cNvSpPr>
            <a:spLocks noChangeArrowheads="1"/>
          </p:cNvSpPr>
          <p:nvPr/>
        </p:nvSpPr>
        <p:spPr bwMode="auto">
          <a:xfrm>
            <a:off x="2193925" y="5316538"/>
            <a:ext cx="144463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1" name="Oval 349"/>
          <p:cNvSpPr>
            <a:spLocks noChangeArrowheads="1"/>
          </p:cNvSpPr>
          <p:nvPr/>
        </p:nvSpPr>
        <p:spPr bwMode="auto">
          <a:xfrm>
            <a:off x="2208213" y="5394325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2" name="Oval 350"/>
          <p:cNvSpPr>
            <a:spLocks noChangeArrowheads="1"/>
          </p:cNvSpPr>
          <p:nvPr/>
        </p:nvSpPr>
        <p:spPr bwMode="auto">
          <a:xfrm>
            <a:off x="2044700" y="531336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3" name="Oval 351"/>
          <p:cNvSpPr>
            <a:spLocks noChangeArrowheads="1"/>
          </p:cNvSpPr>
          <p:nvPr/>
        </p:nvSpPr>
        <p:spPr bwMode="auto">
          <a:xfrm>
            <a:off x="2203450" y="535781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4" name="Oval 352"/>
          <p:cNvSpPr>
            <a:spLocks noChangeArrowheads="1"/>
          </p:cNvSpPr>
          <p:nvPr/>
        </p:nvSpPr>
        <p:spPr bwMode="auto">
          <a:xfrm>
            <a:off x="2419350" y="52530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5" name="Oval 353"/>
          <p:cNvSpPr>
            <a:spLocks noChangeArrowheads="1"/>
          </p:cNvSpPr>
          <p:nvPr/>
        </p:nvSpPr>
        <p:spPr bwMode="auto">
          <a:xfrm>
            <a:off x="2476500" y="537368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6" name="Oval 354"/>
          <p:cNvSpPr>
            <a:spLocks noChangeArrowheads="1"/>
          </p:cNvSpPr>
          <p:nvPr/>
        </p:nvSpPr>
        <p:spPr bwMode="auto">
          <a:xfrm>
            <a:off x="2268538" y="525303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7" name="Oval 355"/>
          <p:cNvSpPr>
            <a:spLocks noChangeArrowheads="1"/>
          </p:cNvSpPr>
          <p:nvPr/>
        </p:nvSpPr>
        <p:spPr bwMode="auto">
          <a:xfrm>
            <a:off x="2268538" y="542448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8" name="Oval 356"/>
          <p:cNvSpPr>
            <a:spLocks noChangeArrowheads="1"/>
          </p:cNvSpPr>
          <p:nvPr/>
        </p:nvSpPr>
        <p:spPr bwMode="auto">
          <a:xfrm>
            <a:off x="2352675" y="536416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59" name="Oval 357"/>
          <p:cNvSpPr>
            <a:spLocks noChangeArrowheads="1"/>
          </p:cNvSpPr>
          <p:nvPr/>
        </p:nvSpPr>
        <p:spPr bwMode="auto">
          <a:xfrm>
            <a:off x="2370138" y="54387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0" name="Oval 358"/>
          <p:cNvSpPr>
            <a:spLocks noChangeArrowheads="1"/>
          </p:cNvSpPr>
          <p:nvPr/>
        </p:nvSpPr>
        <p:spPr bwMode="auto">
          <a:xfrm>
            <a:off x="2203450" y="535781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1" name="Oval 359"/>
          <p:cNvSpPr>
            <a:spLocks noChangeArrowheads="1"/>
          </p:cNvSpPr>
          <p:nvPr/>
        </p:nvSpPr>
        <p:spPr bwMode="auto">
          <a:xfrm>
            <a:off x="2265363" y="525303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2" name="Oval 360"/>
          <p:cNvSpPr>
            <a:spLocks noChangeArrowheads="1"/>
          </p:cNvSpPr>
          <p:nvPr/>
        </p:nvSpPr>
        <p:spPr bwMode="auto">
          <a:xfrm>
            <a:off x="1868488" y="5402263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3" name="Oval 361"/>
          <p:cNvSpPr>
            <a:spLocks noChangeArrowheads="1"/>
          </p:cNvSpPr>
          <p:nvPr/>
        </p:nvSpPr>
        <p:spPr bwMode="auto">
          <a:xfrm>
            <a:off x="1662113" y="532765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4" name="Oval 362"/>
          <p:cNvSpPr>
            <a:spLocks noChangeArrowheads="1"/>
          </p:cNvSpPr>
          <p:nvPr/>
        </p:nvSpPr>
        <p:spPr bwMode="auto">
          <a:xfrm>
            <a:off x="1457325" y="52085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5" name="Oval 363"/>
          <p:cNvSpPr>
            <a:spLocks noChangeArrowheads="1"/>
          </p:cNvSpPr>
          <p:nvPr/>
        </p:nvSpPr>
        <p:spPr bwMode="auto">
          <a:xfrm>
            <a:off x="1457325" y="537686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6" name="Oval 364"/>
          <p:cNvSpPr>
            <a:spLocks noChangeArrowheads="1"/>
          </p:cNvSpPr>
          <p:nvPr/>
        </p:nvSpPr>
        <p:spPr bwMode="auto">
          <a:xfrm>
            <a:off x="1541463" y="5316538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7" name="Oval 365"/>
          <p:cNvSpPr>
            <a:spLocks noChangeArrowheads="1"/>
          </p:cNvSpPr>
          <p:nvPr/>
        </p:nvSpPr>
        <p:spPr bwMode="auto">
          <a:xfrm>
            <a:off x="1555750" y="539432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8" name="Oval 366"/>
          <p:cNvSpPr>
            <a:spLocks noChangeArrowheads="1"/>
          </p:cNvSpPr>
          <p:nvPr/>
        </p:nvSpPr>
        <p:spPr bwMode="auto">
          <a:xfrm>
            <a:off x="1390650" y="5313363"/>
            <a:ext cx="150813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69" name="Oval 367"/>
          <p:cNvSpPr>
            <a:spLocks noChangeArrowheads="1"/>
          </p:cNvSpPr>
          <p:nvPr/>
        </p:nvSpPr>
        <p:spPr bwMode="auto">
          <a:xfrm>
            <a:off x="1549400" y="5357813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0" name="Oval 368"/>
          <p:cNvSpPr>
            <a:spLocks noChangeArrowheads="1"/>
          </p:cNvSpPr>
          <p:nvPr/>
        </p:nvSpPr>
        <p:spPr bwMode="auto">
          <a:xfrm>
            <a:off x="1765300" y="52530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1" name="Oval 369"/>
          <p:cNvSpPr>
            <a:spLocks noChangeArrowheads="1"/>
          </p:cNvSpPr>
          <p:nvPr/>
        </p:nvSpPr>
        <p:spPr bwMode="auto">
          <a:xfrm>
            <a:off x="1822450" y="537368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2" name="Oval 370"/>
          <p:cNvSpPr>
            <a:spLocks noChangeArrowheads="1"/>
          </p:cNvSpPr>
          <p:nvPr/>
        </p:nvSpPr>
        <p:spPr bwMode="auto">
          <a:xfrm>
            <a:off x="1616075" y="52530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3" name="Oval 371"/>
          <p:cNvSpPr>
            <a:spLocks noChangeArrowheads="1"/>
          </p:cNvSpPr>
          <p:nvPr/>
        </p:nvSpPr>
        <p:spPr bwMode="auto">
          <a:xfrm>
            <a:off x="1616075" y="54244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4" name="Oval 372"/>
          <p:cNvSpPr>
            <a:spLocks noChangeArrowheads="1"/>
          </p:cNvSpPr>
          <p:nvPr/>
        </p:nvSpPr>
        <p:spPr bwMode="auto">
          <a:xfrm>
            <a:off x="1698625" y="5364163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5" name="Oval 373"/>
          <p:cNvSpPr>
            <a:spLocks noChangeArrowheads="1"/>
          </p:cNvSpPr>
          <p:nvPr/>
        </p:nvSpPr>
        <p:spPr bwMode="auto">
          <a:xfrm>
            <a:off x="1716088" y="5438775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6" name="Oval 374"/>
          <p:cNvSpPr>
            <a:spLocks noChangeArrowheads="1"/>
          </p:cNvSpPr>
          <p:nvPr/>
        </p:nvSpPr>
        <p:spPr bwMode="auto">
          <a:xfrm>
            <a:off x="1549400" y="535781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7" name="Oval 375"/>
          <p:cNvSpPr>
            <a:spLocks noChangeArrowheads="1"/>
          </p:cNvSpPr>
          <p:nvPr/>
        </p:nvSpPr>
        <p:spPr bwMode="auto">
          <a:xfrm>
            <a:off x="1612900" y="52530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8" name="Oval 376"/>
          <p:cNvSpPr>
            <a:spLocks noChangeArrowheads="1"/>
          </p:cNvSpPr>
          <p:nvPr/>
        </p:nvSpPr>
        <p:spPr bwMode="auto">
          <a:xfrm>
            <a:off x="1998663" y="50339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79" name="Oval 377"/>
          <p:cNvSpPr>
            <a:spLocks noChangeArrowheads="1"/>
          </p:cNvSpPr>
          <p:nvPr/>
        </p:nvSpPr>
        <p:spPr bwMode="auto">
          <a:xfrm>
            <a:off x="1790700" y="495935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0" name="Oval 378"/>
          <p:cNvSpPr>
            <a:spLocks noChangeArrowheads="1"/>
          </p:cNvSpPr>
          <p:nvPr/>
        </p:nvSpPr>
        <p:spPr bwMode="auto">
          <a:xfrm>
            <a:off x="1587500" y="484028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1" name="Oval 379"/>
          <p:cNvSpPr>
            <a:spLocks noChangeArrowheads="1"/>
          </p:cNvSpPr>
          <p:nvPr/>
        </p:nvSpPr>
        <p:spPr bwMode="auto">
          <a:xfrm>
            <a:off x="1587500" y="501015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2" name="Oval 380"/>
          <p:cNvSpPr>
            <a:spLocks noChangeArrowheads="1"/>
          </p:cNvSpPr>
          <p:nvPr/>
        </p:nvSpPr>
        <p:spPr bwMode="auto">
          <a:xfrm>
            <a:off x="1670050" y="4948238"/>
            <a:ext cx="144463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3" name="Oval 381"/>
          <p:cNvSpPr>
            <a:spLocks noChangeArrowheads="1"/>
          </p:cNvSpPr>
          <p:nvPr/>
        </p:nvSpPr>
        <p:spPr bwMode="auto">
          <a:xfrm>
            <a:off x="1684338" y="502602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4" name="Oval 382"/>
          <p:cNvSpPr>
            <a:spLocks noChangeArrowheads="1"/>
          </p:cNvSpPr>
          <p:nvPr/>
        </p:nvSpPr>
        <p:spPr bwMode="auto">
          <a:xfrm>
            <a:off x="1520825" y="494665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5" name="Oval 383"/>
          <p:cNvSpPr>
            <a:spLocks noChangeArrowheads="1"/>
          </p:cNvSpPr>
          <p:nvPr/>
        </p:nvSpPr>
        <p:spPr bwMode="auto">
          <a:xfrm>
            <a:off x="1679575" y="4989513"/>
            <a:ext cx="146050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6" name="Oval 384"/>
          <p:cNvSpPr>
            <a:spLocks noChangeArrowheads="1"/>
          </p:cNvSpPr>
          <p:nvPr/>
        </p:nvSpPr>
        <p:spPr bwMode="auto">
          <a:xfrm>
            <a:off x="1895475" y="48847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7" name="Oval 385"/>
          <p:cNvSpPr>
            <a:spLocks noChangeArrowheads="1"/>
          </p:cNvSpPr>
          <p:nvPr/>
        </p:nvSpPr>
        <p:spPr bwMode="auto">
          <a:xfrm>
            <a:off x="1952625" y="50069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8" name="Oval 386"/>
          <p:cNvSpPr>
            <a:spLocks noChangeArrowheads="1"/>
          </p:cNvSpPr>
          <p:nvPr/>
        </p:nvSpPr>
        <p:spPr bwMode="auto">
          <a:xfrm>
            <a:off x="1744663" y="4884738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89" name="Oval 387"/>
          <p:cNvSpPr>
            <a:spLocks noChangeArrowheads="1"/>
          </p:cNvSpPr>
          <p:nvPr/>
        </p:nvSpPr>
        <p:spPr bwMode="auto">
          <a:xfrm>
            <a:off x="1744663" y="5056188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0" name="Oval 388"/>
          <p:cNvSpPr>
            <a:spLocks noChangeArrowheads="1"/>
          </p:cNvSpPr>
          <p:nvPr/>
        </p:nvSpPr>
        <p:spPr bwMode="auto">
          <a:xfrm>
            <a:off x="1828800" y="4995863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1" name="Oval 389"/>
          <p:cNvSpPr>
            <a:spLocks noChangeArrowheads="1"/>
          </p:cNvSpPr>
          <p:nvPr/>
        </p:nvSpPr>
        <p:spPr bwMode="auto">
          <a:xfrm>
            <a:off x="1846263" y="50704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2" name="Oval 390"/>
          <p:cNvSpPr>
            <a:spLocks noChangeArrowheads="1"/>
          </p:cNvSpPr>
          <p:nvPr/>
        </p:nvSpPr>
        <p:spPr bwMode="auto">
          <a:xfrm>
            <a:off x="1679575" y="4989513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3" name="Oval 391"/>
          <p:cNvSpPr>
            <a:spLocks noChangeArrowheads="1"/>
          </p:cNvSpPr>
          <p:nvPr/>
        </p:nvSpPr>
        <p:spPr bwMode="auto">
          <a:xfrm>
            <a:off x="1741488" y="4884738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4" name="Oval 392"/>
          <p:cNvSpPr>
            <a:spLocks noChangeArrowheads="1"/>
          </p:cNvSpPr>
          <p:nvPr/>
        </p:nvSpPr>
        <p:spPr bwMode="auto">
          <a:xfrm>
            <a:off x="2522538" y="505618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5" name="Oval 393"/>
          <p:cNvSpPr>
            <a:spLocks noChangeArrowheads="1"/>
          </p:cNvSpPr>
          <p:nvPr/>
        </p:nvSpPr>
        <p:spPr bwMode="auto">
          <a:xfrm>
            <a:off x="2314575" y="4981575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6" name="Oval 394"/>
          <p:cNvSpPr>
            <a:spLocks noChangeArrowheads="1"/>
          </p:cNvSpPr>
          <p:nvPr/>
        </p:nvSpPr>
        <p:spPr bwMode="auto">
          <a:xfrm>
            <a:off x="2111375" y="48625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7" name="Oval 395"/>
          <p:cNvSpPr>
            <a:spLocks noChangeArrowheads="1"/>
          </p:cNvSpPr>
          <p:nvPr/>
        </p:nvSpPr>
        <p:spPr bwMode="auto">
          <a:xfrm>
            <a:off x="2111375" y="50323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8" name="Oval 396"/>
          <p:cNvSpPr>
            <a:spLocks noChangeArrowheads="1"/>
          </p:cNvSpPr>
          <p:nvPr/>
        </p:nvSpPr>
        <p:spPr bwMode="auto">
          <a:xfrm>
            <a:off x="2193925" y="4970463"/>
            <a:ext cx="144463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399" name="Oval 397"/>
          <p:cNvSpPr>
            <a:spLocks noChangeArrowheads="1"/>
          </p:cNvSpPr>
          <p:nvPr/>
        </p:nvSpPr>
        <p:spPr bwMode="auto">
          <a:xfrm>
            <a:off x="2208213" y="504825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0" name="Oval 398"/>
          <p:cNvSpPr>
            <a:spLocks noChangeArrowheads="1"/>
          </p:cNvSpPr>
          <p:nvPr/>
        </p:nvSpPr>
        <p:spPr bwMode="auto">
          <a:xfrm>
            <a:off x="2044700" y="496728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1" name="Oval 399"/>
          <p:cNvSpPr>
            <a:spLocks noChangeArrowheads="1"/>
          </p:cNvSpPr>
          <p:nvPr/>
        </p:nvSpPr>
        <p:spPr bwMode="auto">
          <a:xfrm>
            <a:off x="2203450" y="5011738"/>
            <a:ext cx="146050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2" name="Oval 400"/>
          <p:cNvSpPr>
            <a:spLocks noChangeArrowheads="1"/>
          </p:cNvSpPr>
          <p:nvPr/>
        </p:nvSpPr>
        <p:spPr bwMode="auto">
          <a:xfrm>
            <a:off x="2419350" y="49069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3" name="Oval 401"/>
          <p:cNvSpPr>
            <a:spLocks noChangeArrowheads="1"/>
          </p:cNvSpPr>
          <p:nvPr/>
        </p:nvSpPr>
        <p:spPr bwMode="auto">
          <a:xfrm>
            <a:off x="2476500" y="502920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4" name="Oval 402"/>
          <p:cNvSpPr>
            <a:spLocks noChangeArrowheads="1"/>
          </p:cNvSpPr>
          <p:nvPr/>
        </p:nvSpPr>
        <p:spPr bwMode="auto">
          <a:xfrm>
            <a:off x="2268538" y="490696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5" name="Oval 403"/>
          <p:cNvSpPr>
            <a:spLocks noChangeArrowheads="1"/>
          </p:cNvSpPr>
          <p:nvPr/>
        </p:nvSpPr>
        <p:spPr bwMode="auto">
          <a:xfrm>
            <a:off x="2268538" y="507841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6" name="Oval 404"/>
          <p:cNvSpPr>
            <a:spLocks noChangeArrowheads="1"/>
          </p:cNvSpPr>
          <p:nvPr/>
        </p:nvSpPr>
        <p:spPr bwMode="auto">
          <a:xfrm>
            <a:off x="2352675" y="501808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7" name="Oval 405"/>
          <p:cNvSpPr>
            <a:spLocks noChangeArrowheads="1"/>
          </p:cNvSpPr>
          <p:nvPr/>
        </p:nvSpPr>
        <p:spPr bwMode="auto">
          <a:xfrm>
            <a:off x="2370138" y="509270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8" name="Oval 406"/>
          <p:cNvSpPr>
            <a:spLocks noChangeArrowheads="1"/>
          </p:cNvSpPr>
          <p:nvPr/>
        </p:nvSpPr>
        <p:spPr bwMode="auto">
          <a:xfrm>
            <a:off x="2203450" y="501173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09" name="Oval 407"/>
          <p:cNvSpPr>
            <a:spLocks noChangeArrowheads="1"/>
          </p:cNvSpPr>
          <p:nvPr/>
        </p:nvSpPr>
        <p:spPr bwMode="auto">
          <a:xfrm>
            <a:off x="2265363" y="490696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0" name="Oval 408"/>
          <p:cNvSpPr>
            <a:spLocks noChangeArrowheads="1"/>
          </p:cNvSpPr>
          <p:nvPr/>
        </p:nvSpPr>
        <p:spPr bwMode="auto">
          <a:xfrm>
            <a:off x="1606550" y="505618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1" name="Oval 409"/>
          <p:cNvSpPr>
            <a:spLocks noChangeArrowheads="1"/>
          </p:cNvSpPr>
          <p:nvPr/>
        </p:nvSpPr>
        <p:spPr bwMode="auto">
          <a:xfrm>
            <a:off x="1400175" y="49815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2" name="Oval 410"/>
          <p:cNvSpPr>
            <a:spLocks noChangeArrowheads="1"/>
          </p:cNvSpPr>
          <p:nvPr/>
        </p:nvSpPr>
        <p:spPr bwMode="auto">
          <a:xfrm>
            <a:off x="1195388" y="48625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3" name="Oval 411"/>
          <p:cNvSpPr>
            <a:spLocks noChangeArrowheads="1"/>
          </p:cNvSpPr>
          <p:nvPr/>
        </p:nvSpPr>
        <p:spPr bwMode="auto">
          <a:xfrm>
            <a:off x="1195388" y="50323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4" name="Oval 412"/>
          <p:cNvSpPr>
            <a:spLocks noChangeArrowheads="1"/>
          </p:cNvSpPr>
          <p:nvPr/>
        </p:nvSpPr>
        <p:spPr bwMode="auto">
          <a:xfrm>
            <a:off x="1279525" y="4970463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5" name="Oval 413"/>
          <p:cNvSpPr>
            <a:spLocks noChangeArrowheads="1"/>
          </p:cNvSpPr>
          <p:nvPr/>
        </p:nvSpPr>
        <p:spPr bwMode="auto">
          <a:xfrm>
            <a:off x="1293813" y="504825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6" name="Oval 414"/>
          <p:cNvSpPr>
            <a:spLocks noChangeArrowheads="1"/>
          </p:cNvSpPr>
          <p:nvPr/>
        </p:nvSpPr>
        <p:spPr bwMode="auto">
          <a:xfrm>
            <a:off x="1128713" y="4967288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7" name="Oval 415"/>
          <p:cNvSpPr>
            <a:spLocks noChangeArrowheads="1"/>
          </p:cNvSpPr>
          <p:nvPr/>
        </p:nvSpPr>
        <p:spPr bwMode="auto">
          <a:xfrm>
            <a:off x="1287463" y="5011738"/>
            <a:ext cx="146050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8" name="Oval 416"/>
          <p:cNvSpPr>
            <a:spLocks noChangeArrowheads="1"/>
          </p:cNvSpPr>
          <p:nvPr/>
        </p:nvSpPr>
        <p:spPr bwMode="auto">
          <a:xfrm>
            <a:off x="1503363" y="49069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19" name="Oval 417"/>
          <p:cNvSpPr>
            <a:spLocks noChangeArrowheads="1"/>
          </p:cNvSpPr>
          <p:nvPr/>
        </p:nvSpPr>
        <p:spPr bwMode="auto">
          <a:xfrm>
            <a:off x="1560513" y="502920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0" name="Oval 418"/>
          <p:cNvSpPr>
            <a:spLocks noChangeArrowheads="1"/>
          </p:cNvSpPr>
          <p:nvPr/>
        </p:nvSpPr>
        <p:spPr bwMode="auto">
          <a:xfrm>
            <a:off x="1354138" y="49069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1" name="Oval 419"/>
          <p:cNvSpPr>
            <a:spLocks noChangeArrowheads="1"/>
          </p:cNvSpPr>
          <p:nvPr/>
        </p:nvSpPr>
        <p:spPr bwMode="auto">
          <a:xfrm>
            <a:off x="1354138" y="50784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2" name="Oval 420"/>
          <p:cNvSpPr>
            <a:spLocks noChangeArrowheads="1"/>
          </p:cNvSpPr>
          <p:nvPr/>
        </p:nvSpPr>
        <p:spPr bwMode="auto">
          <a:xfrm>
            <a:off x="1436688" y="501808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3" name="Oval 421"/>
          <p:cNvSpPr>
            <a:spLocks noChangeArrowheads="1"/>
          </p:cNvSpPr>
          <p:nvPr/>
        </p:nvSpPr>
        <p:spPr bwMode="auto">
          <a:xfrm>
            <a:off x="1454150" y="509270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4" name="Oval 422"/>
          <p:cNvSpPr>
            <a:spLocks noChangeArrowheads="1"/>
          </p:cNvSpPr>
          <p:nvPr/>
        </p:nvSpPr>
        <p:spPr bwMode="auto">
          <a:xfrm>
            <a:off x="1287463" y="501173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5" name="Oval 423"/>
          <p:cNvSpPr>
            <a:spLocks noChangeArrowheads="1"/>
          </p:cNvSpPr>
          <p:nvPr/>
        </p:nvSpPr>
        <p:spPr bwMode="auto">
          <a:xfrm>
            <a:off x="1350963" y="49069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6" name="Oval 424"/>
          <p:cNvSpPr>
            <a:spLocks noChangeArrowheads="1"/>
          </p:cNvSpPr>
          <p:nvPr/>
        </p:nvSpPr>
        <p:spPr bwMode="auto">
          <a:xfrm>
            <a:off x="2651125" y="638333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7" name="Oval 425"/>
          <p:cNvSpPr>
            <a:spLocks noChangeArrowheads="1"/>
          </p:cNvSpPr>
          <p:nvPr/>
        </p:nvSpPr>
        <p:spPr bwMode="auto">
          <a:xfrm>
            <a:off x="2444750" y="630872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8" name="Oval 426"/>
          <p:cNvSpPr>
            <a:spLocks noChangeArrowheads="1"/>
          </p:cNvSpPr>
          <p:nvPr/>
        </p:nvSpPr>
        <p:spPr bwMode="auto">
          <a:xfrm>
            <a:off x="2239963" y="618966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29" name="Oval 427"/>
          <p:cNvSpPr>
            <a:spLocks noChangeArrowheads="1"/>
          </p:cNvSpPr>
          <p:nvPr/>
        </p:nvSpPr>
        <p:spPr bwMode="auto">
          <a:xfrm>
            <a:off x="2239963" y="6357938"/>
            <a:ext cx="147637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0" name="Oval 428"/>
          <p:cNvSpPr>
            <a:spLocks noChangeArrowheads="1"/>
          </p:cNvSpPr>
          <p:nvPr/>
        </p:nvSpPr>
        <p:spPr bwMode="auto">
          <a:xfrm>
            <a:off x="2324100" y="6297613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1" name="Oval 429"/>
          <p:cNvSpPr>
            <a:spLocks noChangeArrowheads="1"/>
          </p:cNvSpPr>
          <p:nvPr/>
        </p:nvSpPr>
        <p:spPr bwMode="auto">
          <a:xfrm>
            <a:off x="2338388" y="637540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2" name="Oval 430"/>
          <p:cNvSpPr>
            <a:spLocks noChangeArrowheads="1"/>
          </p:cNvSpPr>
          <p:nvPr/>
        </p:nvSpPr>
        <p:spPr bwMode="auto">
          <a:xfrm>
            <a:off x="2173288" y="6294438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3" name="Oval 431"/>
          <p:cNvSpPr>
            <a:spLocks noChangeArrowheads="1"/>
          </p:cNvSpPr>
          <p:nvPr/>
        </p:nvSpPr>
        <p:spPr bwMode="auto">
          <a:xfrm>
            <a:off x="2332038" y="6338888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4" name="Oval 432"/>
          <p:cNvSpPr>
            <a:spLocks noChangeArrowheads="1"/>
          </p:cNvSpPr>
          <p:nvPr/>
        </p:nvSpPr>
        <p:spPr bwMode="auto">
          <a:xfrm>
            <a:off x="2547938" y="623411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5" name="Oval 433"/>
          <p:cNvSpPr>
            <a:spLocks noChangeArrowheads="1"/>
          </p:cNvSpPr>
          <p:nvPr/>
        </p:nvSpPr>
        <p:spPr bwMode="auto">
          <a:xfrm>
            <a:off x="2605088" y="635635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6" name="Oval 434"/>
          <p:cNvSpPr>
            <a:spLocks noChangeArrowheads="1"/>
          </p:cNvSpPr>
          <p:nvPr/>
        </p:nvSpPr>
        <p:spPr bwMode="auto">
          <a:xfrm>
            <a:off x="2398713" y="62341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7" name="Oval 435"/>
          <p:cNvSpPr>
            <a:spLocks noChangeArrowheads="1"/>
          </p:cNvSpPr>
          <p:nvPr/>
        </p:nvSpPr>
        <p:spPr bwMode="auto">
          <a:xfrm>
            <a:off x="2398713" y="64055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8" name="Oval 436"/>
          <p:cNvSpPr>
            <a:spLocks noChangeArrowheads="1"/>
          </p:cNvSpPr>
          <p:nvPr/>
        </p:nvSpPr>
        <p:spPr bwMode="auto">
          <a:xfrm>
            <a:off x="2481263" y="6345238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39" name="Oval 437"/>
          <p:cNvSpPr>
            <a:spLocks noChangeArrowheads="1"/>
          </p:cNvSpPr>
          <p:nvPr/>
        </p:nvSpPr>
        <p:spPr bwMode="auto">
          <a:xfrm>
            <a:off x="2498725" y="641985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0" name="Oval 438"/>
          <p:cNvSpPr>
            <a:spLocks noChangeArrowheads="1"/>
          </p:cNvSpPr>
          <p:nvPr/>
        </p:nvSpPr>
        <p:spPr bwMode="auto">
          <a:xfrm>
            <a:off x="2332038" y="633888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1" name="Oval 439"/>
          <p:cNvSpPr>
            <a:spLocks noChangeArrowheads="1"/>
          </p:cNvSpPr>
          <p:nvPr/>
        </p:nvSpPr>
        <p:spPr bwMode="auto">
          <a:xfrm>
            <a:off x="2395538" y="62341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2" name="Oval 440"/>
          <p:cNvSpPr>
            <a:spLocks noChangeArrowheads="1"/>
          </p:cNvSpPr>
          <p:nvPr/>
        </p:nvSpPr>
        <p:spPr bwMode="auto">
          <a:xfrm>
            <a:off x="1998663" y="63833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3" name="Oval 441"/>
          <p:cNvSpPr>
            <a:spLocks noChangeArrowheads="1"/>
          </p:cNvSpPr>
          <p:nvPr/>
        </p:nvSpPr>
        <p:spPr bwMode="auto">
          <a:xfrm>
            <a:off x="1790700" y="6308725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4" name="Oval 442"/>
          <p:cNvSpPr>
            <a:spLocks noChangeArrowheads="1"/>
          </p:cNvSpPr>
          <p:nvPr/>
        </p:nvSpPr>
        <p:spPr bwMode="auto">
          <a:xfrm>
            <a:off x="1587500" y="61896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5" name="Oval 443"/>
          <p:cNvSpPr>
            <a:spLocks noChangeArrowheads="1"/>
          </p:cNvSpPr>
          <p:nvPr/>
        </p:nvSpPr>
        <p:spPr bwMode="auto">
          <a:xfrm>
            <a:off x="1587500" y="6357938"/>
            <a:ext cx="146050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6" name="Oval 444"/>
          <p:cNvSpPr>
            <a:spLocks noChangeArrowheads="1"/>
          </p:cNvSpPr>
          <p:nvPr/>
        </p:nvSpPr>
        <p:spPr bwMode="auto">
          <a:xfrm>
            <a:off x="1670050" y="6297613"/>
            <a:ext cx="144463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7" name="Oval 445"/>
          <p:cNvSpPr>
            <a:spLocks noChangeArrowheads="1"/>
          </p:cNvSpPr>
          <p:nvPr/>
        </p:nvSpPr>
        <p:spPr bwMode="auto">
          <a:xfrm>
            <a:off x="1684338" y="637540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8" name="Oval 446"/>
          <p:cNvSpPr>
            <a:spLocks noChangeArrowheads="1"/>
          </p:cNvSpPr>
          <p:nvPr/>
        </p:nvSpPr>
        <p:spPr bwMode="auto">
          <a:xfrm>
            <a:off x="1520825" y="629443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49" name="Oval 447"/>
          <p:cNvSpPr>
            <a:spLocks noChangeArrowheads="1"/>
          </p:cNvSpPr>
          <p:nvPr/>
        </p:nvSpPr>
        <p:spPr bwMode="auto">
          <a:xfrm>
            <a:off x="1679575" y="6338888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0" name="Oval 448"/>
          <p:cNvSpPr>
            <a:spLocks noChangeArrowheads="1"/>
          </p:cNvSpPr>
          <p:nvPr/>
        </p:nvSpPr>
        <p:spPr bwMode="auto">
          <a:xfrm>
            <a:off x="1895475" y="62341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1" name="Oval 449"/>
          <p:cNvSpPr>
            <a:spLocks noChangeArrowheads="1"/>
          </p:cNvSpPr>
          <p:nvPr/>
        </p:nvSpPr>
        <p:spPr bwMode="auto">
          <a:xfrm>
            <a:off x="1952625" y="6356350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2" name="Oval 450"/>
          <p:cNvSpPr>
            <a:spLocks noChangeArrowheads="1"/>
          </p:cNvSpPr>
          <p:nvPr/>
        </p:nvSpPr>
        <p:spPr bwMode="auto">
          <a:xfrm>
            <a:off x="1744663" y="623411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3" name="Oval 451"/>
          <p:cNvSpPr>
            <a:spLocks noChangeArrowheads="1"/>
          </p:cNvSpPr>
          <p:nvPr/>
        </p:nvSpPr>
        <p:spPr bwMode="auto">
          <a:xfrm>
            <a:off x="1744663" y="640556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4" name="Oval 452"/>
          <p:cNvSpPr>
            <a:spLocks noChangeArrowheads="1"/>
          </p:cNvSpPr>
          <p:nvPr/>
        </p:nvSpPr>
        <p:spPr bwMode="auto">
          <a:xfrm>
            <a:off x="1828800" y="6345238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5" name="Oval 453"/>
          <p:cNvSpPr>
            <a:spLocks noChangeArrowheads="1"/>
          </p:cNvSpPr>
          <p:nvPr/>
        </p:nvSpPr>
        <p:spPr bwMode="auto">
          <a:xfrm>
            <a:off x="1846263" y="641985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6" name="Oval 454"/>
          <p:cNvSpPr>
            <a:spLocks noChangeArrowheads="1"/>
          </p:cNvSpPr>
          <p:nvPr/>
        </p:nvSpPr>
        <p:spPr bwMode="auto">
          <a:xfrm>
            <a:off x="1679575" y="6338888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7" name="Oval 455"/>
          <p:cNvSpPr>
            <a:spLocks noChangeArrowheads="1"/>
          </p:cNvSpPr>
          <p:nvPr/>
        </p:nvSpPr>
        <p:spPr bwMode="auto">
          <a:xfrm>
            <a:off x="1741488" y="623411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8" name="Oval 456"/>
          <p:cNvSpPr>
            <a:spLocks noChangeArrowheads="1"/>
          </p:cNvSpPr>
          <p:nvPr/>
        </p:nvSpPr>
        <p:spPr bwMode="auto">
          <a:xfrm>
            <a:off x="2127250" y="6016625"/>
            <a:ext cx="147638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59" name="Oval 457"/>
          <p:cNvSpPr>
            <a:spLocks noChangeArrowheads="1"/>
          </p:cNvSpPr>
          <p:nvPr/>
        </p:nvSpPr>
        <p:spPr bwMode="auto">
          <a:xfrm>
            <a:off x="1920875" y="5940425"/>
            <a:ext cx="146050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0" name="Oval 458"/>
          <p:cNvSpPr>
            <a:spLocks noChangeArrowheads="1"/>
          </p:cNvSpPr>
          <p:nvPr/>
        </p:nvSpPr>
        <p:spPr bwMode="auto">
          <a:xfrm>
            <a:off x="1716088" y="5822950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1" name="Oval 459"/>
          <p:cNvSpPr>
            <a:spLocks noChangeArrowheads="1"/>
          </p:cNvSpPr>
          <p:nvPr/>
        </p:nvSpPr>
        <p:spPr bwMode="auto">
          <a:xfrm>
            <a:off x="1716088" y="5991225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2" name="Oval 460"/>
          <p:cNvSpPr>
            <a:spLocks noChangeArrowheads="1"/>
          </p:cNvSpPr>
          <p:nvPr/>
        </p:nvSpPr>
        <p:spPr bwMode="auto">
          <a:xfrm>
            <a:off x="1800225" y="5930900"/>
            <a:ext cx="142875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3" name="Oval 461"/>
          <p:cNvSpPr>
            <a:spLocks noChangeArrowheads="1"/>
          </p:cNvSpPr>
          <p:nvPr/>
        </p:nvSpPr>
        <p:spPr bwMode="auto">
          <a:xfrm>
            <a:off x="1814513" y="6007100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4" name="Oval 462"/>
          <p:cNvSpPr>
            <a:spLocks noChangeArrowheads="1"/>
          </p:cNvSpPr>
          <p:nvPr/>
        </p:nvSpPr>
        <p:spPr bwMode="auto">
          <a:xfrm>
            <a:off x="1649413" y="5927725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5" name="Oval 463"/>
          <p:cNvSpPr>
            <a:spLocks noChangeArrowheads="1"/>
          </p:cNvSpPr>
          <p:nvPr/>
        </p:nvSpPr>
        <p:spPr bwMode="auto">
          <a:xfrm>
            <a:off x="1808163" y="5972175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6" name="Oval 464"/>
          <p:cNvSpPr>
            <a:spLocks noChangeArrowheads="1"/>
          </p:cNvSpPr>
          <p:nvPr/>
        </p:nvSpPr>
        <p:spPr bwMode="auto">
          <a:xfrm>
            <a:off x="2024063" y="586581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7" name="Oval 465"/>
          <p:cNvSpPr>
            <a:spLocks noChangeArrowheads="1"/>
          </p:cNvSpPr>
          <p:nvPr/>
        </p:nvSpPr>
        <p:spPr bwMode="auto">
          <a:xfrm>
            <a:off x="2081213" y="5988050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8" name="Oval 466"/>
          <p:cNvSpPr>
            <a:spLocks noChangeArrowheads="1"/>
          </p:cNvSpPr>
          <p:nvPr/>
        </p:nvSpPr>
        <p:spPr bwMode="auto">
          <a:xfrm>
            <a:off x="1874838" y="586581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69" name="Oval 467"/>
          <p:cNvSpPr>
            <a:spLocks noChangeArrowheads="1"/>
          </p:cNvSpPr>
          <p:nvPr/>
        </p:nvSpPr>
        <p:spPr bwMode="auto">
          <a:xfrm>
            <a:off x="1874838" y="60372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0" name="Oval 468"/>
          <p:cNvSpPr>
            <a:spLocks noChangeArrowheads="1"/>
          </p:cNvSpPr>
          <p:nvPr/>
        </p:nvSpPr>
        <p:spPr bwMode="auto">
          <a:xfrm>
            <a:off x="1957388" y="5976938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1" name="Oval 469"/>
          <p:cNvSpPr>
            <a:spLocks noChangeArrowheads="1"/>
          </p:cNvSpPr>
          <p:nvPr/>
        </p:nvSpPr>
        <p:spPr bwMode="auto">
          <a:xfrm>
            <a:off x="1974850" y="6051550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2" name="Oval 470"/>
          <p:cNvSpPr>
            <a:spLocks noChangeArrowheads="1"/>
          </p:cNvSpPr>
          <p:nvPr/>
        </p:nvSpPr>
        <p:spPr bwMode="auto">
          <a:xfrm>
            <a:off x="1808163" y="5972175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3" name="Oval 471"/>
          <p:cNvSpPr>
            <a:spLocks noChangeArrowheads="1"/>
          </p:cNvSpPr>
          <p:nvPr/>
        </p:nvSpPr>
        <p:spPr bwMode="auto">
          <a:xfrm>
            <a:off x="1871663" y="586581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4" name="Oval 472"/>
          <p:cNvSpPr>
            <a:spLocks noChangeArrowheads="1"/>
          </p:cNvSpPr>
          <p:nvPr/>
        </p:nvSpPr>
        <p:spPr bwMode="auto">
          <a:xfrm>
            <a:off x="2651125" y="6037263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5" name="Oval 473"/>
          <p:cNvSpPr>
            <a:spLocks noChangeArrowheads="1"/>
          </p:cNvSpPr>
          <p:nvPr/>
        </p:nvSpPr>
        <p:spPr bwMode="auto">
          <a:xfrm>
            <a:off x="2444750" y="5962650"/>
            <a:ext cx="146050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6" name="Oval 474"/>
          <p:cNvSpPr>
            <a:spLocks noChangeArrowheads="1"/>
          </p:cNvSpPr>
          <p:nvPr/>
        </p:nvSpPr>
        <p:spPr bwMode="auto">
          <a:xfrm>
            <a:off x="2239963" y="5845175"/>
            <a:ext cx="147637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7" name="Oval 475"/>
          <p:cNvSpPr>
            <a:spLocks noChangeArrowheads="1"/>
          </p:cNvSpPr>
          <p:nvPr/>
        </p:nvSpPr>
        <p:spPr bwMode="auto">
          <a:xfrm>
            <a:off x="2239963" y="6013450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8" name="Oval 476"/>
          <p:cNvSpPr>
            <a:spLocks noChangeArrowheads="1"/>
          </p:cNvSpPr>
          <p:nvPr/>
        </p:nvSpPr>
        <p:spPr bwMode="auto">
          <a:xfrm>
            <a:off x="2324100" y="5951538"/>
            <a:ext cx="142875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79" name="Oval 477"/>
          <p:cNvSpPr>
            <a:spLocks noChangeArrowheads="1"/>
          </p:cNvSpPr>
          <p:nvPr/>
        </p:nvSpPr>
        <p:spPr bwMode="auto">
          <a:xfrm>
            <a:off x="2338388" y="602932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0" name="Oval 478"/>
          <p:cNvSpPr>
            <a:spLocks noChangeArrowheads="1"/>
          </p:cNvSpPr>
          <p:nvPr/>
        </p:nvSpPr>
        <p:spPr bwMode="auto">
          <a:xfrm>
            <a:off x="2173288" y="5949950"/>
            <a:ext cx="150812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1" name="Oval 479"/>
          <p:cNvSpPr>
            <a:spLocks noChangeArrowheads="1"/>
          </p:cNvSpPr>
          <p:nvPr/>
        </p:nvSpPr>
        <p:spPr bwMode="auto">
          <a:xfrm>
            <a:off x="2332038" y="5994400"/>
            <a:ext cx="147637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2" name="Oval 480"/>
          <p:cNvSpPr>
            <a:spLocks noChangeArrowheads="1"/>
          </p:cNvSpPr>
          <p:nvPr/>
        </p:nvSpPr>
        <p:spPr bwMode="auto">
          <a:xfrm>
            <a:off x="2547938" y="5888038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3" name="Oval 481"/>
          <p:cNvSpPr>
            <a:spLocks noChangeArrowheads="1"/>
          </p:cNvSpPr>
          <p:nvPr/>
        </p:nvSpPr>
        <p:spPr bwMode="auto">
          <a:xfrm>
            <a:off x="2605088" y="6010275"/>
            <a:ext cx="147637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4" name="Oval 482"/>
          <p:cNvSpPr>
            <a:spLocks noChangeArrowheads="1"/>
          </p:cNvSpPr>
          <p:nvPr/>
        </p:nvSpPr>
        <p:spPr bwMode="auto">
          <a:xfrm>
            <a:off x="2398713" y="58880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5" name="Oval 483"/>
          <p:cNvSpPr>
            <a:spLocks noChangeArrowheads="1"/>
          </p:cNvSpPr>
          <p:nvPr/>
        </p:nvSpPr>
        <p:spPr bwMode="auto">
          <a:xfrm>
            <a:off x="2398713" y="605948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6" name="Oval 484"/>
          <p:cNvSpPr>
            <a:spLocks noChangeArrowheads="1"/>
          </p:cNvSpPr>
          <p:nvPr/>
        </p:nvSpPr>
        <p:spPr bwMode="auto">
          <a:xfrm>
            <a:off x="2481263" y="5999163"/>
            <a:ext cx="147637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7" name="Oval 485"/>
          <p:cNvSpPr>
            <a:spLocks noChangeArrowheads="1"/>
          </p:cNvSpPr>
          <p:nvPr/>
        </p:nvSpPr>
        <p:spPr bwMode="auto">
          <a:xfrm>
            <a:off x="2498725" y="6073775"/>
            <a:ext cx="147638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8" name="Oval 486"/>
          <p:cNvSpPr>
            <a:spLocks noChangeArrowheads="1"/>
          </p:cNvSpPr>
          <p:nvPr/>
        </p:nvSpPr>
        <p:spPr bwMode="auto">
          <a:xfrm>
            <a:off x="2332038" y="599440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89" name="Oval 487"/>
          <p:cNvSpPr>
            <a:spLocks noChangeArrowheads="1"/>
          </p:cNvSpPr>
          <p:nvPr/>
        </p:nvSpPr>
        <p:spPr bwMode="auto">
          <a:xfrm>
            <a:off x="2395538" y="58880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0" name="Oval 488"/>
          <p:cNvSpPr>
            <a:spLocks noChangeArrowheads="1"/>
          </p:cNvSpPr>
          <p:nvPr/>
        </p:nvSpPr>
        <p:spPr bwMode="auto">
          <a:xfrm>
            <a:off x="1736725" y="60372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1" name="Oval 489"/>
          <p:cNvSpPr>
            <a:spLocks noChangeArrowheads="1"/>
          </p:cNvSpPr>
          <p:nvPr/>
        </p:nvSpPr>
        <p:spPr bwMode="auto">
          <a:xfrm>
            <a:off x="1528763" y="5962650"/>
            <a:ext cx="147637" cy="1698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2" name="Oval 490"/>
          <p:cNvSpPr>
            <a:spLocks noChangeArrowheads="1"/>
          </p:cNvSpPr>
          <p:nvPr/>
        </p:nvSpPr>
        <p:spPr bwMode="auto">
          <a:xfrm>
            <a:off x="1325563" y="5845175"/>
            <a:ext cx="146050" cy="1651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3" name="Oval 491"/>
          <p:cNvSpPr>
            <a:spLocks noChangeArrowheads="1"/>
          </p:cNvSpPr>
          <p:nvPr/>
        </p:nvSpPr>
        <p:spPr bwMode="auto">
          <a:xfrm>
            <a:off x="1325563" y="601345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4" name="Oval 492"/>
          <p:cNvSpPr>
            <a:spLocks noChangeArrowheads="1"/>
          </p:cNvSpPr>
          <p:nvPr/>
        </p:nvSpPr>
        <p:spPr bwMode="auto">
          <a:xfrm>
            <a:off x="1408113" y="5951538"/>
            <a:ext cx="144462" cy="1698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5" name="Oval 493"/>
          <p:cNvSpPr>
            <a:spLocks noChangeArrowheads="1"/>
          </p:cNvSpPr>
          <p:nvPr/>
        </p:nvSpPr>
        <p:spPr bwMode="auto">
          <a:xfrm>
            <a:off x="1422400" y="6029325"/>
            <a:ext cx="147638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6" name="Oval 494"/>
          <p:cNvSpPr>
            <a:spLocks noChangeArrowheads="1"/>
          </p:cNvSpPr>
          <p:nvPr/>
        </p:nvSpPr>
        <p:spPr bwMode="auto">
          <a:xfrm>
            <a:off x="1258888" y="594995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7" name="Oval 495"/>
          <p:cNvSpPr>
            <a:spLocks noChangeArrowheads="1"/>
          </p:cNvSpPr>
          <p:nvPr/>
        </p:nvSpPr>
        <p:spPr bwMode="auto">
          <a:xfrm>
            <a:off x="1417638" y="5994400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8" name="Oval 496"/>
          <p:cNvSpPr>
            <a:spLocks noChangeArrowheads="1"/>
          </p:cNvSpPr>
          <p:nvPr/>
        </p:nvSpPr>
        <p:spPr bwMode="auto">
          <a:xfrm>
            <a:off x="1633538" y="5888038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499" name="Oval 497"/>
          <p:cNvSpPr>
            <a:spLocks noChangeArrowheads="1"/>
          </p:cNvSpPr>
          <p:nvPr/>
        </p:nvSpPr>
        <p:spPr bwMode="auto">
          <a:xfrm>
            <a:off x="1690688" y="6010275"/>
            <a:ext cx="146050" cy="166688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0" name="Oval 498"/>
          <p:cNvSpPr>
            <a:spLocks noChangeArrowheads="1"/>
          </p:cNvSpPr>
          <p:nvPr/>
        </p:nvSpPr>
        <p:spPr bwMode="auto">
          <a:xfrm>
            <a:off x="1482725" y="588803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1" name="Oval 499"/>
          <p:cNvSpPr>
            <a:spLocks noChangeArrowheads="1"/>
          </p:cNvSpPr>
          <p:nvPr/>
        </p:nvSpPr>
        <p:spPr bwMode="auto">
          <a:xfrm>
            <a:off x="1482725" y="605948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2" name="Oval 500"/>
          <p:cNvSpPr>
            <a:spLocks noChangeArrowheads="1"/>
          </p:cNvSpPr>
          <p:nvPr/>
        </p:nvSpPr>
        <p:spPr bwMode="auto">
          <a:xfrm>
            <a:off x="1566863" y="5999163"/>
            <a:ext cx="146050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3" name="Oval 501"/>
          <p:cNvSpPr>
            <a:spLocks noChangeArrowheads="1"/>
          </p:cNvSpPr>
          <p:nvPr/>
        </p:nvSpPr>
        <p:spPr bwMode="auto">
          <a:xfrm>
            <a:off x="1584325" y="6073775"/>
            <a:ext cx="146050" cy="16827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4" name="Oval 502"/>
          <p:cNvSpPr>
            <a:spLocks noChangeArrowheads="1"/>
          </p:cNvSpPr>
          <p:nvPr/>
        </p:nvSpPr>
        <p:spPr bwMode="auto">
          <a:xfrm>
            <a:off x="1417638" y="5994400"/>
            <a:ext cx="149225" cy="1714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5" name="Oval 503"/>
          <p:cNvSpPr>
            <a:spLocks noChangeArrowheads="1"/>
          </p:cNvSpPr>
          <p:nvPr/>
        </p:nvSpPr>
        <p:spPr bwMode="auto">
          <a:xfrm>
            <a:off x="1479550" y="5888038"/>
            <a:ext cx="147638" cy="1666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506" name="Line 504"/>
          <p:cNvSpPr>
            <a:spLocks noChangeShapeType="1"/>
          </p:cNvSpPr>
          <p:nvPr/>
        </p:nvSpPr>
        <p:spPr bwMode="auto">
          <a:xfrm>
            <a:off x="1835150" y="20605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507" name="Line 505"/>
          <p:cNvSpPr>
            <a:spLocks noChangeShapeType="1"/>
          </p:cNvSpPr>
          <p:nvPr/>
        </p:nvSpPr>
        <p:spPr bwMode="auto">
          <a:xfrm>
            <a:off x="1835150" y="44370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508" name="Text Box 506"/>
          <p:cNvSpPr txBox="1">
            <a:spLocks noChangeArrowheads="1"/>
          </p:cNvSpPr>
          <p:nvPr/>
        </p:nvSpPr>
        <p:spPr bwMode="auto">
          <a:xfrm>
            <a:off x="1331913" y="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i="1" u="sng">
                <a:solidFill>
                  <a:schemeClr val="tx1"/>
                </a:solidFill>
              </a:rPr>
              <a:t>In vivo</a:t>
            </a:r>
          </a:p>
        </p:txBody>
      </p:sp>
      <p:pic>
        <p:nvPicPr>
          <p:cNvPr id="509" name="Picture 508" descr="ES differenti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3856" y="404664"/>
            <a:ext cx="471014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0" name="Text Box 509"/>
          <p:cNvSpPr txBox="1">
            <a:spLocks noChangeArrowheads="1"/>
          </p:cNvSpPr>
          <p:nvPr/>
        </p:nvSpPr>
        <p:spPr bwMode="auto">
          <a:xfrm>
            <a:off x="6029325" y="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i="1" u="sng">
                <a:solidFill>
                  <a:schemeClr val="tx1"/>
                </a:solidFill>
              </a:rPr>
              <a:t>In vitro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79613" y="213360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chemeClr val="tx1"/>
                </a:solidFill>
              </a:rPr>
              <a:t>vyvíjející se tkáň (orgán)</a:t>
            </a:r>
          </a:p>
        </p:txBody>
      </p:sp>
    </p:spTree>
    <p:extLst>
      <p:ext uri="{BB962C8B-B14F-4D97-AF65-F5344CB8AC3E}">
        <p14:creationId xmlns:p14="http://schemas.microsoft.com/office/powerpoint/2010/main" val="398290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99592" y="2420888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Kde jsou, jak vypadají a co kontroluje tkáňové kmenové buňky?</a:t>
            </a:r>
          </a:p>
          <a:p>
            <a:pPr lvl="0" algn="ctr" eaLnBrk="1" hangingPunct="1">
              <a:spcBef>
                <a:spcPct val="20000"/>
              </a:spcBef>
              <a:defRPr/>
            </a:pPr>
            <a:endParaRPr lang="cs-CZ" altLang="cs-CZ" sz="2800" b="1" kern="0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Uslyšíte příšt</a:t>
            </a:r>
            <a:r>
              <a:rPr lang="cs-CZ" altLang="cs-CZ" sz="2800" b="1" kern="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ě</a:t>
            </a:r>
            <a:endParaRPr lang="cs-CZ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0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4283075" y="3141663"/>
            <a:ext cx="11525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>
              <a:defRPr sz="3200">
                <a:solidFill>
                  <a:srgbClr val="FFFF00"/>
                </a:solidFill>
                <a:latin typeface="Times New Roman" pitchFamily="18" charset="0"/>
              </a:defRPr>
            </a:lvl2pPr>
            <a:lvl3pPr>
              <a:defRPr sz="3200">
                <a:solidFill>
                  <a:srgbClr val="FFFF00"/>
                </a:solidFill>
                <a:latin typeface="Times New Roman" pitchFamily="18" charset="0"/>
              </a:defRPr>
            </a:lvl3pPr>
            <a:lvl4pPr>
              <a:defRPr sz="3200">
                <a:solidFill>
                  <a:srgbClr val="FFFF00"/>
                </a:solidFill>
                <a:latin typeface="Times New Roman" pitchFamily="18" charset="0"/>
              </a:defRPr>
            </a:lvl4pPr>
            <a:lvl5pPr>
              <a:defRPr sz="32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altLang="cs-CZ" sz="1400">
                <a:solidFill>
                  <a:schemeClr val="bg1"/>
                </a:solidFill>
                <a:latin typeface="Arial" charset="0"/>
              </a:rPr>
              <a:t>8h embryo</a:t>
            </a:r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7743825" y="2974975"/>
            <a:ext cx="576263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>
              <a:defRPr sz="3200">
                <a:solidFill>
                  <a:srgbClr val="FFFF00"/>
                </a:solidFill>
                <a:latin typeface="Times New Roman" pitchFamily="18" charset="0"/>
              </a:defRPr>
            </a:lvl2pPr>
            <a:lvl3pPr>
              <a:defRPr sz="3200">
                <a:solidFill>
                  <a:srgbClr val="FFFF00"/>
                </a:solidFill>
                <a:latin typeface="Times New Roman" pitchFamily="18" charset="0"/>
              </a:defRPr>
            </a:lvl3pPr>
            <a:lvl4pPr>
              <a:defRPr sz="3200">
                <a:solidFill>
                  <a:srgbClr val="FFFF00"/>
                </a:solidFill>
                <a:latin typeface="Times New Roman" pitchFamily="18" charset="0"/>
              </a:defRPr>
            </a:lvl4pPr>
            <a:lvl5pPr>
              <a:defRPr sz="32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altLang="cs-CZ" sz="1400">
                <a:solidFill>
                  <a:schemeClr val="bg1"/>
                </a:solidFill>
                <a:latin typeface="Arial" charset="0"/>
              </a:rPr>
              <a:t>ICM</a:t>
            </a:r>
          </a:p>
        </p:txBody>
      </p:sp>
      <p:sp>
        <p:nvSpPr>
          <p:cNvPr id="299030" name="Line 22"/>
          <p:cNvSpPr>
            <a:spLocks noChangeShapeType="1"/>
          </p:cNvSpPr>
          <p:nvPr/>
        </p:nvSpPr>
        <p:spPr bwMode="auto">
          <a:xfrm flipV="1">
            <a:off x="8021638" y="2657475"/>
            <a:ext cx="133350" cy="4127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9033" name="Rectangle 25"/>
          <p:cNvSpPr>
            <a:spLocks noChangeArrowheads="1"/>
          </p:cNvSpPr>
          <p:nvPr/>
        </p:nvSpPr>
        <p:spPr bwMode="auto">
          <a:xfrm>
            <a:off x="6588125" y="3429000"/>
            <a:ext cx="21097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>
              <a:defRPr sz="3200">
                <a:solidFill>
                  <a:srgbClr val="FFFF00"/>
                </a:solidFill>
                <a:latin typeface="Times New Roman" pitchFamily="18" charset="0"/>
              </a:defRPr>
            </a:lvl2pPr>
            <a:lvl3pPr>
              <a:defRPr sz="3200">
                <a:solidFill>
                  <a:srgbClr val="FFFF00"/>
                </a:solidFill>
                <a:latin typeface="Times New Roman" pitchFamily="18" charset="0"/>
              </a:defRPr>
            </a:lvl3pPr>
            <a:lvl4pPr>
              <a:defRPr sz="3200">
                <a:solidFill>
                  <a:srgbClr val="FFFF00"/>
                </a:solidFill>
                <a:latin typeface="Times New Roman" pitchFamily="18" charset="0"/>
              </a:defRPr>
            </a:lvl4pPr>
            <a:lvl5pPr>
              <a:defRPr sz="32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GB" altLang="cs-CZ" sz="1400">
                <a:solidFill>
                  <a:schemeClr val="bg1"/>
                </a:solidFill>
                <a:latin typeface="Arial" charset="0"/>
              </a:rPr>
              <a:t>2d embryo circulation</a:t>
            </a:r>
          </a:p>
        </p:txBody>
      </p:sp>
      <p:pic>
        <p:nvPicPr>
          <p:cNvPr id="299038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10220"/>
            <a:ext cx="6960157" cy="432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43608" y="0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Indukované kmenové buňky - </a:t>
            </a:r>
            <a:r>
              <a:rPr lang="cs-CZ" altLang="cs-CZ" sz="28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iPSCs</a:t>
            </a:r>
            <a:endParaRPr lang="cs-CZ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78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7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745" y="809328"/>
            <a:ext cx="549918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107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2" y="1341438"/>
            <a:ext cx="15843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73" name="Line 17"/>
          <p:cNvSpPr>
            <a:spLocks noChangeShapeType="1"/>
          </p:cNvSpPr>
          <p:nvPr/>
        </p:nvSpPr>
        <p:spPr bwMode="auto">
          <a:xfrm>
            <a:off x="1835696" y="2852936"/>
            <a:ext cx="360040" cy="725289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1074" name="Line 18"/>
          <p:cNvSpPr>
            <a:spLocks noChangeShapeType="1"/>
          </p:cNvSpPr>
          <p:nvPr/>
        </p:nvSpPr>
        <p:spPr bwMode="auto">
          <a:xfrm flipV="1">
            <a:off x="3024188" y="3791917"/>
            <a:ext cx="635000" cy="1587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1076" name="Rectangle 20"/>
          <p:cNvSpPr>
            <a:spLocks noChangeArrowheads="1"/>
          </p:cNvSpPr>
          <p:nvPr/>
        </p:nvSpPr>
        <p:spPr bwMode="auto">
          <a:xfrm>
            <a:off x="2030413" y="3606800"/>
            <a:ext cx="97155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rgbClr val="FFFF00"/>
                </a:solidFill>
                <a:latin typeface="Times New Roman" pitchFamily="18" charset="0"/>
              </a:defRPr>
            </a:lvl1pPr>
            <a:lvl2pPr>
              <a:defRPr sz="3200">
                <a:solidFill>
                  <a:srgbClr val="FFFF00"/>
                </a:solidFill>
                <a:latin typeface="Times New Roman" pitchFamily="18" charset="0"/>
              </a:defRPr>
            </a:lvl2pPr>
            <a:lvl3pPr>
              <a:defRPr sz="3200">
                <a:solidFill>
                  <a:srgbClr val="FFFF00"/>
                </a:solidFill>
                <a:latin typeface="Times New Roman" pitchFamily="18" charset="0"/>
              </a:defRPr>
            </a:lvl3pPr>
            <a:lvl4pPr>
              <a:defRPr sz="3200">
                <a:solidFill>
                  <a:srgbClr val="FFFF00"/>
                </a:solidFill>
                <a:latin typeface="Times New Roman" pitchFamily="18" charset="0"/>
              </a:defRPr>
            </a:lvl4pPr>
            <a:lvl5pPr>
              <a:defRPr sz="3200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cs-CZ" altLang="cs-CZ" sz="1800" dirty="0">
                <a:solidFill>
                  <a:schemeClr val="tx1"/>
                </a:solidFill>
              </a:rPr>
              <a:t>Oct3/4</a:t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Sox2</a:t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c-</a:t>
            </a:r>
            <a:r>
              <a:rPr lang="cs-CZ" altLang="cs-CZ" sz="1800" dirty="0" err="1">
                <a:solidFill>
                  <a:schemeClr val="tx1"/>
                </a:solidFill>
              </a:rPr>
              <a:t>Myc</a:t>
            </a:r>
            <a:r>
              <a:rPr lang="cs-CZ" altLang="cs-CZ" sz="1800" dirty="0">
                <a:solidFill>
                  <a:schemeClr val="tx1"/>
                </a:solidFill>
              </a:rPr>
              <a:t/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Klf4</a:t>
            </a:r>
            <a:br>
              <a:rPr lang="cs-CZ" altLang="cs-CZ" sz="1800" dirty="0">
                <a:solidFill>
                  <a:schemeClr val="tx1"/>
                </a:solidFill>
              </a:rPr>
            </a:br>
            <a:endParaRPr lang="cs-CZ" altLang="cs-CZ" sz="1800" dirty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43608" y="0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Indukované kmenové buňky - </a:t>
            </a:r>
            <a:r>
              <a:rPr lang="cs-CZ" altLang="cs-CZ" sz="28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iPSCs</a:t>
            </a:r>
            <a:endParaRPr lang="cs-CZ" altLang="cs-CZ" sz="28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AutoShape 2"/>
          <p:cNvSpPr>
            <a:spLocks noChangeArrowheads="1"/>
          </p:cNvSpPr>
          <p:nvPr/>
        </p:nvSpPr>
        <p:spPr bwMode="auto">
          <a:xfrm flipH="1">
            <a:off x="1619250" y="1897856"/>
            <a:ext cx="7272337" cy="935038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ontogeneze</a:t>
            </a:r>
          </a:p>
        </p:txBody>
      </p:sp>
      <p:sp>
        <p:nvSpPr>
          <p:cNvPr id="509" name="Text Box 3"/>
          <p:cNvSpPr txBox="1">
            <a:spLocks noChangeArrowheads="1"/>
          </p:cNvSpPr>
          <p:nvPr/>
        </p:nvSpPr>
        <p:spPr bwMode="auto">
          <a:xfrm>
            <a:off x="1260475" y="3409156"/>
            <a:ext cx="1368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blastocysta</a:t>
            </a:r>
          </a:p>
        </p:txBody>
      </p:sp>
      <p:sp>
        <p:nvSpPr>
          <p:cNvPr id="510" name="Text Box 4"/>
          <p:cNvSpPr txBox="1">
            <a:spLocks noChangeArrowheads="1"/>
          </p:cNvSpPr>
          <p:nvPr/>
        </p:nvSpPr>
        <p:spPr bwMode="auto">
          <a:xfrm>
            <a:off x="3563937" y="3337719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vyvíjející se tkáň (orgán)</a:t>
            </a:r>
          </a:p>
        </p:txBody>
      </p:sp>
      <p:sp>
        <p:nvSpPr>
          <p:cNvPr id="511" name="Text Box 5"/>
          <p:cNvSpPr txBox="1">
            <a:spLocks noChangeArrowheads="1"/>
          </p:cNvSpPr>
          <p:nvPr/>
        </p:nvSpPr>
        <p:spPr bwMode="auto">
          <a:xfrm>
            <a:off x="7092950" y="3337719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dospělá tkáň</a:t>
            </a:r>
          </a:p>
        </p:txBody>
      </p:sp>
      <p:sp>
        <p:nvSpPr>
          <p:cNvPr id="512" name="Oval 6"/>
          <p:cNvSpPr>
            <a:spLocks noChangeArrowheads="1"/>
          </p:cNvSpPr>
          <p:nvPr/>
        </p:nvSpPr>
        <p:spPr bwMode="auto">
          <a:xfrm>
            <a:off x="1417637" y="4085431"/>
            <a:ext cx="1209675" cy="12827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3" name="Oval 7"/>
          <p:cNvSpPr>
            <a:spLocks noChangeArrowheads="1"/>
          </p:cNvSpPr>
          <p:nvPr/>
        </p:nvSpPr>
        <p:spPr bwMode="auto">
          <a:xfrm>
            <a:off x="2119312" y="5080794"/>
            <a:ext cx="147638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4" name="Oval 8"/>
          <p:cNvSpPr>
            <a:spLocks noChangeArrowheads="1"/>
          </p:cNvSpPr>
          <p:nvPr/>
        </p:nvSpPr>
        <p:spPr bwMode="auto">
          <a:xfrm>
            <a:off x="1912937" y="5006181"/>
            <a:ext cx="146050" cy="1682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5" name="Oval 9"/>
          <p:cNvSpPr>
            <a:spLocks noChangeArrowheads="1"/>
          </p:cNvSpPr>
          <p:nvPr/>
        </p:nvSpPr>
        <p:spPr bwMode="auto">
          <a:xfrm>
            <a:off x="1708150" y="4887119"/>
            <a:ext cx="147637" cy="166687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6" name="Oval 10"/>
          <p:cNvSpPr>
            <a:spLocks noChangeArrowheads="1"/>
          </p:cNvSpPr>
          <p:nvPr/>
        </p:nvSpPr>
        <p:spPr bwMode="auto">
          <a:xfrm>
            <a:off x="1708150" y="5055394"/>
            <a:ext cx="147637" cy="1682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7" name="Oval 11"/>
          <p:cNvSpPr>
            <a:spLocks noChangeArrowheads="1"/>
          </p:cNvSpPr>
          <p:nvPr/>
        </p:nvSpPr>
        <p:spPr bwMode="auto">
          <a:xfrm>
            <a:off x="1792287" y="4995069"/>
            <a:ext cx="142875" cy="1682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8" name="Oval 12"/>
          <p:cNvSpPr>
            <a:spLocks noChangeArrowheads="1"/>
          </p:cNvSpPr>
          <p:nvPr/>
        </p:nvSpPr>
        <p:spPr bwMode="auto">
          <a:xfrm>
            <a:off x="1806575" y="5072856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9" name="Oval 13"/>
          <p:cNvSpPr>
            <a:spLocks noChangeArrowheads="1"/>
          </p:cNvSpPr>
          <p:nvPr/>
        </p:nvSpPr>
        <p:spPr bwMode="auto">
          <a:xfrm>
            <a:off x="1641475" y="4991894"/>
            <a:ext cx="150812" cy="1714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0" name="Oval 14"/>
          <p:cNvSpPr>
            <a:spLocks noChangeArrowheads="1"/>
          </p:cNvSpPr>
          <p:nvPr/>
        </p:nvSpPr>
        <p:spPr bwMode="auto">
          <a:xfrm>
            <a:off x="1800225" y="5036344"/>
            <a:ext cx="147637" cy="1682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1" name="Oval 15"/>
          <p:cNvSpPr>
            <a:spLocks noChangeArrowheads="1"/>
          </p:cNvSpPr>
          <p:nvPr/>
        </p:nvSpPr>
        <p:spPr bwMode="auto">
          <a:xfrm>
            <a:off x="2016125" y="4931569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2" name="Oval 16"/>
          <p:cNvSpPr>
            <a:spLocks noChangeArrowheads="1"/>
          </p:cNvSpPr>
          <p:nvPr/>
        </p:nvSpPr>
        <p:spPr bwMode="auto">
          <a:xfrm>
            <a:off x="2073275" y="5053806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3" name="Oval 17"/>
          <p:cNvSpPr>
            <a:spLocks noChangeArrowheads="1"/>
          </p:cNvSpPr>
          <p:nvPr/>
        </p:nvSpPr>
        <p:spPr bwMode="auto">
          <a:xfrm>
            <a:off x="1866900" y="4931569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4" name="Oval 18"/>
          <p:cNvSpPr>
            <a:spLocks noChangeArrowheads="1"/>
          </p:cNvSpPr>
          <p:nvPr/>
        </p:nvSpPr>
        <p:spPr bwMode="auto">
          <a:xfrm>
            <a:off x="1866900" y="5103019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5" name="Oval 19"/>
          <p:cNvSpPr>
            <a:spLocks noChangeArrowheads="1"/>
          </p:cNvSpPr>
          <p:nvPr/>
        </p:nvSpPr>
        <p:spPr bwMode="auto">
          <a:xfrm>
            <a:off x="1949450" y="5042694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6" name="Oval 20"/>
          <p:cNvSpPr>
            <a:spLocks noChangeArrowheads="1"/>
          </p:cNvSpPr>
          <p:nvPr/>
        </p:nvSpPr>
        <p:spPr bwMode="auto">
          <a:xfrm>
            <a:off x="1966912" y="5117306"/>
            <a:ext cx="147638" cy="1682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7" name="Oval 21"/>
          <p:cNvSpPr>
            <a:spLocks noChangeArrowheads="1"/>
          </p:cNvSpPr>
          <p:nvPr/>
        </p:nvSpPr>
        <p:spPr bwMode="auto">
          <a:xfrm>
            <a:off x="1800225" y="5036344"/>
            <a:ext cx="149225" cy="1714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8" name="Oval 22"/>
          <p:cNvSpPr>
            <a:spLocks noChangeArrowheads="1"/>
          </p:cNvSpPr>
          <p:nvPr/>
        </p:nvSpPr>
        <p:spPr bwMode="auto">
          <a:xfrm>
            <a:off x="1863725" y="4931569"/>
            <a:ext cx="147637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9" name="Oval 23"/>
          <p:cNvSpPr>
            <a:spLocks noChangeArrowheads="1"/>
          </p:cNvSpPr>
          <p:nvPr/>
        </p:nvSpPr>
        <p:spPr bwMode="auto">
          <a:xfrm>
            <a:off x="1498600" y="4175919"/>
            <a:ext cx="1055687" cy="1109662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0" name="Oval 24"/>
          <p:cNvSpPr>
            <a:spLocks noChangeArrowheads="1"/>
          </p:cNvSpPr>
          <p:nvPr/>
        </p:nvSpPr>
        <p:spPr bwMode="auto">
          <a:xfrm>
            <a:off x="5619750" y="5080794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1" name="Oval 25"/>
          <p:cNvSpPr>
            <a:spLocks noChangeArrowheads="1"/>
          </p:cNvSpPr>
          <p:nvPr/>
        </p:nvSpPr>
        <p:spPr bwMode="auto">
          <a:xfrm>
            <a:off x="5413375" y="500618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2" name="Oval 26"/>
          <p:cNvSpPr>
            <a:spLocks noChangeArrowheads="1"/>
          </p:cNvSpPr>
          <p:nvPr/>
        </p:nvSpPr>
        <p:spPr bwMode="auto">
          <a:xfrm>
            <a:off x="5208587" y="488711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3" name="Oval 27"/>
          <p:cNvSpPr>
            <a:spLocks noChangeArrowheads="1"/>
          </p:cNvSpPr>
          <p:nvPr/>
        </p:nvSpPr>
        <p:spPr bwMode="auto">
          <a:xfrm>
            <a:off x="5208587" y="5055394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4" name="Oval 28"/>
          <p:cNvSpPr>
            <a:spLocks noChangeArrowheads="1"/>
          </p:cNvSpPr>
          <p:nvPr/>
        </p:nvSpPr>
        <p:spPr bwMode="auto">
          <a:xfrm>
            <a:off x="5292725" y="4995069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5" name="Oval 29"/>
          <p:cNvSpPr>
            <a:spLocks noChangeArrowheads="1"/>
          </p:cNvSpPr>
          <p:nvPr/>
        </p:nvSpPr>
        <p:spPr bwMode="auto">
          <a:xfrm>
            <a:off x="5307012" y="50728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6" name="Oval 30"/>
          <p:cNvSpPr>
            <a:spLocks noChangeArrowheads="1"/>
          </p:cNvSpPr>
          <p:nvPr/>
        </p:nvSpPr>
        <p:spPr bwMode="auto">
          <a:xfrm>
            <a:off x="5141912" y="4991894"/>
            <a:ext cx="150813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7" name="Oval 31"/>
          <p:cNvSpPr>
            <a:spLocks noChangeArrowheads="1"/>
          </p:cNvSpPr>
          <p:nvPr/>
        </p:nvSpPr>
        <p:spPr bwMode="auto">
          <a:xfrm>
            <a:off x="5300662" y="5036344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8" name="Oval 32"/>
          <p:cNvSpPr>
            <a:spLocks noChangeArrowheads="1"/>
          </p:cNvSpPr>
          <p:nvPr/>
        </p:nvSpPr>
        <p:spPr bwMode="auto">
          <a:xfrm>
            <a:off x="5516562" y="493156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9" name="Oval 33"/>
          <p:cNvSpPr>
            <a:spLocks noChangeArrowheads="1"/>
          </p:cNvSpPr>
          <p:nvPr/>
        </p:nvSpPr>
        <p:spPr bwMode="auto">
          <a:xfrm>
            <a:off x="5573712" y="505380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0" name="Oval 34"/>
          <p:cNvSpPr>
            <a:spLocks noChangeArrowheads="1"/>
          </p:cNvSpPr>
          <p:nvPr/>
        </p:nvSpPr>
        <p:spPr bwMode="auto">
          <a:xfrm>
            <a:off x="5367337" y="49315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1" name="Oval 35"/>
          <p:cNvSpPr>
            <a:spLocks noChangeArrowheads="1"/>
          </p:cNvSpPr>
          <p:nvPr/>
        </p:nvSpPr>
        <p:spPr bwMode="auto">
          <a:xfrm>
            <a:off x="5367337" y="51030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2" name="Oval 36"/>
          <p:cNvSpPr>
            <a:spLocks noChangeArrowheads="1"/>
          </p:cNvSpPr>
          <p:nvPr/>
        </p:nvSpPr>
        <p:spPr bwMode="auto">
          <a:xfrm>
            <a:off x="5449887" y="5042694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3" name="Oval 37"/>
          <p:cNvSpPr>
            <a:spLocks noChangeArrowheads="1"/>
          </p:cNvSpPr>
          <p:nvPr/>
        </p:nvSpPr>
        <p:spPr bwMode="auto">
          <a:xfrm>
            <a:off x="5467350" y="5117306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4" name="Oval 38"/>
          <p:cNvSpPr>
            <a:spLocks noChangeArrowheads="1"/>
          </p:cNvSpPr>
          <p:nvPr/>
        </p:nvSpPr>
        <p:spPr bwMode="auto">
          <a:xfrm>
            <a:off x="5300662" y="50363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5" name="Oval 39"/>
          <p:cNvSpPr>
            <a:spLocks noChangeArrowheads="1"/>
          </p:cNvSpPr>
          <p:nvPr/>
        </p:nvSpPr>
        <p:spPr bwMode="auto">
          <a:xfrm>
            <a:off x="5364162" y="493156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6" name="Oval 40"/>
          <p:cNvSpPr>
            <a:spLocks noChangeArrowheads="1"/>
          </p:cNvSpPr>
          <p:nvPr/>
        </p:nvSpPr>
        <p:spPr bwMode="auto">
          <a:xfrm>
            <a:off x="4967287" y="508079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7" name="Oval 41"/>
          <p:cNvSpPr>
            <a:spLocks noChangeArrowheads="1"/>
          </p:cNvSpPr>
          <p:nvPr/>
        </p:nvSpPr>
        <p:spPr bwMode="auto">
          <a:xfrm>
            <a:off x="4759325" y="5006181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8" name="Oval 42"/>
          <p:cNvSpPr>
            <a:spLocks noChangeArrowheads="1"/>
          </p:cNvSpPr>
          <p:nvPr/>
        </p:nvSpPr>
        <p:spPr bwMode="auto">
          <a:xfrm>
            <a:off x="4556125" y="4887119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9" name="Oval 43"/>
          <p:cNvSpPr>
            <a:spLocks noChangeArrowheads="1"/>
          </p:cNvSpPr>
          <p:nvPr/>
        </p:nvSpPr>
        <p:spPr bwMode="auto">
          <a:xfrm>
            <a:off x="4556125" y="505539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0" name="Oval 44"/>
          <p:cNvSpPr>
            <a:spLocks noChangeArrowheads="1"/>
          </p:cNvSpPr>
          <p:nvPr/>
        </p:nvSpPr>
        <p:spPr bwMode="auto">
          <a:xfrm>
            <a:off x="4638675" y="4995069"/>
            <a:ext cx="144462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1" name="Oval 45"/>
          <p:cNvSpPr>
            <a:spLocks noChangeArrowheads="1"/>
          </p:cNvSpPr>
          <p:nvPr/>
        </p:nvSpPr>
        <p:spPr bwMode="auto">
          <a:xfrm>
            <a:off x="4652962" y="50728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2" name="Oval 46"/>
          <p:cNvSpPr>
            <a:spLocks noChangeArrowheads="1"/>
          </p:cNvSpPr>
          <p:nvPr/>
        </p:nvSpPr>
        <p:spPr bwMode="auto">
          <a:xfrm>
            <a:off x="4489450" y="499189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3" name="Oval 47"/>
          <p:cNvSpPr>
            <a:spLocks noChangeArrowheads="1"/>
          </p:cNvSpPr>
          <p:nvPr/>
        </p:nvSpPr>
        <p:spPr bwMode="auto">
          <a:xfrm>
            <a:off x="4648200" y="503634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4" name="Oval 48"/>
          <p:cNvSpPr>
            <a:spLocks noChangeArrowheads="1"/>
          </p:cNvSpPr>
          <p:nvPr/>
        </p:nvSpPr>
        <p:spPr bwMode="auto">
          <a:xfrm>
            <a:off x="4864100" y="49315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5" name="Oval 49"/>
          <p:cNvSpPr>
            <a:spLocks noChangeArrowheads="1"/>
          </p:cNvSpPr>
          <p:nvPr/>
        </p:nvSpPr>
        <p:spPr bwMode="auto">
          <a:xfrm>
            <a:off x="4921250" y="505380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6" name="Oval 50"/>
          <p:cNvSpPr>
            <a:spLocks noChangeArrowheads="1"/>
          </p:cNvSpPr>
          <p:nvPr/>
        </p:nvSpPr>
        <p:spPr bwMode="auto">
          <a:xfrm>
            <a:off x="4713287" y="4931569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7" name="Oval 51"/>
          <p:cNvSpPr>
            <a:spLocks noChangeArrowheads="1"/>
          </p:cNvSpPr>
          <p:nvPr/>
        </p:nvSpPr>
        <p:spPr bwMode="auto">
          <a:xfrm>
            <a:off x="4713287" y="510301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8" name="Oval 52"/>
          <p:cNvSpPr>
            <a:spLocks noChangeArrowheads="1"/>
          </p:cNvSpPr>
          <p:nvPr/>
        </p:nvSpPr>
        <p:spPr bwMode="auto">
          <a:xfrm>
            <a:off x="4797425" y="504269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9" name="Oval 53"/>
          <p:cNvSpPr>
            <a:spLocks noChangeArrowheads="1"/>
          </p:cNvSpPr>
          <p:nvPr/>
        </p:nvSpPr>
        <p:spPr bwMode="auto">
          <a:xfrm>
            <a:off x="4814887" y="51173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0" name="Oval 54"/>
          <p:cNvSpPr>
            <a:spLocks noChangeArrowheads="1"/>
          </p:cNvSpPr>
          <p:nvPr/>
        </p:nvSpPr>
        <p:spPr bwMode="auto">
          <a:xfrm>
            <a:off x="4648200" y="50363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1" name="Oval 55"/>
          <p:cNvSpPr>
            <a:spLocks noChangeArrowheads="1"/>
          </p:cNvSpPr>
          <p:nvPr/>
        </p:nvSpPr>
        <p:spPr bwMode="auto">
          <a:xfrm>
            <a:off x="4711700" y="4931569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2" name="Oval 56"/>
          <p:cNvSpPr>
            <a:spLocks noChangeArrowheads="1"/>
          </p:cNvSpPr>
          <p:nvPr/>
        </p:nvSpPr>
        <p:spPr bwMode="auto">
          <a:xfrm>
            <a:off x="5095875" y="4712494"/>
            <a:ext cx="147637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3" name="Oval 57"/>
          <p:cNvSpPr>
            <a:spLocks noChangeArrowheads="1"/>
          </p:cNvSpPr>
          <p:nvPr/>
        </p:nvSpPr>
        <p:spPr bwMode="auto">
          <a:xfrm>
            <a:off x="4889500" y="4637881"/>
            <a:ext cx="146050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4" name="Oval 58"/>
          <p:cNvSpPr>
            <a:spLocks noChangeArrowheads="1"/>
          </p:cNvSpPr>
          <p:nvPr/>
        </p:nvSpPr>
        <p:spPr bwMode="auto">
          <a:xfrm>
            <a:off x="4684712" y="451881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5" name="Oval 59"/>
          <p:cNvSpPr>
            <a:spLocks noChangeArrowheads="1"/>
          </p:cNvSpPr>
          <p:nvPr/>
        </p:nvSpPr>
        <p:spPr bwMode="auto">
          <a:xfrm>
            <a:off x="4684712" y="4688681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6" name="Oval 60"/>
          <p:cNvSpPr>
            <a:spLocks noChangeArrowheads="1"/>
          </p:cNvSpPr>
          <p:nvPr/>
        </p:nvSpPr>
        <p:spPr bwMode="auto">
          <a:xfrm>
            <a:off x="4768850" y="4626769"/>
            <a:ext cx="142875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7" name="Oval 61"/>
          <p:cNvSpPr>
            <a:spLocks noChangeArrowheads="1"/>
          </p:cNvSpPr>
          <p:nvPr/>
        </p:nvSpPr>
        <p:spPr bwMode="auto">
          <a:xfrm>
            <a:off x="4783137" y="47045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8" name="Oval 62"/>
          <p:cNvSpPr>
            <a:spLocks noChangeArrowheads="1"/>
          </p:cNvSpPr>
          <p:nvPr/>
        </p:nvSpPr>
        <p:spPr bwMode="auto">
          <a:xfrm>
            <a:off x="4618037" y="4625181"/>
            <a:ext cx="150813" cy="1714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9" name="Oval 63"/>
          <p:cNvSpPr>
            <a:spLocks noChangeArrowheads="1"/>
          </p:cNvSpPr>
          <p:nvPr/>
        </p:nvSpPr>
        <p:spPr bwMode="auto">
          <a:xfrm>
            <a:off x="4776787" y="4668044"/>
            <a:ext cx="147638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0" name="Oval 64"/>
          <p:cNvSpPr>
            <a:spLocks noChangeArrowheads="1"/>
          </p:cNvSpPr>
          <p:nvPr/>
        </p:nvSpPr>
        <p:spPr bwMode="auto">
          <a:xfrm>
            <a:off x="4992687" y="4563269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1" name="Oval 65"/>
          <p:cNvSpPr>
            <a:spLocks noChangeArrowheads="1"/>
          </p:cNvSpPr>
          <p:nvPr/>
        </p:nvSpPr>
        <p:spPr bwMode="auto">
          <a:xfrm>
            <a:off x="5049837" y="4685506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2" name="Oval 66"/>
          <p:cNvSpPr>
            <a:spLocks noChangeArrowheads="1"/>
          </p:cNvSpPr>
          <p:nvPr/>
        </p:nvSpPr>
        <p:spPr bwMode="auto">
          <a:xfrm>
            <a:off x="4843462" y="45632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3" name="Oval 67"/>
          <p:cNvSpPr>
            <a:spLocks noChangeArrowheads="1"/>
          </p:cNvSpPr>
          <p:nvPr/>
        </p:nvSpPr>
        <p:spPr bwMode="auto">
          <a:xfrm>
            <a:off x="4843462" y="473471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4" name="Oval 68"/>
          <p:cNvSpPr>
            <a:spLocks noChangeArrowheads="1"/>
          </p:cNvSpPr>
          <p:nvPr/>
        </p:nvSpPr>
        <p:spPr bwMode="auto">
          <a:xfrm>
            <a:off x="4926012" y="4674394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5" name="Oval 69"/>
          <p:cNvSpPr>
            <a:spLocks noChangeArrowheads="1"/>
          </p:cNvSpPr>
          <p:nvPr/>
        </p:nvSpPr>
        <p:spPr bwMode="auto">
          <a:xfrm>
            <a:off x="4943475" y="4749006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6" name="Oval 70"/>
          <p:cNvSpPr>
            <a:spLocks noChangeArrowheads="1"/>
          </p:cNvSpPr>
          <p:nvPr/>
        </p:nvSpPr>
        <p:spPr bwMode="auto">
          <a:xfrm>
            <a:off x="4776787" y="46680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7" name="Oval 71"/>
          <p:cNvSpPr>
            <a:spLocks noChangeArrowheads="1"/>
          </p:cNvSpPr>
          <p:nvPr/>
        </p:nvSpPr>
        <p:spPr bwMode="auto">
          <a:xfrm>
            <a:off x="4840287" y="456326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8" name="Oval 72"/>
          <p:cNvSpPr>
            <a:spLocks noChangeArrowheads="1"/>
          </p:cNvSpPr>
          <p:nvPr/>
        </p:nvSpPr>
        <p:spPr bwMode="auto">
          <a:xfrm>
            <a:off x="5619750" y="4734719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9" name="Oval 73"/>
          <p:cNvSpPr>
            <a:spLocks noChangeArrowheads="1"/>
          </p:cNvSpPr>
          <p:nvPr/>
        </p:nvSpPr>
        <p:spPr bwMode="auto">
          <a:xfrm>
            <a:off x="5413375" y="46601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0" name="Oval 74"/>
          <p:cNvSpPr>
            <a:spLocks noChangeArrowheads="1"/>
          </p:cNvSpPr>
          <p:nvPr/>
        </p:nvSpPr>
        <p:spPr bwMode="auto">
          <a:xfrm>
            <a:off x="5208587" y="4541044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1" name="Oval 75"/>
          <p:cNvSpPr>
            <a:spLocks noChangeArrowheads="1"/>
          </p:cNvSpPr>
          <p:nvPr/>
        </p:nvSpPr>
        <p:spPr bwMode="auto">
          <a:xfrm>
            <a:off x="5208587" y="4710906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2" name="Oval 76"/>
          <p:cNvSpPr>
            <a:spLocks noChangeArrowheads="1"/>
          </p:cNvSpPr>
          <p:nvPr/>
        </p:nvSpPr>
        <p:spPr bwMode="auto">
          <a:xfrm>
            <a:off x="5292725" y="4648994"/>
            <a:ext cx="142875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3" name="Oval 77"/>
          <p:cNvSpPr>
            <a:spLocks noChangeArrowheads="1"/>
          </p:cNvSpPr>
          <p:nvPr/>
        </p:nvSpPr>
        <p:spPr bwMode="auto">
          <a:xfrm>
            <a:off x="5307012" y="472678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4" name="Oval 78"/>
          <p:cNvSpPr>
            <a:spLocks noChangeArrowheads="1"/>
          </p:cNvSpPr>
          <p:nvPr/>
        </p:nvSpPr>
        <p:spPr bwMode="auto">
          <a:xfrm>
            <a:off x="5141912" y="4645819"/>
            <a:ext cx="150813" cy="1714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5" name="Oval 79"/>
          <p:cNvSpPr>
            <a:spLocks noChangeArrowheads="1"/>
          </p:cNvSpPr>
          <p:nvPr/>
        </p:nvSpPr>
        <p:spPr bwMode="auto">
          <a:xfrm>
            <a:off x="5300662" y="4690269"/>
            <a:ext cx="147638" cy="169862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6" name="Oval 80"/>
          <p:cNvSpPr>
            <a:spLocks noChangeArrowheads="1"/>
          </p:cNvSpPr>
          <p:nvPr/>
        </p:nvSpPr>
        <p:spPr bwMode="auto">
          <a:xfrm>
            <a:off x="5516562" y="4585494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7" name="Oval 81"/>
          <p:cNvSpPr>
            <a:spLocks noChangeArrowheads="1"/>
          </p:cNvSpPr>
          <p:nvPr/>
        </p:nvSpPr>
        <p:spPr bwMode="auto">
          <a:xfrm>
            <a:off x="5573712" y="4707731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8" name="Oval 82"/>
          <p:cNvSpPr>
            <a:spLocks noChangeArrowheads="1"/>
          </p:cNvSpPr>
          <p:nvPr/>
        </p:nvSpPr>
        <p:spPr bwMode="auto">
          <a:xfrm>
            <a:off x="5367337" y="4585494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9" name="Oval 83"/>
          <p:cNvSpPr>
            <a:spLocks noChangeArrowheads="1"/>
          </p:cNvSpPr>
          <p:nvPr/>
        </p:nvSpPr>
        <p:spPr bwMode="auto">
          <a:xfrm>
            <a:off x="5367337" y="47569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0" name="Oval 84"/>
          <p:cNvSpPr>
            <a:spLocks noChangeArrowheads="1"/>
          </p:cNvSpPr>
          <p:nvPr/>
        </p:nvSpPr>
        <p:spPr bwMode="auto">
          <a:xfrm>
            <a:off x="5449887" y="469661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1" name="Oval 85"/>
          <p:cNvSpPr>
            <a:spLocks noChangeArrowheads="1"/>
          </p:cNvSpPr>
          <p:nvPr/>
        </p:nvSpPr>
        <p:spPr bwMode="auto">
          <a:xfrm>
            <a:off x="5467350" y="4771231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2" name="Oval 86"/>
          <p:cNvSpPr>
            <a:spLocks noChangeArrowheads="1"/>
          </p:cNvSpPr>
          <p:nvPr/>
        </p:nvSpPr>
        <p:spPr bwMode="auto">
          <a:xfrm>
            <a:off x="5300662" y="4690269"/>
            <a:ext cx="149225" cy="1714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3" name="Oval 87"/>
          <p:cNvSpPr>
            <a:spLocks noChangeArrowheads="1"/>
          </p:cNvSpPr>
          <p:nvPr/>
        </p:nvSpPr>
        <p:spPr bwMode="auto">
          <a:xfrm>
            <a:off x="5364162" y="4585494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4" name="Oval 88"/>
          <p:cNvSpPr>
            <a:spLocks noChangeArrowheads="1"/>
          </p:cNvSpPr>
          <p:nvPr/>
        </p:nvSpPr>
        <p:spPr bwMode="auto">
          <a:xfrm>
            <a:off x="4705350" y="4734719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5" name="Oval 89"/>
          <p:cNvSpPr>
            <a:spLocks noChangeArrowheads="1"/>
          </p:cNvSpPr>
          <p:nvPr/>
        </p:nvSpPr>
        <p:spPr bwMode="auto">
          <a:xfrm>
            <a:off x="4497387" y="4660106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6" name="Oval 90"/>
          <p:cNvSpPr>
            <a:spLocks noChangeArrowheads="1"/>
          </p:cNvSpPr>
          <p:nvPr/>
        </p:nvSpPr>
        <p:spPr bwMode="auto">
          <a:xfrm>
            <a:off x="4294187" y="45410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7" name="Oval 91"/>
          <p:cNvSpPr>
            <a:spLocks noChangeArrowheads="1"/>
          </p:cNvSpPr>
          <p:nvPr/>
        </p:nvSpPr>
        <p:spPr bwMode="auto">
          <a:xfrm>
            <a:off x="4294187" y="47109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8" name="Oval 92"/>
          <p:cNvSpPr>
            <a:spLocks noChangeArrowheads="1"/>
          </p:cNvSpPr>
          <p:nvPr/>
        </p:nvSpPr>
        <p:spPr bwMode="auto">
          <a:xfrm>
            <a:off x="4376737" y="4648994"/>
            <a:ext cx="144463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9" name="Oval 93"/>
          <p:cNvSpPr>
            <a:spLocks noChangeArrowheads="1"/>
          </p:cNvSpPr>
          <p:nvPr/>
        </p:nvSpPr>
        <p:spPr bwMode="auto">
          <a:xfrm>
            <a:off x="4391025" y="472678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0" name="Oval 94"/>
          <p:cNvSpPr>
            <a:spLocks noChangeArrowheads="1"/>
          </p:cNvSpPr>
          <p:nvPr/>
        </p:nvSpPr>
        <p:spPr bwMode="auto">
          <a:xfrm>
            <a:off x="4227512" y="464581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1" name="Oval 95"/>
          <p:cNvSpPr>
            <a:spLocks noChangeArrowheads="1"/>
          </p:cNvSpPr>
          <p:nvPr/>
        </p:nvSpPr>
        <p:spPr bwMode="auto">
          <a:xfrm>
            <a:off x="4386262" y="4690269"/>
            <a:ext cx="146050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2" name="Oval 96"/>
          <p:cNvSpPr>
            <a:spLocks noChangeArrowheads="1"/>
          </p:cNvSpPr>
          <p:nvPr/>
        </p:nvSpPr>
        <p:spPr bwMode="auto">
          <a:xfrm>
            <a:off x="4602162" y="45854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3" name="Oval 97"/>
          <p:cNvSpPr>
            <a:spLocks noChangeArrowheads="1"/>
          </p:cNvSpPr>
          <p:nvPr/>
        </p:nvSpPr>
        <p:spPr bwMode="auto">
          <a:xfrm>
            <a:off x="4659312" y="4707731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4" name="Oval 98"/>
          <p:cNvSpPr>
            <a:spLocks noChangeArrowheads="1"/>
          </p:cNvSpPr>
          <p:nvPr/>
        </p:nvSpPr>
        <p:spPr bwMode="auto">
          <a:xfrm>
            <a:off x="4451350" y="458549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5" name="Oval 99"/>
          <p:cNvSpPr>
            <a:spLocks noChangeArrowheads="1"/>
          </p:cNvSpPr>
          <p:nvPr/>
        </p:nvSpPr>
        <p:spPr bwMode="auto">
          <a:xfrm>
            <a:off x="4451350" y="4756944"/>
            <a:ext cx="147637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6" name="Oval 100"/>
          <p:cNvSpPr>
            <a:spLocks noChangeArrowheads="1"/>
          </p:cNvSpPr>
          <p:nvPr/>
        </p:nvSpPr>
        <p:spPr bwMode="auto">
          <a:xfrm>
            <a:off x="4535487" y="4696619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7" name="Oval 101"/>
          <p:cNvSpPr>
            <a:spLocks noChangeArrowheads="1"/>
          </p:cNvSpPr>
          <p:nvPr/>
        </p:nvSpPr>
        <p:spPr bwMode="auto">
          <a:xfrm>
            <a:off x="4552950" y="4771231"/>
            <a:ext cx="146050" cy="1682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8" name="Oval 102"/>
          <p:cNvSpPr>
            <a:spLocks noChangeArrowheads="1"/>
          </p:cNvSpPr>
          <p:nvPr/>
        </p:nvSpPr>
        <p:spPr bwMode="auto">
          <a:xfrm>
            <a:off x="4386262" y="469026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9" name="Oval 103"/>
          <p:cNvSpPr>
            <a:spLocks noChangeArrowheads="1"/>
          </p:cNvSpPr>
          <p:nvPr/>
        </p:nvSpPr>
        <p:spPr bwMode="auto">
          <a:xfrm>
            <a:off x="4449762" y="45854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0" name="Oval 104"/>
          <p:cNvSpPr>
            <a:spLocks noChangeArrowheads="1"/>
          </p:cNvSpPr>
          <p:nvPr/>
        </p:nvSpPr>
        <p:spPr bwMode="auto">
          <a:xfrm>
            <a:off x="5462587" y="4475956"/>
            <a:ext cx="146050" cy="1651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1" name="Oval 105"/>
          <p:cNvSpPr>
            <a:spLocks noChangeArrowheads="1"/>
          </p:cNvSpPr>
          <p:nvPr/>
        </p:nvSpPr>
        <p:spPr bwMode="auto">
          <a:xfrm>
            <a:off x="5254625" y="4401344"/>
            <a:ext cx="147637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2" name="Oval 106"/>
          <p:cNvSpPr>
            <a:spLocks noChangeArrowheads="1"/>
          </p:cNvSpPr>
          <p:nvPr/>
        </p:nvSpPr>
        <p:spPr bwMode="auto">
          <a:xfrm>
            <a:off x="5049837" y="4282281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3" name="Oval 107"/>
          <p:cNvSpPr>
            <a:spLocks noChangeArrowheads="1"/>
          </p:cNvSpPr>
          <p:nvPr/>
        </p:nvSpPr>
        <p:spPr bwMode="auto">
          <a:xfrm>
            <a:off x="5049837" y="4450556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4" name="Oval 108"/>
          <p:cNvSpPr>
            <a:spLocks noChangeArrowheads="1"/>
          </p:cNvSpPr>
          <p:nvPr/>
        </p:nvSpPr>
        <p:spPr bwMode="auto">
          <a:xfrm>
            <a:off x="5133975" y="4390231"/>
            <a:ext cx="144462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5" name="Oval 109"/>
          <p:cNvSpPr>
            <a:spLocks noChangeArrowheads="1"/>
          </p:cNvSpPr>
          <p:nvPr/>
        </p:nvSpPr>
        <p:spPr bwMode="auto">
          <a:xfrm>
            <a:off x="5148262" y="4466431"/>
            <a:ext cx="147638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6" name="Oval 110"/>
          <p:cNvSpPr>
            <a:spLocks noChangeArrowheads="1"/>
          </p:cNvSpPr>
          <p:nvPr/>
        </p:nvSpPr>
        <p:spPr bwMode="auto">
          <a:xfrm>
            <a:off x="4984750" y="4387056"/>
            <a:ext cx="149225" cy="1714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7" name="Oval 111"/>
          <p:cNvSpPr>
            <a:spLocks noChangeArrowheads="1"/>
          </p:cNvSpPr>
          <p:nvPr/>
        </p:nvSpPr>
        <p:spPr bwMode="auto">
          <a:xfrm>
            <a:off x="5141912" y="4431506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8" name="Oval 112"/>
          <p:cNvSpPr>
            <a:spLocks noChangeArrowheads="1"/>
          </p:cNvSpPr>
          <p:nvPr/>
        </p:nvSpPr>
        <p:spPr bwMode="auto">
          <a:xfrm>
            <a:off x="5357812" y="4325144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9" name="Oval 113"/>
          <p:cNvSpPr>
            <a:spLocks noChangeArrowheads="1"/>
          </p:cNvSpPr>
          <p:nvPr/>
        </p:nvSpPr>
        <p:spPr bwMode="auto">
          <a:xfrm>
            <a:off x="5416550" y="4447381"/>
            <a:ext cx="146050" cy="16668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0" name="Oval 114"/>
          <p:cNvSpPr>
            <a:spLocks noChangeArrowheads="1"/>
          </p:cNvSpPr>
          <p:nvPr/>
        </p:nvSpPr>
        <p:spPr bwMode="auto">
          <a:xfrm>
            <a:off x="5208587" y="4325144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1" name="Oval 115"/>
          <p:cNvSpPr>
            <a:spLocks noChangeArrowheads="1"/>
          </p:cNvSpPr>
          <p:nvPr/>
        </p:nvSpPr>
        <p:spPr bwMode="auto">
          <a:xfrm>
            <a:off x="5208587" y="4496594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2" name="Oval 116"/>
          <p:cNvSpPr>
            <a:spLocks noChangeArrowheads="1"/>
          </p:cNvSpPr>
          <p:nvPr/>
        </p:nvSpPr>
        <p:spPr bwMode="auto">
          <a:xfrm>
            <a:off x="5292725" y="4436269"/>
            <a:ext cx="146050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3" name="Oval 117"/>
          <p:cNvSpPr>
            <a:spLocks noChangeArrowheads="1"/>
          </p:cNvSpPr>
          <p:nvPr/>
        </p:nvSpPr>
        <p:spPr bwMode="auto">
          <a:xfrm>
            <a:off x="5310187" y="4510881"/>
            <a:ext cx="146050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4" name="Oval 118"/>
          <p:cNvSpPr>
            <a:spLocks noChangeArrowheads="1"/>
          </p:cNvSpPr>
          <p:nvPr/>
        </p:nvSpPr>
        <p:spPr bwMode="auto">
          <a:xfrm>
            <a:off x="5141912" y="4431506"/>
            <a:ext cx="150813" cy="1714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5" name="Oval 119"/>
          <p:cNvSpPr>
            <a:spLocks noChangeArrowheads="1"/>
          </p:cNvSpPr>
          <p:nvPr/>
        </p:nvSpPr>
        <p:spPr bwMode="auto">
          <a:xfrm>
            <a:off x="5205412" y="4325144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6" name="Oval 120"/>
          <p:cNvSpPr>
            <a:spLocks noChangeArrowheads="1"/>
          </p:cNvSpPr>
          <p:nvPr/>
        </p:nvSpPr>
        <p:spPr bwMode="auto">
          <a:xfrm>
            <a:off x="4808537" y="44759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7" name="Oval 121"/>
          <p:cNvSpPr>
            <a:spLocks noChangeArrowheads="1"/>
          </p:cNvSpPr>
          <p:nvPr/>
        </p:nvSpPr>
        <p:spPr bwMode="auto">
          <a:xfrm>
            <a:off x="4602162" y="440134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8" name="Oval 122"/>
          <p:cNvSpPr>
            <a:spLocks noChangeArrowheads="1"/>
          </p:cNvSpPr>
          <p:nvPr/>
        </p:nvSpPr>
        <p:spPr bwMode="auto">
          <a:xfrm>
            <a:off x="4397375" y="428228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9" name="Oval 123"/>
          <p:cNvSpPr>
            <a:spLocks noChangeArrowheads="1"/>
          </p:cNvSpPr>
          <p:nvPr/>
        </p:nvSpPr>
        <p:spPr bwMode="auto">
          <a:xfrm>
            <a:off x="4397375" y="445055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0" name="Oval 124"/>
          <p:cNvSpPr>
            <a:spLocks noChangeArrowheads="1"/>
          </p:cNvSpPr>
          <p:nvPr/>
        </p:nvSpPr>
        <p:spPr bwMode="auto">
          <a:xfrm>
            <a:off x="4479925" y="4390231"/>
            <a:ext cx="144462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1" name="Oval 125"/>
          <p:cNvSpPr>
            <a:spLocks noChangeArrowheads="1"/>
          </p:cNvSpPr>
          <p:nvPr/>
        </p:nvSpPr>
        <p:spPr bwMode="auto">
          <a:xfrm>
            <a:off x="4495800" y="446643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2" name="Oval 126"/>
          <p:cNvSpPr>
            <a:spLocks noChangeArrowheads="1"/>
          </p:cNvSpPr>
          <p:nvPr/>
        </p:nvSpPr>
        <p:spPr bwMode="auto">
          <a:xfrm>
            <a:off x="4330700" y="4387056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3" name="Oval 127"/>
          <p:cNvSpPr>
            <a:spLocks noChangeArrowheads="1"/>
          </p:cNvSpPr>
          <p:nvPr/>
        </p:nvSpPr>
        <p:spPr bwMode="auto">
          <a:xfrm>
            <a:off x="4489450" y="44315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4" name="Oval 128"/>
          <p:cNvSpPr>
            <a:spLocks noChangeArrowheads="1"/>
          </p:cNvSpPr>
          <p:nvPr/>
        </p:nvSpPr>
        <p:spPr bwMode="auto">
          <a:xfrm>
            <a:off x="4705350" y="43251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5" name="Oval 129"/>
          <p:cNvSpPr>
            <a:spLocks noChangeArrowheads="1"/>
          </p:cNvSpPr>
          <p:nvPr/>
        </p:nvSpPr>
        <p:spPr bwMode="auto">
          <a:xfrm>
            <a:off x="4762500" y="4447381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6" name="Oval 130"/>
          <p:cNvSpPr>
            <a:spLocks noChangeArrowheads="1"/>
          </p:cNvSpPr>
          <p:nvPr/>
        </p:nvSpPr>
        <p:spPr bwMode="auto">
          <a:xfrm>
            <a:off x="4556125" y="43251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7" name="Oval 131"/>
          <p:cNvSpPr>
            <a:spLocks noChangeArrowheads="1"/>
          </p:cNvSpPr>
          <p:nvPr/>
        </p:nvSpPr>
        <p:spPr bwMode="auto">
          <a:xfrm>
            <a:off x="4556125" y="44965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8" name="Oval 132"/>
          <p:cNvSpPr>
            <a:spLocks noChangeArrowheads="1"/>
          </p:cNvSpPr>
          <p:nvPr/>
        </p:nvSpPr>
        <p:spPr bwMode="auto">
          <a:xfrm>
            <a:off x="4638675" y="4436269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9" name="Oval 133"/>
          <p:cNvSpPr>
            <a:spLocks noChangeArrowheads="1"/>
          </p:cNvSpPr>
          <p:nvPr/>
        </p:nvSpPr>
        <p:spPr bwMode="auto">
          <a:xfrm>
            <a:off x="4656137" y="451088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0" name="Oval 134"/>
          <p:cNvSpPr>
            <a:spLocks noChangeArrowheads="1"/>
          </p:cNvSpPr>
          <p:nvPr/>
        </p:nvSpPr>
        <p:spPr bwMode="auto">
          <a:xfrm>
            <a:off x="4489450" y="4431506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1" name="Oval 135"/>
          <p:cNvSpPr>
            <a:spLocks noChangeArrowheads="1"/>
          </p:cNvSpPr>
          <p:nvPr/>
        </p:nvSpPr>
        <p:spPr bwMode="auto">
          <a:xfrm>
            <a:off x="4552950" y="43251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2" name="Oval 136"/>
          <p:cNvSpPr>
            <a:spLocks noChangeArrowheads="1"/>
          </p:cNvSpPr>
          <p:nvPr/>
        </p:nvSpPr>
        <p:spPr bwMode="auto">
          <a:xfrm>
            <a:off x="4938712" y="41076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3" name="Oval 137"/>
          <p:cNvSpPr>
            <a:spLocks noChangeArrowheads="1"/>
          </p:cNvSpPr>
          <p:nvPr/>
        </p:nvSpPr>
        <p:spPr bwMode="auto">
          <a:xfrm>
            <a:off x="4730750" y="4033044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4" name="Oval 138"/>
          <p:cNvSpPr>
            <a:spLocks noChangeArrowheads="1"/>
          </p:cNvSpPr>
          <p:nvPr/>
        </p:nvSpPr>
        <p:spPr bwMode="auto">
          <a:xfrm>
            <a:off x="4525962" y="3913981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5" name="Oval 139"/>
          <p:cNvSpPr>
            <a:spLocks noChangeArrowheads="1"/>
          </p:cNvSpPr>
          <p:nvPr/>
        </p:nvSpPr>
        <p:spPr bwMode="auto">
          <a:xfrm>
            <a:off x="4525962" y="4082256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6" name="Oval 140"/>
          <p:cNvSpPr>
            <a:spLocks noChangeArrowheads="1"/>
          </p:cNvSpPr>
          <p:nvPr/>
        </p:nvSpPr>
        <p:spPr bwMode="auto">
          <a:xfrm>
            <a:off x="4610100" y="4021931"/>
            <a:ext cx="144462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7" name="Oval 141"/>
          <p:cNvSpPr>
            <a:spLocks noChangeArrowheads="1"/>
          </p:cNvSpPr>
          <p:nvPr/>
        </p:nvSpPr>
        <p:spPr bwMode="auto">
          <a:xfrm>
            <a:off x="4624387" y="409971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8" name="Oval 142"/>
          <p:cNvSpPr>
            <a:spLocks noChangeArrowheads="1"/>
          </p:cNvSpPr>
          <p:nvPr/>
        </p:nvSpPr>
        <p:spPr bwMode="auto">
          <a:xfrm>
            <a:off x="4460875" y="4018756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9" name="Oval 143"/>
          <p:cNvSpPr>
            <a:spLocks noChangeArrowheads="1"/>
          </p:cNvSpPr>
          <p:nvPr/>
        </p:nvSpPr>
        <p:spPr bwMode="auto">
          <a:xfrm>
            <a:off x="4618037" y="4063206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0" name="Oval 144"/>
          <p:cNvSpPr>
            <a:spLocks noChangeArrowheads="1"/>
          </p:cNvSpPr>
          <p:nvPr/>
        </p:nvSpPr>
        <p:spPr bwMode="auto">
          <a:xfrm>
            <a:off x="4833937" y="3958431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1" name="Oval 145"/>
          <p:cNvSpPr>
            <a:spLocks noChangeArrowheads="1"/>
          </p:cNvSpPr>
          <p:nvPr/>
        </p:nvSpPr>
        <p:spPr bwMode="auto">
          <a:xfrm>
            <a:off x="4892675" y="407908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2" name="Oval 146"/>
          <p:cNvSpPr>
            <a:spLocks noChangeArrowheads="1"/>
          </p:cNvSpPr>
          <p:nvPr/>
        </p:nvSpPr>
        <p:spPr bwMode="auto">
          <a:xfrm>
            <a:off x="4684712" y="3958431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3" name="Oval 147"/>
          <p:cNvSpPr>
            <a:spLocks noChangeArrowheads="1"/>
          </p:cNvSpPr>
          <p:nvPr/>
        </p:nvSpPr>
        <p:spPr bwMode="auto">
          <a:xfrm>
            <a:off x="4684712" y="4129881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4" name="Oval 148"/>
          <p:cNvSpPr>
            <a:spLocks noChangeArrowheads="1"/>
          </p:cNvSpPr>
          <p:nvPr/>
        </p:nvSpPr>
        <p:spPr bwMode="auto">
          <a:xfrm>
            <a:off x="4768850" y="40695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5" name="Oval 149"/>
          <p:cNvSpPr>
            <a:spLocks noChangeArrowheads="1"/>
          </p:cNvSpPr>
          <p:nvPr/>
        </p:nvSpPr>
        <p:spPr bwMode="auto">
          <a:xfrm>
            <a:off x="4786312" y="4144169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6" name="Oval 150"/>
          <p:cNvSpPr>
            <a:spLocks noChangeArrowheads="1"/>
          </p:cNvSpPr>
          <p:nvPr/>
        </p:nvSpPr>
        <p:spPr bwMode="auto">
          <a:xfrm>
            <a:off x="4618037" y="4063206"/>
            <a:ext cx="150813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7" name="Oval 151"/>
          <p:cNvSpPr>
            <a:spLocks noChangeArrowheads="1"/>
          </p:cNvSpPr>
          <p:nvPr/>
        </p:nvSpPr>
        <p:spPr bwMode="auto">
          <a:xfrm>
            <a:off x="4681537" y="3958431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8" name="Oval 152"/>
          <p:cNvSpPr>
            <a:spLocks noChangeArrowheads="1"/>
          </p:cNvSpPr>
          <p:nvPr/>
        </p:nvSpPr>
        <p:spPr bwMode="auto">
          <a:xfrm>
            <a:off x="5462587" y="412988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9" name="Oval 153"/>
          <p:cNvSpPr>
            <a:spLocks noChangeArrowheads="1"/>
          </p:cNvSpPr>
          <p:nvPr/>
        </p:nvSpPr>
        <p:spPr bwMode="auto">
          <a:xfrm>
            <a:off x="5254625" y="4055269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0" name="Oval 154"/>
          <p:cNvSpPr>
            <a:spLocks noChangeArrowheads="1"/>
          </p:cNvSpPr>
          <p:nvPr/>
        </p:nvSpPr>
        <p:spPr bwMode="auto">
          <a:xfrm>
            <a:off x="5049837" y="393620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1" name="Oval 155"/>
          <p:cNvSpPr>
            <a:spLocks noChangeArrowheads="1"/>
          </p:cNvSpPr>
          <p:nvPr/>
        </p:nvSpPr>
        <p:spPr bwMode="auto">
          <a:xfrm>
            <a:off x="5049837" y="410448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2" name="Oval 156"/>
          <p:cNvSpPr>
            <a:spLocks noChangeArrowheads="1"/>
          </p:cNvSpPr>
          <p:nvPr/>
        </p:nvSpPr>
        <p:spPr bwMode="auto">
          <a:xfrm>
            <a:off x="5133975" y="4044156"/>
            <a:ext cx="144462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3" name="Oval 157"/>
          <p:cNvSpPr>
            <a:spLocks noChangeArrowheads="1"/>
          </p:cNvSpPr>
          <p:nvPr/>
        </p:nvSpPr>
        <p:spPr bwMode="auto">
          <a:xfrm>
            <a:off x="5148262" y="4121944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4" name="Oval 158"/>
          <p:cNvSpPr>
            <a:spLocks noChangeArrowheads="1"/>
          </p:cNvSpPr>
          <p:nvPr/>
        </p:nvSpPr>
        <p:spPr bwMode="auto">
          <a:xfrm>
            <a:off x="4984750" y="404098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5" name="Oval 159"/>
          <p:cNvSpPr>
            <a:spLocks noChangeArrowheads="1"/>
          </p:cNvSpPr>
          <p:nvPr/>
        </p:nvSpPr>
        <p:spPr bwMode="auto">
          <a:xfrm>
            <a:off x="5141912" y="408543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6" name="Oval 160"/>
          <p:cNvSpPr>
            <a:spLocks noChangeArrowheads="1"/>
          </p:cNvSpPr>
          <p:nvPr/>
        </p:nvSpPr>
        <p:spPr bwMode="auto">
          <a:xfrm>
            <a:off x="5357812" y="39806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7" name="Oval 161"/>
          <p:cNvSpPr>
            <a:spLocks noChangeArrowheads="1"/>
          </p:cNvSpPr>
          <p:nvPr/>
        </p:nvSpPr>
        <p:spPr bwMode="auto">
          <a:xfrm>
            <a:off x="5416550" y="410130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8" name="Oval 162"/>
          <p:cNvSpPr>
            <a:spLocks noChangeArrowheads="1"/>
          </p:cNvSpPr>
          <p:nvPr/>
        </p:nvSpPr>
        <p:spPr bwMode="auto">
          <a:xfrm>
            <a:off x="5208587" y="39806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9" name="Oval 163"/>
          <p:cNvSpPr>
            <a:spLocks noChangeArrowheads="1"/>
          </p:cNvSpPr>
          <p:nvPr/>
        </p:nvSpPr>
        <p:spPr bwMode="auto">
          <a:xfrm>
            <a:off x="5208587" y="415210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0" name="Oval 164"/>
          <p:cNvSpPr>
            <a:spLocks noChangeArrowheads="1"/>
          </p:cNvSpPr>
          <p:nvPr/>
        </p:nvSpPr>
        <p:spPr bwMode="auto">
          <a:xfrm>
            <a:off x="5292725" y="40901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1" name="Oval 165"/>
          <p:cNvSpPr>
            <a:spLocks noChangeArrowheads="1"/>
          </p:cNvSpPr>
          <p:nvPr/>
        </p:nvSpPr>
        <p:spPr bwMode="auto">
          <a:xfrm>
            <a:off x="5310187" y="4164806"/>
            <a:ext cx="146050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2" name="Oval 166"/>
          <p:cNvSpPr>
            <a:spLocks noChangeArrowheads="1"/>
          </p:cNvSpPr>
          <p:nvPr/>
        </p:nvSpPr>
        <p:spPr bwMode="auto">
          <a:xfrm>
            <a:off x="5141912" y="4085431"/>
            <a:ext cx="150813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3" name="Oval 167"/>
          <p:cNvSpPr>
            <a:spLocks noChangeArrowheads="1"/>
          </p:cNvSpPr>
          <p:nvPr/>
        </p:nvSpPr>
        <p:spPr bwMode="auto">
          <a:xfrm>
            <a:off x="5205412" y="39806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4" name="Oval 168"/>
          <p:cNvSpPr>
            <a:spLocks noChangeArrowheads="1"/>
          </p:cNvSpPr>
          <p:nvPr/>
        </p:nvSpPr>
        <p:spPr bwMode="auto">
          <a:xfrm>
            <a:off x="4546600" y="412988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5" name="Oval 169"/>
          <p:cNvSpPr>
            <a:spLocks noChangeArrowheads="1"/>
          </p:cNvSpPr>
          <p:nvPr/>
        </p:nvSpPr>
        <p:spPr bwMode="auto">
          <a:xfrm>
            <a:off x="4340225" y="4055269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6" name="Oval 170"/>
          <p:cNvSpPr>
            <a:spLocks noChangeArrowheads="1"/>
          </p:cNvSpPr>
          <p:nvPr/>
        </p:nvSpPr>
        <p:spPr bwMode="auto">
          <a:xfrm>
            <a:off x="4135437" y="393620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7" name="Oval 171"/>
          <p:cNvSpPr>
            <a:spLocks noChangeArrowheads="1"/>
          </p:cNvSpPr>
          <p:nvPr/>
        </p:nvSpPr>
        <p:spPr bwMode="auto">
          <a:xfrm>
            <a:off x="4135437" y="410448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8" name="Oval 172"/>
          <p:cNvSpPr>
            <a:spLocks noChangeArrowheads="1"/>
          </p:cNvSpPr>
          <p:nvPr/>
        </p:nvSpPr>
        <p:spPr bwMode="auto">
          <a:xfrm>
            <a:off x="4217987" y="4044156"/>
            <a:ext cx="144463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9" name="Oval 173"/>
          <p:cNvSpPr>
            <a:spLocks noChangeArrowheads="1"/>
          </p:cNvSpPr>
          <p:nvPr/>
        </p:nvSpPr>
        <p:spPr bwMode="auto">
          <a:xfrm>
            <a:off x="4233862" y="412194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0" name="Oval 174"/>
          <p:cNvSpPr>
            <a:spLocks noChangeArrowheads="1"/>
          </p:cNvSpPr>
          <p:nvPr/>
        </p:nvSpPr>
        <p:spPr bwMode="auto">
          <a:xfrm>
            <a:off x="4068762" y="404098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1" name="Oval 175"/>
          <p:cNvSpPr>
            <a:spLocks noChangeArrowheads="1"/>
          </p:cNvSpPr>
          <p:nvPr/>
        </p:nvSpPr>
        <p:spPr bwMode="auto">
          <a:xfrm>
            <a:off x="4227512" y="408543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2" name="Oval 176"/>
          <p:cNvSpPr>
            <a:spLocks noChangeArrowheads="1"/>
          </p:cNvSpPr>
          <p:nvPr/>
        </p:nvSpPr>
        <p:spPr bwMode="auto">
          <a:xfrm>
            <a:off x="4443412" y="39806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3" name="Oval 177"/>
          <p:cNvSpPr>
            <a:spLocks noChangeArrowheads="1"/>
          </p:cNvSpPr>
          <p:nvPr/>
        </p:nvSpPr>
        <p:spPr bwMode="auto">
          <a:xfrm>
            <a:off x="4500562" y="4101306"/>
            <a:ext cx="147638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4" name="Oval 178"/>
          <p:cNvSpPr>
            <a:spLocks noChangeArrowheads="1"/>
          </p:cNvSpPr>
          <p:nvPr/>
        </p:nvSpPr>
        <p:spPr bwMode="auto">
          <a:xfrm>
            <a:off x="4294187" y="39806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5" name="Oval 179"/>
          <p:cNvSpPr>
            <a:spLocks noChangeArrowheads="1"/>
          </p:cNvSpPr>
          <p:nvPr/>
        </p:nvSpPr>
        <p:spPr bwMode="auto">
          <a:xfrm>
            <a:off x="4294187" y="415210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6" name="Oval 180"/>
          <p:cNvSpPr>
            <a:spLocks noChangeArrowheads="1"/>
          </p:cNvSpPr>
          <p:nvPr/>
        </p:nvSpPr>
        <p:spPr bwMode="auto">
          <a:xfrm>
            <a:off x="4376737" y="4090194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7" name="Oval 181"/>
          <p:cNvSpPr>
            <a:spLocks noChangeArrowheads="1"/>
          </p:cNvSpPr>
          <p:nvPr/>
        </p:nvSpPr>
        <p:spPr bwMode="auto">
          <a:xfrm>
            <a:off x="4394200" y="4164806"/>
            <a:ext cx="147637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8" name="Oval 182"/>
          <p:cNvSpPr>
            <a:spLocks noChangeArrowheads="1"/>
          </p:cNvSpPr>
          <p:nvPr/>
        </p:nvSpPr>
        <p:spPr bwMode="auto">
          <a:xfrm>
            <a:off x="4227512" y="408543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9" name="Oval 183"/>
          <p:cNvSpPr>
            <a:spLocks noChangeArrowheads="1"/>
          </p:cNvSpPr>
          <p:nvPr/>
        </p:nvSpPr>
        <p:spPr bwMode="auto">
          <a:xfrm>
            <a:off x="4291012" y="39806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0" name="Oval 184"/>
          <p:cNvSpPr>
            <a:spLocks noChangeArrowheads="1"/>
          </p:cNvSpPr>
          <p:nvPr/>
        </p:nvSpPr>
        <p:spPr bwMode="auto">
          <a:xfrm>
            <a:off x="5591175" y="5457031"/>
            <a:ext cx="147637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1" name="Oval 185"/>
          <p:cNvSpPr>
            <a:spLocks noChangeArrowheads="1"/>
          </p:cNvSpPr>
          <p:nvPr/>
        </p:nvSpPr>
        <p:spPr bwMode="auto">
          <a:xfrm>
            <a:off x="5384800" y="5382419"/>
            <a:ext cx="146050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2" name="Oval 186"/>
          <p:cNvSpPr>
            <a:spLocks noChangeArrowheads="1"/>
          </p:cNvSpPr>
          <p:nvPr/>
        </p:nvSpPr>
        <p:spPr bwMode="auto">
          <a:xfrm>
            <a:off x="5180012" y="5263356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3" name="Oval 187"/>
          <p:cNvSpPr>
            <a:spLocks noChangeArrowheads="1"/>
          </p:cNvSpPr>
          <p:nvPr/>
        </p:nvSpPr>
        <p:spPr bwMode="auto">
          <a:xfrm>
            <a:off x="5180012" y="5431631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4" name="Oval 188"/>
          <p:cNvSpPr>
            <a:spLocks noChangeArrowheads="1"/>
          </p:cNvSpPr>
          <p:nvPr/>
        </p:nvSpPr>
        <p:spPr bwMode="auto">
          <a:xfrm>
            <a:off x="5264150" y="5371306"/>
            <a:ext cx="142875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5" name="Oval 189"/>
          <p:cNvSpPr>
            <a:spLocks noChangeArrowheads="1"/>
          </p:cNvSpPr>
          <p:nvPr/>
        </p:nvSpPr>
        <p:spPr bwMode="auto">
          <a:xfrm>
            <a:off x="5278437" y="5449094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6" name="Oval 190"/>
          <p:cNvSpPr>
            <a:spLocks noChangeArrowheads="1"/>
          </p:cNvSpPr>
          <p:nvPr/>
        </p:nvSpPr>
        <p:spPr bwMode="auto">
          <a:xfrm>
            <a:off x="5113337" y="5368131"/>
            <a:ext cx="150813" cy="1714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7" name="Oval 191"/>
          <p:cNvSpPr>
            <a:spLocks noChangeArrowheads="1"/>
          </p:cNvSpPr>
          <p:nvPr/>
        </p:nvSpPr>
        <p:spPr bwMode="auto">
          <a:xfrm>
            <a:off x="5272087" y="5412581"/>
            <a:ext cx="147638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8" name="Oval 192"/>
          <p:cNvSpPr>
            <a:spLocks noChangeArrowheads="1"/>
          </p:cNvSpPr>
          <p:nvPr/>
        </p:nvSpPr>
        <p:spPr bwMode="auto">
          <a:xfrm>
            <a:off x="5487987" y="5307806"/>
            <a:ext cx="147638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9" name="Oval 193"/>
          <p:cNvSpPr>
            <a:spLocks noChangeArrowheads="1"/>
          </p:cNvSpPr>
          <p:nvPr/>
        </p:nvSpPr>
        <p:spPr bwMode="auto">
          <a:xfrm>
            <a:off x="5545137" y="5428456"/>
            <a:ext cx="147638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0" name="Oval 194"/>
          <p:cNvSpPr>
            <a:spLocks noChangeArrowheads="1"/>
          </p:cNvSpPr>
          <p:nvPr/>
        </p:nvSpPr>
        <p:spPr bwMode="auto">
          <a:xfrm>
            <a:off x="5338762" y="5307806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1" name="Oval 195"/>
          <p:cNvSpPr>
            <a:spLocks noChangeArrowheads="1"/>
          </p:cNvSpPr>
          <p:nvPr/>
        </p:nvSpPr>
        <p:spPr bwMode="auto">
          <a:xfrm>
            <a:off x="5338762" y="5479256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2" name="Oval 196"/>
          <p:cNvSpPr>
            <a:spLocks noChangeArrowheads="1"/>
          </p:cNvSpPr>
          <p:nvPr/>
        </p:nvSpPr>
        <p:spPr bwMode="auto">
          <a:xfrm>
            <a:off x="5421312" y="5417344"/>
            <a:ext cx="147638" cy="1666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3" name="Oval 197"/>
          <p:cNvSpPr>
            <a:spLocks noChangeArrowheads="1"/>
          </p:cNvSpPr>
          <p:nvPr/>
        </p:nvSpPr>
        <p:spPr bwMode="auto">
          <a:xfrm>
            <a:off x="5438775" y="5491956"/>
            <a:ext cx="147637" cy="1698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4" name="Oval 198"/>
          <p:cNvSpPr>
            <a:spLocks noChangeArrowheads="1"/>
          </p:cNvSpPr>
          <p:nvPr/>
        </p:nvSpPr>
        <p:spPr bwMode="auto">
          <a:xfrm>
            <a:off x="5272087" y="5412581"/>
            <a:ext cx="149225" cy="1714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5" name="Oval 199"/>
          <p:cNvSpPr>
            <a:spLocks noChangeArrowheads="1"/>
          </p:cNvSpPr>
          <p:nvPr/>
        </p:nvSpPr>
        <p:spPr bwMode="auto">
          <a:xfrm>
            <a:off x="5335587" y="5307806"/>
            <a:ext cx="146050" cy="165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6" name="Oval 200"/>
          <p:cNvSpPr>
            <a:spLocks noChangeArrowheads="1"/>
          </p:cNvSpPr>
          <p:nvPr/>
        </p:nvSpPr>
        <p:spPr bwMode="auto">
          <a:xfrm>
            <a:off x="4938712" y="545703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7" name="Oval 201"/>
          <p:cNvSpPr>
            <a:spLocks noChangeArrowheads="1"/>
          </p:cNvSpPr>
          <p:nvPr/>
        </p:nvSpPr>
        <p:spPr bwMode="auto">
          <a:xfrm>
            <a:off x="4730750" y="5382419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8" name="Oval 202"/>
          <p:cNvSpPr>
            <a:spLocks noChangeArrowheads="1"/>
          </p:cNvSpPr>
          <p:nvPr/>
        </p:nvSpPr>
        <p:spPr bwMode="auto">
          <a:xfrm>
            <a:off x="4525962" y="52633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9" name="Oval 203"/>
          <p:cNvSpPr>
            <a:spLocks noChangeArrowheads="1"/>
          </p:cNvSpPr>
          <p:nvPr/>
        </p:nvSpPr>
        <p:spPr bwMode="auto">
          <a:xfrm>
            <a:off x="4525962" y="543163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0" name="Oval 204"/>
          <p:cNvSpPr>
            <a:spLocks noChangeArrowheads="1"/>
          </p:cNvSpPr>
          <p:nvPr/>
        </p:nvSpPr>
        <p:spPr bwMode="auto">
          <a:xfrm>
            <a:off x="4610100" y="5371306"/>
            <a:ext cx="144462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1" name="Oval 205"/>
          <p:cNvSpPr>
            <a:spLocks noChangeArrowheads="1"/>
          </p:cNvSpPr>
          <p:nvPr/>
        </p:nvSpPr>
        <p:spPr bwMode="auto">
          <a:xfrm>
            <a:off x="4624387" y="5449094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2" name="Oval 206"/>
          <p:cNvSpPr>
            <a:spLocks noChangeArrowheads="1"/>
          </p:cNvSpPr>
          <p:nvPr/>
        </p:nvSpPr>
        <p:spPr bwMode="auto">
          <a:xfrm>
            <a:off x="4460875" y="536813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3" name="Oval 207"/>
          <p:cNvSpPr>
            <a:spLocks noChangeArrowheads="1"/>
          </p:cNvSpPr>
          <p:nvPr/>
        </p:nvSpPr>
        <p:spPr bwMode="auto">
          <a:xfrm>
            <a:off x="4618037" y="541258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4" name="Oval 208"/>
          <p:cNvSpPr>
            <a:spLocks noChangeArrowheads="1"/>
          </p:cNvSpPr>
          <p:nvPr/>
        </p:nvSpPr>
        <p:spPr bwMode="auto">
          <a:xfrm>
            <a:off x="4833937" y="530780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5" name="Oval 209"/>
          <p:cNvSpPr>
            <a:spLocks noChangeArrowheads="1"/>
          </p:cNvSpPr>
          <p:nvPr/>
        </p:nvSpPr>
        <p:spPr bwMode="auto">
          <a:xfrm>
            <a:off x="4892675" y="54284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6" name="Oval 210"/>
          <p:cNvSpPr>
            <a:spLocks noChangeArrowheads="1"/>
          </p:cNvSpPr>
          <p:nvPr/>
        </p:nvSpPr>
        <p:spPr bwMode="auto">
          <a:xfrm>
            <a:off x="4684712" y="530780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7" name="Oval 211"/>
          <p:cNvSpPr>
            <a:spLocks noChangeArrowheads="1"/>
          </p:cNvSpPr>
          <p:nvPr/>
        </p:nvSpPr>
        <p:spPr bwMode="auto">
          <a:xfrm>
            <a:off x="4684712" y="54792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8" name="Oval 212"/>
          <p:cNvSpPr>
            <a:spLocks noChangeArrowheads="1"/>
          </p:cNvSpPr>
          <p:nvPr/>
        </p:nvSpPr>
        <p:spPr bwMode="auto">
          <a:xfrm>
            <a:off x="4768850" y="54173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9" name="Oval 213"/>
          <p:cNvSpPr>
            <a:spLocks noChangeArrowheads="1"/>
          </p:cNvSpPr>
          <p:nvPr/>
        </p:nvSpPr>
        <p:spPr bwMode="auto">
          <a:xfrm>
            <a:off x="4786312" y="5491956"/>
            <a:ext cx="146050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0" name="Oval 214"/>
          <p:cNvSpPr>
            <a:spLocks noChangeArrowheads="1"/>
          </p:cNvSpPr>
          <p:nvPr/>
        </p:nvSpPr>
        <p:spPr bwMode="auto">
          <a:xfrm>
            <a:off x="4618037" y="5412581"/>
            <a:ext cx="150813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1" name="Oval 215"/>
          <p:cNvSpPr>
            <a:spLocks noChangeArrowheads="1"/>
          </p:cNvSpPr>
          <p:nvPr/>
        </p:nvSpPr>
        <p:spPr bwMode="auto">
          <a:xfrm>
            <a:off x="4681537" y="530780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2" name="Oval 216"/>
          <p:cNvSpPr>
            <a:spLocks noChangeArrowheads="1"/>
          </p:cNvSpPr>
          <p:nvPr/>
        </p:nvSpPr>
        <p:spPr bwMode="auto">
          <a:xfrm>
            <a:off x="5067300" y="5088731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3" name="Oval 217"/>
          <p:cNvSpPr>
            <a:spLocks noChangeArrowheads="1"/>
          </p:cNvSpPr>
          <p:nvPr/>
        </p:nvSpPr>
        <p:spPr bwMode="auto">
          <a:xfrm>
            <a:off x="4860925" y="5014119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4" name="Oval 218"/>
          <p:cNvSpPr>
            <a:spLocks noChangeArrowheads="1"/>
          </p:cNvSpPr>
          <p:nvPr/>
        </p:nvSpPr>
        <p:spPr bwMode="auto">
          <a:xfrm>
            <a:off x="4656137" y="4895056"/>
            <a:ext cx="147638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5" name="Oval 219"/>
          <p:cNvSpPr>
            <a:spLocks noChangeArrowheads="1"/>
          </p:cNvSpPr>
          <p:nvPr/>
        </p:nvSpPr>
        <p:spPr bwMode="auto">
          <a:xfrm>
            <a:off x="4656137" y="5063331"/>
            <a:ext cx="147638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6" name="Oval 220"/>
          <p:cNvSpPr>
            <a:spLocks noChangeArrowheads="1"/>
          </p:cNvSpPr>
          <p:nvPr/>
        </p:nvSpPr>
        <p:spPr bwMode="auto">
          <a:xfrm>
            <a:off x="4740275" y="5003006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7" name="Oval 221"/>
          <p:cNvSpPr>
            <a:spLocks noChangeArrowheads="1"/>
          </p:cNvSpPr>
          <p:nvPr/>
        </p:nvSpPr>
        <p:spPr bwMode="auto">
          <a:xfrm>
            <a:off x="4754562" y="508079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8" name="Oval 222"/>
          <p:cNvSpPr>
            <a:spLocks noChangeArrowheads="1"/>
          </p:cNvSpPr>
          <p:nvPr/>
        </p:nvSpPr>
        <p:spPr bwMode="auto">
          <a:xfrm>
            <a:off x="4589462" y="4999831"/>
            <a:ext cx="150813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9" name="Oval 223"/>
          <p:cNvSpPr>
            <a:spLocks noChangeArrowheads="1"/>
          </p:cNvSpPr>
          <p:nvPr/>
        </p:nvSpPr>
        <p:spPr bwMode="auto">
          <a:xfrm>
            <a:off x="4748212" y="5044281"/>
            <a:ext cx="147638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0" name="Oval 224"/>
          <p:cNvSpPr>
            <a:spLocks noChangeArrowheads="1"/>
          </p:cNvSpPr>
          <p:nvPr/>
        </p:nvSpPr>
        <p:spPr bwMode="auto">
          <a:xfrm>
            <a:off x="4964112" y="4939506"/>
            <a:ext cx="147638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1" name="Oval 225"/>
          <p:cNvSpPr>
            <a:spLocks noChangeArrowheads="1"/>
          </p:cNvSpPr>
          <p:nvPr/>
        </p:nvSpPr>
        <p:spPr bwMode="auto">
          <a:xfrm>
            <a:off x="5021262" y="5061744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2" name="Oval 226"/>
          <p:cNvSpPr>
            <a:spLocks noChangeArrowheads="1"/>
          </p:cNvSpPr>
          <p:nvPr/>
        </p:nvSpPr>
        <p:spPr bwMode="auto">
          <a:xfrm>
            <a:off x="4814887" y="4939506"/>
            <a:ext cx="146050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3" name="Oval 227"/>
          <p:cNvSpPr>
            <a:spLocks noChangeArrowheads="1"/>
          </p:cNvSpPr>
          <p:nvPr/>
        </p:nvSpPr>
        <p:spPr bwMode="auto">
          <a:xfrm>
            <a:off x="4814887" y="51109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4" name="Oval 228"/>
          <p:cNvSpPr>
            <a:spLocks noChangeArrowheads="1"/>
          </p:cNvSpPr>
          <p:nvPr/>
        </p:nvSpPr>
        <p:spPr bwMode="auto">
          <a:xfrm>
            <a:off x="4897437" y="5050631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5" name="Oval 229"/>
          <p:cNvSpPr>
            <a:spLocks noChangeArrowheads="1"/>
          </p:cNvSpPr>
          <p:nvPr/>
        </p:nvSpPr>
        <p:spPr bwMode="auto">
          <a:xfrm>
            <a:off x="4914900" y="5125244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6" name="Oval 230"/>
          <p:cNvSpPr>
            <a:spLocks noChangeArrowheads="1"/>
          </p:cNvSpPr>
          <p:nvPr/>
        </p:nvSpPr>
        <p:spPr bwMode="auto">
          <a:xfrm>
            <a:off x="4748212" y="504428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7" name="Oval 231"/>
          <p:cNvSpPr>
            <a:spLocks noChangeArrowheads="1"/>
          </p:cNvSpPr>
          <p:nvPr/>
        </p:nvSpPr>
        <p:spPr bwMode="auto">
          <a:xfrm>
            <a:off x="4811712" y="4939506"/>
            <a:ext cx="146050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8" name="Oval 232"/>
          <p:cNvSpPr>
            <a:spLocks noChangeArrowheads="1"/>
          </p:cNvSpPr>
          <p:nvPr/>
        </p:nvSpPr>
        <p:spPr bwMode="auto">
          <a:xfrm>
            <a:off x="5591175" y="511095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9" name="Oval 233"/>
          <p:cNvSpPr>
            <a:spLocks noChangeArrowheads="1"/>
          </p:cNvSpPr>
          <p:nvPr/>
        </p:nvSpPr>
        <p:spPr bwMode="auto">
          <a:xfrm>
            <a:off x="5384800" y="503634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0" name="Oval 234"/>
          <p:cNvSpPr>
            <a:spLocks noChangeArrowheads="1"/>
          </p:cNvSpPr>
          <p:nvPr/>
        </p:nvSpPr>
        <p:spPr bwMode="auto">
          <a:xfrm>
            <a:off x="5180012" y="4917281"/>
            <a:ext cx="147638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1" name="Oval 235"/>
          <p:cNvSpPr>
            <a:spLocks noChangeArrowheads="1"/>
          </p:cNvSpPr>
          <p:nvPr/>
        </p:nvSpPr>
        <p:spPr bwMode="auto">
          <a:xfrm>
            <a:off x="5180012" y="5085556"/>
            <a:ext cx="147638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2" name="Oval 236"/>
          <p:cNvSpPr>
            <a:spLocks noChangeArrowheads="1"/>
          </p:cNvSpPr>
          <p:nvPr/>
        </p:nvSpPr>
        <p:spPr bwMode="auto">
          <a:xfrm>
            <a:off x="5264150" y="5025231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3" name="Oval 237"/>
          <p:cNvSpPr>
            <a:spLocks noChangeArrowheads="1"/>
          </p:cNvSpPr>
          <p:nvPr/>
        </p:nvSpPr>
        <p:spPr bwMode="auto">
          <a:xfrm>
            <a:off x="5278437" y="51030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4" name="Oval 238"/>
          <p:cNvSpPr>
            <a:spLocks noChangeArrowheads="1"/>
          </p:cNvSpPr>
          <p:nvPr/>
        </p:nvSpPr>
        <p:spPr bwMode="auto">
          <a:xfrm>
            <a:off x="5113337" y="5022056"/>
            <a:ext cx="150813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5" name="Oval 239"/>
          <p:cNvSpPr>
            <a:spLocks noChangeArrowheads="1"/>
          </p:cNvSpPr>
          <p:nvPr/>
        </p:nvSpPr>
        <p:spPr bwMode="auto">
          <a:xfrm>
            <a:off x="5272087" y="5066506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6" name="Oval 240"/>
          <p:cNvSpPr>
            <a:spLocks noChangeArrowheads="1"/>
          </p:cNvSpPr>
          <p:nvPr/>
        </p:nvSpPr>
        <p:spPr bwMode="auto">
          <a:xfrm>
            <a:off x="5487987" y="4961731"/>
            <a:ext cx="147638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7" name="Oval 241"/>
          <p:cNvSpPr>
            <a:spLocks noChangeArrowheads="1"/>
          </p:cNvSpPr>
          <p:nvPr/>
        </p:nvSpPr>
        <p:spPr bwMode="auto">
          <a:xfrm>
            <a:off x="5545137" y="508396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8" name="Oval 242"/>
          <p:cNvSpPr>
            <a:spLocks noChangeArrowheads="1"/>
          </p:cNvSpPr>
          <p:nvPr/>
        </p:nvSpPr>
        <p:spPr bwMode="auto">
          <a:xfrm>
            <a:off x="5338762" y="496173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9" name="Oval 243"/>
          <p:cNvSpPr>
            <a:spLocks noChangeArrowheads="1"/>
          </p:cNvSpPr>
          <p:nvPr/>
        </p:nvSpPr>
        <p:spPr bwMode="auto">
          <a:xfrm>
            <a:off x="5338762" y="5133181"/>
            <a:ext cx="146050" cy="1651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0" name="Oval 244"/>
          <p:cNvSpPr>
            <a:spLocks noChangeArrowheads="1"/>
          </p:cNvSpPr>
          <p:nvPr/>
        </p:nvSpPr>
        <p:spPr bwMode="auto">
          <a:xfrm>
            <a:off x="5421312" y="50728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1" name="Oval 245"/>
          <p:cNvSpPr>
            <a:spLocks noChangeArrowheads="1"/>
          </p:cNvSpPr>
          <p:nvPr/>
        </p:nvSpPr>
        <p:spPr bwMode="auto">
          <a:xfrm>
            <a:off x="5438775" y="5147469"/>
            <a:ext cx="147637" cy="1682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2" name="Oval 246"/>
          <p:cNvSpPr>
            <a:spLocks noChangeArrowheads="1"/>
          </p:cNvSpPr>
          <p:nvPr/>
        </p:nvSpPr>
        <p:spPr bwMode="auto">
          <a:xfrm>
            <a:off x="5272087" y="5066506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3" name="Oval 247"/>
          <p:cNvSpPr>
            <a:spLocks noChangeArrowheads="1"/>
          </p:cNvSpPr>
          <p:nvPr/>
        </p:nvSpPr>
        <p:spPr bwMode="auto">
          <a:xfrm>
            <a:off x="5335587" y="496173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4" name="Oval 248"/>
          <p:cNvSpPr>
            <a:spLocks noChangeArrowheads="1"/>
          </p:cNvSpPr>
          <p:nvPr/>
        </p:nvSpPr>
        <p:spPr bwMode="auto">
          <a:xfrm>
            <a:off x="4676775" y="51109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5" name="Oval 249"/>
          <p:cNvSpPr>
            <a:spLocks noChangeArrowheads="1"/>
          </p:cNvSpPr>
          <p:nvPr/>
        </p:nvSpPr>
        <p:spPr bwMode="auto">
          <a:xfrm>
            <a:off x="4468812" y="5036344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6" name="Oval 250"/>
          <p:cNvSpPr>
            <a:spLocks noChangeArrowheads="1"/>
          </p:cNvSpPr>
          <p:nvPr/>
        </p:nvSpPr>
        <p:spPr bwMode="auto">
          <a:xfrm>
            <a:off x="4264025" y="4917281"/>
            <a:ext cx="147637" cy="166688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7" name="Oval 251"/>
          <p:cNvSpPr>
            <a:spLocks noChangeArrowheads="1"/>
          </p:cNvSpPr>
          <p:nvPr/>
        </p:nvSpPr>
        <p:spPr bwMode="auto">
          <a:xfrm>
            <a:off x="4264025" y="5085556"/>
            <a:ext cx="147637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8" name="Oval 252"/>
          <p:cNvSpPr>
            <a:spLocks noChangeArrowheads="1"/>
          </p:cNvSpPr>
          <p:nvPr/>
        </p:nvSpPr>
        <p:spPr bwMode="auto">
          <a:xfrm>
            <a:off x="4348162" y="5025231"/>
            <a:ext cx="144463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9" name="Oval 253"/>
          <p:cNvSpPr>
            <a:spLocks noChangeArrowheads="1"/>
          </p:cNvSpPr>
          <p:nvPr/>
        </p:nvSpPr>
        <p:spPr bwMode="auto">
          <a:xfrm>
            <a:off x="4362450" y="510301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0" name="Oval 254"/>
          <p:cNvSpPr>
            <a:spLocks noChangeArrowheads="1"/>
          </p:cNvSpPr>
          <p:nvPr/>
        </p:nvSpPr>
        <p:spPr bwMode="auto">
          <a:xfrm>
            <a:off x="4198937" y="5022056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1" name="Oval 255"/>
          <p:cNvSpPr>
            <a:spLocks noChangeArrowheads="1"/>
          </p:cNvSpPr>
          <p:nvPr/>
        </p:nvSpPr>
        <p:spPr bwMode="auto">
          <a:xfrm>
            <a:off x="4356100" y="5066506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2" name="Oval 256"/>
          <p:cNvSpPr>
            <a:spLocks noChangeArrowheads="1"/>
          </p:cNvSpPr>
          <p:nvPr/>
        </p:nvSpPr>
        <p:spPr bwMode="auto">
          <a:xfrm>
            <a:off x="4572000" y="4961731"/>
            <a:ext cx="147637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3" name="Oval 257"/>
          <p:cNvSpPr>
            <a:spLocks noChangeArrowheads="1"/>
          </p:cNvSpPr>
          <p:nvPr/>
        </p:nvSpPr>
        <p:spPr bwMode="auto">
          <a:xfrm>
            <a:off x="4630737" y="50839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4" name="Oval 258"/>
          <p:cNvSpPr>
            <a:spLocks noChangeArrowheads="1"/>
          </p:cNvSpPr>
          <p:nvPr/>
        </p:nvSpPr>
        <p:spPr bwMode="auto">
          <a:xfrm>
            <a:off x="4422775" y="4961731"/>
            <a:ext cx="147637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5" name="Oval 259"/>
          <p:cNvSpPr>
            <a:spLocks noChangeArrowheads="1"/>
          </p:cNvSpPr>
          <p:nvPr/>
        </p:nvSpPr>
        <p:spPr bwMode="auto">
          <a:xfrm>
            <a:off x="4422775" y="513318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6" name="Oval 260"/>
          <p:cNvSpPr>
            <a:spLocks noChangeArrowheads="1"/>
          </p:cNvSpPr>
          <p:nvPr/>
        </p:nvSpPr>
        <p:spPr bwMode="auto">
          <a:xfrm>
            <a:off x="4506912" y="50728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7" name="Oval 261"/>
          <p:cNvSpPr>
            <a:spLocks noChangeArrowheads="1"/>
          </p:cNvSpPr>
          <p:nvPr/>
        </p:nvSpPr>
        <p:spPr bwMode="auto">
          <a:xfrm>
            <a:off x="4524375" y="5147469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8" name="Oval 262"/>
          <p:cNvSpPr>
            <a:spLocks noChangeArrowheads="1"/>
          </p:cNvSpPr>
          <p:nvPr/>
        </p:nvSpPr>
        <p:spPr bwMode="auto">
          <a:xfrm>
            <a:off x="4356100" y="5066506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9" name="Oval 263"/>
          <p:cNvSpPr>
            <a:spLocks noChangeArrowheads="1"/>
          </p:cNvSpPr>
          <p:nvPr/>
        </p:nvSpPr>
        <p:spPr bwMode="auto">
          <a:xfrm>
            <a:off x="4419600" y="4961731"/>
            <a:ext cx="147637" cy="1666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0" name="Oval 264"/>
          <p:cNvSpPr>
            <a:spLocks noChangeArrowheads="1"/>
          </p:cNvSpPr>
          <p:nvPr/>
        </p:nvSpPr>
        <p:spPr bwMode="auto">
          <a:xfrm>
            <a:off x="8645525" y="515223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1" name="Oval 265"/>
          <p:cNvSpPr>
            <a:spLocks noChangeArrowheads="1"/>
          </p:cNvSpPr>
          <p:nvPr/>
        </p:nvSpPr>
        <p:spPr bwMode="auto">
          <a:xfrm>
            <a:off x="8437562" y="5077619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2" name="Oval 266"/>
          <p:cNvSpPr>
            <a:spLocks noChangeArrowheads="1"/>
          </p:cNvSpPr>
          <p:nvPr/>
        </p:nvSpPr>
        <p:spPr bwMode="auto">
          <a:xfrm>
            <a:off x="8232775" y="495855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3" name="Oval 267"/>
          <p:cNvSpPr>
            <a:spLocks noChangeArrowheads="1"/>
          </p:cNvSpPr>
          <p:nvPr/>
        </p:nvSpPr>
        <p:spPr bwMode="auto">
          <a:xfrm>
            <a:off x="8232775" y="5128419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4" name="Oval 268"/>
          <p:cNvSpPr>
            <a:spLocks noChangeArrowheads="1"/>
          </p:cNvSpPr>
          <p:nvPr/>
        </p:nvSpPr>
        <p:spPr bwMode="auto">
          <a:xfrm>
            <a:off x="8316912" y="5066506"/>
            <a:ext cx="142875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5" name="Oval 269"/>
          <p:cNvSpPr>
            <a:spLocks noChangeArrowheads="1"/>
          </p:cNvSpPr>
          <p:nvPr/>
        </p:nvSpPr>
        <p:spPr bwMode="auto">
          <a:xfrm>
            <a:off x="8331200" y="51442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6" name="Oval 270"/>
          <p:cNvSpPr>
            <a:spLocks noChangeArrowheads="1"/>
          </p:cNvSpPr>
          <p:nvPr/>
        </p:nvSpPr>
        <p:spPr bwMode="auto">
          <a:xfrm>
            <a:off x="8167687" y="506491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7" name="Oval 271"/>
          <p:cNvSpPr>
            <a:spLocks noChangeArrowheads="1"/>
          </p:cNvSpPr>
          <p:nvPr/>
        </p:nvSpPr>
        <p:spPr bwMode="auto">
          <a:xfrm>
            <a:off x="8324850" y="5107781"/>
            <a:ext cx="147637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8" name="Oval 272"/>
          <p:cNvSpPr>
            <a:spLocks noChangeArrowheads="1"/>
          </p:cNvSpPr>
          <p:nvPr/>
        </p:nvSpPr>
        <p:spPr bwMode="auto">
          <a:xfrm>
            <a:off x="8540750" y="500300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9" name="Oval 273"/>
          <p:cNvSpPr>
            <a:spLocks noChangeArrowheads="1"/>
          </p:cNvSpPr>
          <p:nvPr/>
        </p:nvSpPr>
        <p:spPr bwMode="auto">
          <a:xfrm>
            <a:off x="8599487" y="512524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0" name="Oval 274"/>
          <p:cNvSpPr>
            <a:spLocks noChangeArrowheads="1"/>
          </p:cNvSpPr>
          <p:nvPr/>
        </p:nvSpPr>
        <p:spPr bwMode="auto">
          <a:xfrm>
            <a:off x="8391525" y="500300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1" name="Oval 275"/>
          <p:cNvSpPr>
            <a:spLocks noChangeArrowheads="1"/>
          </p:cNvSpPr>
          <p:nvPr/>
        </p:nvSpPr>
        <p:spPr bwMode="auto">
          <a:xfrm>
            <a:off x="8391525" y="51744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2" name="Oval 276"/>
          <p:cNvSpPr>
            <a:spLocks noChangeArrowheads="1"/>
          </p:cNvSpPr>
          <p:nvPr/>
        </p:nvSpPr>
        <p:spPr bwMode="auto">
          <a:xfrm>
            <a:off x="8475662" y="511413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3" name="Oval 277"/>
          <p:cNvSpPr>
            <a:spLocks noChangeArrowheads="1"/>
          </p:cNvSpPr>
          <p:nvPr/>
        </p:nvSpPr>
        <p:spPr bwMode="auto">
          <a:xfrm>
            <a:off x="8491537" y="5188744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4" name="Oval 278"/>
          <p:cNvSpPr>
            <a:spLocks noChangeArrowheads="1"/>
          </p:cNvSpPr>
          <p:nvPr/>
        </p:nvSpPr>
        <p:spPr bwMode="auto">
          <a:xfrm>
            <a:off x="8324850" y="5107781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5" name="Oval 279"/>
          <p:cNvSpPr>
            <a:spLocks noChangeArrowheads="1"/>
          </p:cNvSpPr>
          <p:nvPr/>
        </p:nvSpPr>
        <p:spPr bwMode="auto">
          <a:xfrm>
            <a:off x="8388350" y="500300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6" name="Oval 280"/>
          <p:cNvSpPr>
            <a:spLocks noChangeArrowheads="1"/>
          </p:cNvSpPr>
          <p:nvPr/>
        </p:nvSpPr>
        <p:spPr bwMode="auto">
          <a:xfrm>
            <a:off x="7991475" y="515223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7" name="Oval 281"/>
          <p:cNvSpPr>
            <a:spLocks noChangeArrowheads="1"/>
          </p:cNvSpPr>
          <p:nvPr/>
        </p:nvSpPr>
        <p:spPr bwMode="auto">
          <a:xfrm>
            <a:off x="7783512" y="5077619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8" name="Oval 282"/>
          <p:cNvSpPr>
            <a:spLocks noChangeArrowheads="1"/>
          </p:cNvSpPr>
          <p:nvPr/>
        </p:nvSpPr>
        <p:spPr bwMode="auto">
          <a:xfrm>
            <a:off x="7580312" y="49585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9" name="Oval 283"/>
          <p:cNvSpPr>
            <a:spLocks noChangeArrowheads="1"/>
          </p:cNvSpPr>
          <p:nvPr/>
        </p:nvSpPr>
        <p:spPr bwMode="auto">
          <a:xfrm>
            <a:off x="7580312" y="5128419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0" name="Oval 284"/>
          <p:cNvSpPr>
            <a:spLocks noChangeArrowheads="1"/>
          </p:cNvSpPr>
          <p:nvPr/>
        </p:nvSpPr>
        <p:spPr bwMode="auto">
          <a:xfrm>
            <a:off x="7662862" y="5066506"/>
            <a:ext cx="144463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1" name="Oval 285"/>
          <p:cNvSpPr>
            <a:spLocks noChangeArrowheads="1"/>
          </p:cNvSpPr>
          <p:nvPr/>
        </p:nvSpPr>
        <p:spPr bwMode="auto">
          <a:xfrm>
            <a:off x="7677150" y="514429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2" name="Oval 286"/>
          <p:cNvSpPr>
            <a:spLocks noChangeArrowheads="1"/>
          </p:cNvSpPr>
          <p:nvPr/>
        </p:nvSpPr>
        <p:spPr bwMode="auto">
          <a:xfrm>
            <a:off x="7513637" y="506491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3" name="Oval 287"/>
          <p:cNvSpPr>
            <a:spLocks noChangeArrowheads="1"/>
          </p:cNvSpPr>
          <p:nvPr/>
        </p:nvSpPr>
        <p:spPr bwMode="auto">
          <a:xfrm>
            <a:off x="7672387" y="5107781"/>
            <a:ext cx="146050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4" name="Oval 288"/>
          <p:cNvSpPr>
            <a:spLocks noChangeArrowheads="1"/>
          </p:cNvSpPr>
          <p:nvPr/>
        </p:nvSpPr>
        <p:spPr bwMode="auto">
          <a:xfrm>
            <a:off x="7888287" y="500300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5" name="Oval 289"/>
          <p:cNvSpPr>
            <a:spLocks noChangeArrowheads="1"/>
          </p:cNvSpPr>
          <p:nvPr/>
        </p:nvSpPr>
        <p:spPr bwMode="auto">
          <a:xfrm>
            <a:off x="7945437" y="512524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6" name="Oval 290"/>
          <p:cNvSpPr>
            <a:spLocks noChangeArrowheads="1"/>
          </p:cNvSpPr>
          <p:nvPr/>
        </p:nvSpPr>
        <p:spPr bwMode="auto">
          <a:xfrm>
            <a:off x="7737475" y="500300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7" name="Oval 291"/>
          <p:cNvSpPr>
            <a:spLocks noChangeArrowheads="1"/>
          </p:cNvSpPr>
          <p:nvPr/>
        </p:nvSpPr>
        <p:spPr bwMode="auto">
          <a:xfrm>
            <a:off x="7737475" y="517445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8" name="Oval 292"/>
          <p:cNvSpPr>
            <a:spLocks noChangeArrowheads="1"/>
          </p:cNvSpPr>
          <p:nvPr/>
        </p:nvSpPr>
        <p:spPr bwMode="auto">
          <a:xfrm>
            <a:off x="7821612" y="511413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9" name="Oval 293"/>
          <p:cNvSpPr>
            <a:spLocks noChangeArrowheads="1"/>
          </p:cNvSpPr>
          <p:nvPr/>
        </p:nvSpPr>
        <p:spPr bwMode="auto">
          <a:xfrm>
            <a:off x="7839075" y="518874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0" name="Oval 294"/>
          <p:cNvSpPr>
            <a:spLocks noChangeArrowheads="1"/>
          </p:cNvSpPr>
          <p:nvPr/>
        </p:nvSpPr>
        <p:spPr bwMode="auto">
          <a:xfrm>
            <a:off x="7672387" y="510778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1" name="Oval 295"/>
          <p:cNvSpPr>
            <a:spLocks noChangeArrowheads="1"/>
          </p:cNvSpPr>
          <p:nvPr/>
        </p:nvSpPr>
        <p:spPr bwMode="auto">
          <a:xfrm>
            <a:off x="7735887" y="500300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2" name="Oval 296"/>
          <p:cNvSpPr>
            <a:spLocks noChangeArrowheads="1"/>
          </p:cNvSpPr>
          <p:nvPr/>
        </p:nvSpPr>
        <p:spPr bwMode="auto">
          <a:xfrm>
            <a:off x="8121650" y="47855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3" name="Oval 297"/>
          <p:cNvSpPr>
            <a:spLocks noChangeArrowheads="1"/>
          </p:cNvSpPr>
          <p:nvPr/>
        </p:nvSpPr>
        <p:spPr bwMode="auto">
          <a:xfrm>
            <a:off x="7913687" y="47109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4" name="Oval 298"/>
          <p:cNvSpPr>
            <a:spLocks noChangeArrowheads="1"/>
          </p:cNvSpPr>
          <p:nvPr/>
        </p:nvSpPr>
        <p:spPr bwMode="auto">
          <a:xfrm>
            <a:off x="7708900" y="4591844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5" name="Oval 299"/>
          <p:cNvSpPr>
            <a:spLocks noChangeArrowheads="1"/>
          </p:cNvSpPr>
          <p:nvPr/>
        </p:nvSpPr>
        <p:spPr bwMode="auto">
          <a:xfrm>
            <a:off x="7708900" y="4760119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6" name="Oval 300"/>
          <p:cNvSpPr>
            <a:spLocks noChangeArrowheads="1"/>
          </p:cNvSpPr>
          <p:nvPr/>
        </p:nvSpPr>
        <p:spPr bwMode="auto">
          <a:xfrm>
            <a:off x="7793037" y="4699794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7" name="Oval 301"/>
          <p:cNvSpPr>
            <a:spLocks noChangeArrowheads="1"/>
          </p:cNvSpPr>
          <p:nvPr/>
        </p:nvSpPr>
        <p:spPr bwMode="auto">
          <a:xfrm>
            <a:off x="7807325" y="47759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8" name="Oval 302"/>
          <p:cNvSpPr>
            <a:spLocks noChangeArrowheads="1"/>
          </p:cNvSpPr>
          <p:nvPr/>
        </p:nvSpPr>
        <p:spPr bwMode="auto">
          <a:xfrm>
            <a:off x="7643812" y="469661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9" name="Oval 303"/>
          <p:cNvSpPr>
            <a:spLocks noChangeArrowheads="1"/>
          </p:cNvSpPr>
          <p:nvPr/>
        </p:nvSpPr>
        <p:spPr bwMode="auto">
          <a:xfrm>
            <a:off x="7800975" y="4741069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0" name="Oval 304"/>
          <p:cNvSpPr>
            <a:spLocks noChangeArrowheads="1"/>
          </p:cNvSpPr>
          <p:nvPr/>
        </p:nvSpPr>
        <p:spPr bwMode="auto">
          <a:xfrm>
            <a:off x="8016875" y="4636294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1" name="Oval 305"/>
          <p:cNvSpPr>
            <a:spLocks noChangeArrowheads="1"/>
          </p:cNvSpPr>
          <p:nvPr/>
        </p:nvSpPr>
        <p:spPr bwMode="auto">
          <a:xfrm>
            <a:off x="8075612" y="47569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2" name="Oval 306"/>
          <p:cNvSpPr>
            <a:spLocks noChangeArrowheads="1"/>
          </p:cNvSpPr>
          <p:nvPr/>
        </p:nvSpPr>
        <p:spPr bwMode="auto">
          <a:xfrm>
            <a:off x="7867650" y="463629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3" name="Oval 307"/>
          <p:cNvSpPr>
            <a:spLocks noChangeArrowheads="1"/>
          </p:cNvSpPr>
          <p:nvPr/>
        </p:nvSpPr>
        <p:spPr bwMode="auto">
          <a:xfrm>
            <a:off x="7867650" y="480774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4" name="Oval 308"/>
          <p:cNvSpPr>
            <a:spLocks noChangeArrowheads="1"/>
          </p:cNvSpPr>
          <p:nvPr/>
        </p:nvSpPr>
        <p:spPr bwMode="auto">
          <a:xfrm>
            <a:off x="7951787" y="474583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5" name="Oval 309"/>
          <p:cNvSpPr>
            <a:spLocks noChangeArrowheads="1"/>
          </p:cNvSpPr>
          <p:nvPr/>
        </p:nvSpPr>
        <p:spPr bwMode="auto">
          <a:xfrm>
            <a:off x="7967662" y="4820444"/>
            <a:ext cx="147638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6" name="Oval 310"/>
          <p:cNvSpPr>
            <a:spLocks noChangeArrowheads="1"/>
          </p:cNvSpPr>
          <p:nvPr/>
        </p:nvSpPr>
        <p:spPr bwMode="auto">
          <a:xfrm>
            <a:off x="7800975" y="4741069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7" name="Oval 311"/>
          <p:cNvSpPr>
            <a:spLocks noChangeArrowheads="1"/>
          </p:cNvSpPr>
          <p:nvPr/>
        </p:nvSpPr>
        <p:spPr bwMode="auto">
          <a:xfrm>
            <a:off x="7864475" y="4636294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8" name="Oval 312"/>
          <p:cNvSpPr>
            <a:spLocks noChangeArrowheads="1"/>
          </p:cNvSpPr>
          <p:nvPr/>
        </p:nvSpPr>
        <p:spPr bwMode="auto">
          <a:xfrm>
            <a:off x="8645525" y="480774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9" name="Oval 313"/>
          <p:cNvSpPr>
            <a:spLocks noChangeArrowheads="1"/>
          </p:cNvSpPr>
          <p:nvPr/>
        </p:nvSpPr>
        <p:spPr bwMode="auto">
          <a:xfrm>
            <a:off x="8437562" y="473313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0" name="Oval 314"/>
          <p:cNvSpPr>
            <a:spLocks noChangeArrowheads="1"/>
          </p:cNvSpPr>
          <p:nvPr/>
        </p:nvSpPr>
        <p:spPr bwMode="auto">
          <a:xfrm>
            <a:off x="8232775" y="461406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1" name="Oval 315"/>
          <p:cNvSpPr>
            <a:spLocks noChangeArrowheads="1"/>
          </p:cNvSpPr>
          <p:nvPr/>
        </p:nvSpPr>
        <p:spPr bwMode="auto">
          <a:xfrm>
            <a:off x="8232775" y="4782344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2" name="Oval 316"/>
          <p:cNvSpPr>
            <a:spLocks noChangeArrowheads="1"/>
          </p:cNvSpPr>
          <p:nvPr/>
        </p:nvSpPr>
        <p:spPr bwMode="auto">
          <a:xfrm>
            <a:off x="8316912" y="4722019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3" name="Oval 317"/>
          <p:cNvSpPr>
            <a:spLocks noChangeArrowheads="1"/>
          </p:cNvSpPr>
          <p:nvPr/>
        </p:nvSpPr>
        <p:spPr bwMode="auto">
          <a:xfrm>
            <a:off x="8331200" y="479821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4" name="Oval 318"/>
          <p:cNvSpPr>
            <a:spLocks noChangeArrowheads="1"/>
          </p:cNvSpPr>
          <p:nvPr/>
        </p:nvSpPr>
        <p:spPr bwMode="auto">
          <a:xfrm>
            <a:off x="8167687" y="47188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5" name="Oval 319"/>
          <p:cNvSpPr>
            <a:spLocks noChangeArrowheads="1"/>
          </p:cNvSpPr>
          <p:nvPr/>
        </p:nvSpPr>
        <p:spPr bwMode="auto">
          <a:xfrm>
            <a:off x="8324850" y="4763294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6" name="Oval 320"/>
          <p:cNvSpPr>
            <a:spLocks noChangeArrowheads="1"/>
          </p:cNvSpPr>
          <p:nvPr/>
        </p:nvSpPr>
        <p:spPr bwMode="auto">
          <a:xfrm>
            <a:off x="8540750" y="465851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7" name="Oval 321"/>
          <p:cNvSpPr>
            <a:spLocks noChangeArrowheads="1"/>
          </p:cNvSpPr>
          <p:nvPr/>
        </p:nvSpPr>
        <p:spPr bwMode="auto">
          <a:xfrm>
            <a:off x="8599487" y="47791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8" name="Oval 322"/>
          <p:cNvSpPr>
            <a:spLocks noChangeArrowheads="1"/>
          </p:cNvSpPr>
          <p:nvPr/>
        </p:nvSpPr>
        <p:spPr bwMode="auto">
          <a:xfrm>
            <a:off x="8391525" y="46585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9" name="Oval 323"/>
          <p:cNvSpPr>
            <a:spLocks noChangeArrowheads="1"/>
          </p:cNvSpPr>
          <p:nvPr/>
        </p:nvSpPr>
        <p:spPr bwMode="auto">
          <a:xfrm>
            <a:off x="8391525" y="48299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0" name="Oval 324"/>
          <p:cNvSpPr>
            <a:spLocks noChangeArrowheads="1"/>
          </p:cNvSpPr>
          <p:nvPr/>
        </p:nvSpPr>
        <p:spPr bwMode="auto">
          <a:xfrm>
            <a:off x="8475662" y="47680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1" name="Oval 325"/>
          <p:cNvSpPr>
            <a:spLocks noChangeArrowheads="1"/>
          </p:cNvSpPr>
          <p:nvPr/>
        </p:nvSpPr>
        <p:spPr bwMode="auto">
          <a:xfrm>
            <a:off x="8491537" y="4842669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2" name="Oval 326"/>
          <p:cNvSpPr>
            <a:spLocks noChangeArrowheads="1"/>
          </p:cNvSpPr>
          <p:nvPr/>
        </p:nvSpPr>
        <p:spPr bwMode="auto">
          <a:xfrm>
            <a:off x="8324850" y="4763294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3" name="Oval 327"/>
          <p:cNvSpPr>
            <a:spLocks noChangeArrowheads="1"/>
          </p:cNvSpPr>
          <p:nvPr/>
        </p:nvSpPr>
        <p:spPr bwMode="auto">
          <a:xfrm>
            <a:off x="8388350" y="465851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4" name="Oval 328"/>
          <p:cNvSpPr>
            <a:spLocks noChangeArrowheads="1"/>
          </p:cNvSpPr>
          <p:nvPr/>
        </p:nvSpPr>
        <p:spPr bwMode="auto">
          <a:xfrm>
            <a:off x="7729537" y="480774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5" name="Oval 329"/>
          <p:cNvSpPr>
            <a:spLocks noChangeArrowheads="1"/>
          </p:cNvSpPr>
          <p:nvPr/>
        </p:nvSpPr>
        <p:spPr bwMode="auto">
          <a:xfrm>
            <a:off x="7521575" y="4733131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6" name="Oval 330"/>
          <p:cNvSpPr>
            <a:spLocks noChangeArrowheads="1"/>
          </p:cNvSpPr>
          <p:nvPr/>
        </p:nvSpPr>
        <p:spPr bwMode="auto">
          <a:xfrm>
            <a:off x="7318375" y="46140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7" name="Oval 331"/>
          <p:cNvSpPr>
            <a:spLocks noChangeArrowheads="1"/>
          </p:cNvSpPr>
          <p:nvPr/>
        </p:nvSpPr>
        <p:spPr bwMode="auto">
          <a:xfrm>
            <a:off x="7318375" y="478234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8" name="Oval 332"/>
          <p:cNvSpPr>
            <a:spLocks noChangeArrowheads="1"/>
          </p:cNvSpPr>
          <p:nvPr/>
        </p:nvSpPr>
        <p:spPr bwMode="auto">
          <a:xfrm>
            <a:off x="7400925" y="4722019"/>
            <a:ext cx="144462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9" name="Oval 333"/>
          <p:cNvSpPr>
            <a:spLocks noChangeArrowheads="1"/>
          </p:cNvSpPr>
          <p:nvPr/>
        </p:nvSpPr>
        <p:spPr bwMode="auto">
          <a:xfrm>
            <a:off x="7415212" y="479821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0" name="Oval 334"/>
          <p:cNvSpPr>
            <a:spLocks noChangeArrowheads="1"/>
          </p:cNvSpPr>
          <p:nvPr/>
        </p:nvSpPr>
        <p:spPr bwMode="auto">
          <a:xfrm>
            <a:off x="7251700" y="47188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1" name="Oval 335"/>
          <p:cNvSpPr>
            <a:spLocks noChangeArrowheads="1"/>
          </p:cNvSpPr>
          <p:nvPr/>
        </p:nvSpPr>
        <p:spPr bwMode="auto">
          <a:xfrm>
            <a:off x="7410450" y="476329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2" name="Oval 336"/>
          <p:cNvSpPr>
            <a:spLocks noChangeArrowheads="1"/>
          </p:cNvSpPr>
          <p:nvPr/>
        </p:nvSpPr>
        <p:spPr bwMode="auto">
          <a:xfrm>
            <a:off x="7626350" y="46585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3" name="Oval 337"/>
          <p:cNvSpPr>
            <a:spLocks noChangeArrowheads="1"/>
          </p:cNvSpPr>
          <p:nvPr/>
        </p:nvSpPr>
        <p:spPr bwMode="auto">
          <a:xfrm>
            <a:off x="7683500" y="47791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4" name="Oval 338"/>
          <p:cNvSpPr>
            <a:spLocks noChangeArrowheads="1"/>
          </p:cNvSpPr>
          <p:nvPr/>
        </p:nvSpPr>
        <p:spPr bwMode="auto">
          <a:xfrm>
            <a:off x="7475537" y="465851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5" name="Oval 339"/>
          <p:cNvSpPr>
            <a:spLocks noChangeArrowheads="1"/>
          </p:cNvSpPr>
          <p:nvPr/>
        </p:nvSpPr>
        <p:spPr bwMode="auto">
          <a:xfrm>
            <a:off x="7475537" y="4829969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6" name="Oval 340"/>
          <p:cNvSpPr>
            <a:spLocks noChangeArrowheads="1"/>
          </p:cNvSpPr>
          <p:nvPr/>
        </p:nvSpPr>
        <p:spPr bwMode="auto">
          <a:xfrm>
            <a:off x="7559675" y="47680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7" name="Oval 341"/>
          <p:cNvSpPr>
            <a:spLocks noChangeArrowheads="1"/>
          </p:cNvSpPr>
          <p:nvPr/>
        </p:nvSpPr>
        <p:spPr bwMode="auto">
          <a:xfrm>
            <a:off x="7577137" y="4842669"/>
            <a:ext cx="146050" cy="1682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8" name="Oval 342"/>
          <p:cNvSpPr>
            <a:spLocks noChangeArrowheads="1"/>
          </p:cNvSpPr>
          <p:nvPr/>
        </p:nvSpPr>
        <p:spPr bwMode="auto">
          <a:xfrm>
            <a:off x="7410450" y="476329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9" name="Oval 343"/>
          <p:cNvSpPr>
            <a:spLocks noChangeArrowheads="1"/>
          </p:cNvSpPr>
          <p:nvPr/>
        </p:nvSpPr>
        <p:spPr bwMode="auto">
          <a:xfrm>
            <a:off x="7473950" y="46585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0" name="Oval 344"/>
          <p:cNvSpPr>
            <a:spLocks noChangeArrowheads="1"/>
          </p:cNvSpPr>
          <p:nvPr/>
        </p:nvSpPr>
        <p:spPr bwMode="auto">
          <a:xfrm>
            <a:off x="8486775" y="454739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1" name="Oval 345"/>
          <p:cNvSpPr>
            <a:spLocks noChangeArrowheads="1"/>
          </p:cNvSpPr>
          <p:nvPr/>
        </p:nvSpPr>
        <p:spPr bwMode="auto">
          <a:xfrm>
            <a:off x="8278812" y="447278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2" name="Oval 346"/>
          <p:cNvSpPr>
            <a:spLocks noChangeArrowheads="1"/>
          </p:cNvSpPr>
          <p:nvPr/>
        </p:nvSpPr>
        <p:spPr bwMode="auto">
          <a:xfrm>
            <a:off x="8075612" y="43537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3" name="Oval 347"/>
          <p:cNvSpPr>
            <a:spLocks noChangeArrowheads="1"/>
          </p:cNvSpPr>
          <p:nvPr/>
        </p:nvSpPr>
        <p:spPr bwMode="auto">
          <a:xfrm>
            <a:off x="8075612" y="452199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4" name="Oval 348"/>
          <p:cNvSpPr>
            <a:spLocks noChangeArrowheads="1"/>
          </p:cNvSpPr>
          <p:nvPr/>
        </p:nvSpPr>
        <p:spPr bwMode="auto">
          <a:xfrm>
            <a:off x="8158162" y="4461669"/>
            <a:ext cx="144463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5" name="Oval 349"/>
          <p:cNvSpPr>
            <a:spLocks noChangeArrowheads="1"/>
          </p:cNvSpPr>
          <p:nvPr/>
        </p:nvSpPr>
        <p:spPr bwMode="auto">
          <a:xfrm>
            <a:off x="8172450" y="4539456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6" name="Oval 350"/>
          <p:cNvSpPr>
            <a:spLocks noChangeArrowheads="1"/>
          </p:cNvSpPr>
          <p:nvPr/>
        </p:nvSpPr>
        <p:spPr bwMode="auto">
          <a:xfrm>
            <a:off x="8008937" y="445849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7" name="Oval 351"/>
          <p:cNvSpPr>
            <a:spLocks noChangeArrowheads="1"/>
          </p:cNvSpPr>
          <p:nvPr/>
        </p:nvSpPr>
        <p:spPr bwMode="auto">
          <a:xfrm>
            <a:off x="8167687" y="450294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8" name="Oval 352"/>
          <p:cNvSpPr>
            <a:spLocks noChangeArrowheads="1"/>
          </p:cNvSpPr>
          <p:nvPr/>
        </p:nvSpPr>
        <p:spPr bwMode="auto">
          <a:xfrm>
            <a:off x="8383587" y="43981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9" name="Oval 353"/>
          <p:cNvSpPr>
            <a:spLocks noChangeArrowheads="1"/>
          </p:cNvSpPr>
          <p:nvPr/>
        </p:nvSpPr>
        <p:spPr bwMode="auto">
          <a:xfrm>
            <a:off x="8440737" y="451881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0" name="Oval 354"/>
          <p:cNvSpPr>
            <a:spLocks noChangeArrowheads="1"/>
          </p:cNvSpPr>
          <p:nvPr/>
        </p:nvSpPr>
        <p:spPr bwMode="auto">
          <a:xfrm>
            <a:off x="8232775" y="439816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1" name="Oval 355"/>
          <p:cNvSpPr>
            <a:spLocks noChangeArrowheads="1"/>
          </p:cNvSpPr>
          <p:nvPr/>
        </p:nvSpPr>
        <p:spPr bwMode="auto">
          <a:xfrm>
            <a:off x="8232775" y="456961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2" name="Oval 356"/>
          <p:cNvSpPr>
            <a:spLocks noChangeArrowheads="1"/>
          </p:cNvSpPr>
          <p:nvPr/>
        </p:nvSpPr>
        <p:spPr bwMode="auto">
          <a:xfrm>
            <a:off x="8316912" y="450929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3" name="Oval 357"/>
          <p:cNvSpPr>
            <a:spLocks noChangeArrowheads="1"/>
          </p:cNvSpPr>
          <p:nvPr/>
        </p:nvSpPr>
        <p:spPr bwMode="auto">
          <a:xfrm>
            <a:off x="8334375" y="45839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4" name="Oval 358"/>
          <p:cNvSpPr>
            <a:spLocks noChangeArrowheads="1"/>
          </p:cNvSpPr>
          <p:nvPr/>
        </p:nvSpPr>
        <p:spPr bwMode="auto">
          <a:xfrm>
            <a:off x="8167687" y="45029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5" name="Oval 359"/>
          <p:cNvSpPr>
            <a:spLocks noChangeArrowheads="1"/>
          </p:cNvSpPr>
          <p:nvPr/>
        </p:nvSpPr>
        <p:spPr bwMode="auto">
          <a:xfrm>
            <a:off x="8229600" y="439816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6" name="Oval 360"/>
          <p:cNvSpPr>
            <a:spLocks noChangeArrowheads="1"/>
          </p:cNvSpPr>
          <p:nvPr/>
        </p:nvSpPr>
        <p:spPr bwMode="auto">
          <a:xfrm>
            <a:off x="7832725" y="4547394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7" name="Oval 361"/>
          <p:cNvSpPr>
            <a:spLocks noChangeArrowheads="1"/>
          </p:cNvSpPr>
          <p:nvPr/>
        </p:nvSpPr>
        <p:spPr bwMode="auto">
          <a:xfrm>
            <a:off x="7626350" y="447278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8" name="Oval 362"/>
          <p:cNvSpPr>
            <a:spLocks noChangeArrowheads="1"/>
          </p:cNvSpPr>
          <p:nvPr/>
        </p:nvSpPr>
        <p:spPr bwMode="auto">
          <a:xfrm>
            <a:off x="7421562" y="43537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9" name="Oval 363"/>
          <p:cNvSpPr>
            <a:spLocks noChangeArrowheads="1"/>
          </p:cNvSpPr>
          <p:nvPr/>
        </p:nvSpPr>
        <p:spPr bwMode="auto">
          <a:xfrm>
            <a:off x="7421562" y="452199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0" name="Oval 364"/>
          <p:cNvSpPr>
            <a:spLocks noChangeArrowheads="1"/>
          </p:cNvSpPr>
          <p:nvPr/>
        </p:nvSpPr>
        <p:spPr bwMode="auto">
          <a:xfrm>
            <a:off x="7505700" y="4461669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1" name="Oval 365"/>
          <p:cNvSpPr>
            <a:spLocks noChangeArrowheads="1"/>
          </p:cNvSpPr>
          <p:nvPr/>
        </p:nvSpPr>
        <p:spPr bwMode="auto">
          <a:xfrm>
            <a:off x="7519987" y="453945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2" name="Oval 366"/>
          <p:cNvSpPr>
            <a:spLocks noChangeArrowheads="1"/>
          </p:cNvSpPr>
          <p:nvPr/>
        </p:nvSpPr>
        <p:spPr bwMode="auto">
          <a:xfrm>
            <a:off x="7354887" y="4458494"/>
            <a:ext cx="150813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3" name="Oval 367"/>
          <p:cNvSpPr>
            <a:spLocks noChangeArrowheads="1"/>
          </p:cNvSpPr>
          <p:nvPr/>
        </p:nvSpPr>
        <p:spPr bwMode="auto">
          <a:xfrm>
            <a:off x="7513637" y="4502944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4" name="Oval 368"/>
          <p:cNvSpPr>
            <a:spLocks noChangeArrowheads="1"/>
          </p:cNvSpPr>
          <p:nvPr/>
        </p:nvSpPr>
        <p:spPr bwMode="auto">
          <a:xfrm>
            <a:off x="7729537" y="43981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5" name="Oval 369"/>
          <p:cNvSpPr>
            <a:spLocks noChangeArrowheads="1"/>
          </p:cNvSpPr>
          <p:nvPr/>
        </p:nvSpPr>
        <p:spPr bwMode="auto">
          <a:xfrm>
            <a:off x="7786687" y="451881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6" name="Oval 370"/>
          <p:cNvSpPr>
            <a:spLocks noChangeArrowheads="1"/>
          </p:cNvSpPr>
          <p:nvPr/>
        </p:nvSpPr>
        <p:spPr bwMode="auto">
          <a:xfrm>
            <a:off x="7580312" y="43981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7" name="Oval 371"/>
          <p:cNvSpPr>
            <a:spLocks noChangeArrowheads="1"/>
          </p:cNvSpPr>
          <p:nvPr/>
        </p:nvSpPr>
        <p:spPr bwMode="auto">
          <a:xfrm>
            <a:off x="7580312" y="45696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8" name="Oval 372"/>
          <p:cNvSpPr>
            <a:spLocks noChangeArrowheads="1"/>
          </p:cNvSpPr>
          <p:nvPr/>
        </p:nvSpPr>
        <p:spPr bwMode="auto">
          <a:xfrm>
            <a:off x="7662862" y="4509294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9" name="Oval 373"/>
          <p:cNvSpPr>
            <a:spLocks noChangeArrowheads="1"/>
          </p:cNvSpPr>
          <p:nvPr/>
        </p:nvSpPr>
        <p:spPr bwMode="auto">
          <a:xfrm>
            <a:off x="7680325" y="4583906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0" name="Oval 374"/>
          <p:cNvSpPr>
            <a:spLocks noChangeArrowheads="1"/>
          </p:cNvSpPr>
          <p:nvPr/>
        </p:nvSpPr>
        <p:spPr bwMode="auto">
          <a:xfrm>
            <a:off x="7513637" y="45029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1" name="Oval 375"/>
          <p:cNvSpPr>
            <a:spLocks noChangeArrowheads="1"/>
          </p:cNvSpPr>
          <p:nvPr/>
        </p:nvSpPr>
        <p:spPr bwMode="auto">
          <a:xfrm>
            <a:off x="7577137" y="43981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2" name="Oval 376"/>
          <p:cNvSpPr>
            <a:spLocks noChangeArrowheads="1"/>
          </p:cNvSpPr>
          <p:nvPr/>
        </p:nvSpPr>
        <p:spPr bwMode="auto">
          <a:xfrm>
            <a:off x="7962900" y="41790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3" name="Oval 377"/>
          <p:cNvSpPr>
            <a:spLocks noChangeArrowheads="1"/>
          </p:cNvSpPr>
          <p:nvPr/>
        </p:nvSpPr>
        <p:spPr bwMode="auto">
          <a:xfrm>
            <a:off x="7754937" y="410448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4" name="Oval 378"/>
          <p:cNvSpPr>
            <a:spLocks noChangeArrowheads="1"/>
          </p:cNvSpPr>
          <p:nvPr/>
        </p:nvSpPr>
        <p:spPr bwMode="auto">
          <a:xfrm>
            <a:off x="7551737" y="398541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5" name="Oval 379"/>
          <p:cNvSpPr>
            <a:spLocks noChangeArrowheads="1"/>
          </p:cNvSpPr>
          <p:nvPr/>
        </p:nvSpPr>
        <p:spPr bwMode="auto">
          <a:xfrm>
            <a:off x="7551737" y="415528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6" name="Oval 380"/>
          <p:cNvSpPr>
            <a:spLocks noChangeArrowheads="1"/>
          </p:cNvSpPr>
          <p:nvPr/>
        </p:nvSpPr>
        <p:spPr bwMode="auto">
          <a:xfrm>
            <a:off x="7634287" y="4093369"/>
            <a:ext cx="144463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7" name="Oval 381"/>
          <p:cNvSpPr>
            <a:spLocks noChangeArrowheads="1"/>
          </p:cNvSpPr>
          <p:nvPr/>
        </p:nvSpPr>
        <p:spPr bwMode="auto">
          <a:xfrm>
            <a:off x="7648575" y="417115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8" name="Oval 382"/>
          <p:cNvSpPr>
            <a:spLocks noChangeArrowheads="1"/>
          </p:cNvSpPr>
          <p:nvPr/>
        </p:nvSpPr>
        <p:spPr bwMode="auto">
          <a:xfrm>
            <a:off x="7485062" y="409178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9" name="Oval 383"/>
          <p:cNvSpPr>
            <a:spLocks noChangeArrowheads="1"/>
          </p:cNvSpPr>
          <p:nvPr/>
        </p:nvSpPr>
        <p:spPr bwMode="auto">
          <a:xfrm>
            <a:off x="7643812" y="4134644"/>
            <a:ext cx="146050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0" name="Oval 384"/>
          <p:cNvSpPr>
            <a:spLocks noChangeArrowheads="1"/>
          </p:cNvSpPr>
          <p:nvPr/>
        </p:nvSpPr>
        <p:spPr bwMode="auto">
          <a:xfrm>
            <a:off x="7859712" y="40298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1" name="Oval 385"/>
          <p:cNvSpPr>
            <a:spLocks noChangeArrowheads="1"/>
          </p:cNvSpPr>
          <p:nvPr/>
        </p:nvSpPr>
        <p:spPr bwMode="auto">
          <a:xfrm>
            <a:off x="7916862" y="415210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2" name="Oval 386"/>
          <p:cNvSpPr>
            <a:spLocks noChangeArrowheads="1"/>
          </p:cNvSpPr>
          <p:nvPr/>
        </p:nvSpPr>
        <p:spPr bwMode="auto">
          <a:xfrm>
            <a:off x="7708900" y="4029869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3" name="Oval 387"/>
          <p:cNvSpPr>
            <a:spLocks noChangeArrowheads="1"/>
          </p:cNvSpPr>
          <p:nvPr/>
        </p:nvSpPr>
        <p:spPr bwMode="auto">
          <a:xfrm>
            <a:off x="7708900" y="4201319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4" name="Oval 388"/>
          <p:cNvSpPr>
            <a:spLocks noChangeArrowheads="1"/>
          </p:cNvSpPr>
          <p:nvPr/>
        </p:nvSpPr>
        <p:spPr bwMode="auto">
          <a:xfrm>
            <a:off x="7793037" y="4140994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5" name="Oval 389"/>
          <p:cNvSpPr>
            <a:spLocks noChangeArrowheads="1"/>
          </p:cNvSpPr>
          <p:nvPr/>
        </p:nvSpPr>
        <p:spPr bwMode="auto">
          <a:xfrm>
            <a:off x="7810500" y="42156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6" name="Oval 390"/>
          <p:cNvSpPr>
            <a:spLocks noChangeArrowheads="1"/>
          </p:cNvSpPr>
          <p:nvPr/>
        </p:nvSpPr>
        <p:spPr bwMode="auto">
          <a:xfrm>
            <a:off x="7643812" y="4134644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7" name="Oval 391"/>
          <p:cNvSpPr>
            <a:spLocks noChangeArrowheads="1"/>
          </p:cNvSpPr>
          <p:nvPr/>
        </p:nvSpPr>
        <p:spPr bwMode="auto">
          <a:xfrm>
            <a:off x="7705725" y="4029869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8" name="Oval 392"/>
          <p:cNvSpPr>
            <a:spLocks noChangeArrowheads="1"/>
          </p:cNvSpPr>
          <p:nvPr/>
        </p:nvSpPr>
        <p:spPr bwMode="auto">
          <a:xfrm>
            <a:off x="8486775" y="420131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9" name="Oval 393"/>
          <p:cNvSpPr>
            <a:spLocks noChangeArrowheads="1"/>
          </p:cNvSpPr>
          <p:nvPr/>
        </p:nvSpPr>
        <p:spPr bwMode="auto">
          <a:xfrm>
            <a:off x="8278812" y="4126706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0" name="Oval 394"/>
          <p:cNvSpPr>
            <a:spLocks noChangeArrowheads="1"/>
          </p:cNvSpPr>
          <p:nvPr/>
        </p:nvSpPr>
        <p:spPr bwMode="auto">
          <a:xfrm>
            <a:off x="8075612" y="40076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" name="Oval 395"/>
          <p:cNvSpPr>
            <a:spLocks noChangeArrowheads="1"/>
          </p:cNvSpPr>
          <p:nvPr/>
        </p:nvSpPr>
        <p:spPr bwMode="auto">
          <a:xfrm>
            <a:off x="8075612" y="41775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2" name="Oval 396"/>
          <p:cNvSpPr>
            <a:spLocks noChangeArrowheads="1"/>
          </p:cNvSpPr>
          <p:nvPr/>
        </p:nvSpPr>
        <p:spPr bwMode="auto">
          <a:xfrm>
            <a:off x="8158162" y="4115594"/>
            <a:ext cx="144463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3" name="Oval 397"/>
          <p:cNvSpPr>
            <a:spLocks noChangeArrowheads="1"/>
          </p:cNvSpPr>
          <p:nvPr/>
        </p:nvSpPr>
        <p:spPr bwMode="auto">
          <a:xfrm>
            <a:off x="8172450" y="419338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4" name="Oval 398"/>
          <p:cNvSpPr>
            <a:spLocks noChangeArrowheads="1"/>
          </p:cNvSpPr>
          <p:nvPr/>
        </p:nvSpPr>
        <p:spPr bwMode="auto">
          <a:xfrm>
            <a:off x="8008937" y="411241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5" name="Oval 399"/>
          <p:cNvSpPr>
            <a:spLocks noChangeArrowheads="1"/>
          </p:cNvSpPr>
          <p:nvPr/>
        </p:nvSpPr>
        <p:spPr bwMode="auto">
          <a:xfrm>
            <a:off x="8167687" y="4156869"/>
            <a:ext cx="146050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6" name="Oval 400"/>
          <p:cNvSpPr>
            <a:spLocks noChangeArrowheads="1"/>
          </p:cNvSpPr>
          <p:nvPr/>
        </p:nvSpPr>
        <p:spPr bwMode="auto">
          <a:xfrm>
            <a:off x="8383587" y="40520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7" name="Oval 401"/>
          <p:cNvSpPr>
            <a:spLocks noChangeArrowheads="1"/>
          </p:cNvSpPr>
          <p:nvPr/>
        </p:nvSpPr>
        <p:spPr bwMode="auto">
          <a:xfrm>
            <a:off x="8440737" y="417433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8" name="Oval 402"/>
          <p:cNvSpPr>
            <a:spLocks noChangeArrowheads="1"/>
          </p:cNvSpPr>
          <p:nvPr/>
        </p:nvSpPr>
        <p:spPr bwMode="auto">
          <a:xfrm>
            <a:off x="8232775" y="405209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9" name="Oval 403"/>
          <p:cNvSpPr>
            <a:spLocks noChangeArrowheads="1"/>
          </p:cNvSpPr>
          <p:nvPr/>
        </p:nvSpPr>
        <p:spPr bwMode="auto">
          <a:xfrm>
            <a:off x="8232775" y="422354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0" name="Oval 404"/>
          <p:cNvSpPr>
            <a:spLocks noChangeArrowheads="1"/>
          </p:cNvSpPr>
          <p:nvPr/>
        </p:nvSpPr>
        <p:spPr bwMode="auto">
          <a:xfrm>
            <a:off x="8316912" y="416321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1" name="Oval 405"/>
          <p:cNvSpPr>
            <a:spLocks noChangeArrowheads="1"/>
          </p:cNvSpPr>
          <p:nvPr/>
        </p:nvSpPr>
        <p:spPr bwMode="auto">
          <a:xfrm>
            <a:off x="8334375" y="423783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2" name="Oval 406"/>
          <p:cNvSpPr>
            <a:spLocks noChangeArrowheads="1"/>
          </p:cNvSpPr>
          <p:nvPr/>
        </p:nvSpPr>
        <p:spPr bwMode="auto">
          <a:xfrm>
            <a:off x="8167687" y="415686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3" name="Oval 407"/>
          <p:cNvSpPr>
            <a:spLocks noChangeArrowheads="1"/>
          </p:cNvSpPr>
          <p:nvPr/>
        </p:nvSpPr>
        <p:spPr bwMode="auto">
          <a:xfrm>
            <a:off x="8229600" y="405209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4" name="Oval 408"/>
          <p:cNvSpPr>
            <a:spLocks noChangeArrowheads="1"/>
          </p:cNvSpPr>
          <p:nvPr/>
        </p:nvSpPr>
        <p:spPr bwMode="auto">
          <a:xfrm>
            <a:off x="7570787" y="420131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5" name="Oval 409"/>
          <p:cNvSpPr>
            <a:spLocks noChangeArrowheads="1"/>
          </p:cNvSpPr>
          <p:nvPr/>
        </p:nvSpPr>
        <p:spPr bwMode="auto">
          <a:xfrm>
            <a:off x="7364412" y="41267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6" name="Oval 410"/>
          <p:cNvSpPr>
            <a:spLocks noChangeArrowheads="1"/>
          </p:cNvSpPr>
          <p:nvPr/>
        </p:nvSpPr>
        <p:spPr bwMode="auto">
          <a:xfrm>
            <a:off x="7159625" y="40076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7" name="Oval 411"/>
          <p:cNvSpPr>
            <a:spLocks noChangeArrowheads="1"/>
          </p:cNvSpPr>
          <p:nvPr/>
        </p:nvSpPr>
        <p:spPr bwMode="auto">
          <a:xfrm>
            <a:off x="7159625" y="41775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8" name="Oval 412"/>
          <p:cNvSpPr>
            <a:spLocks noChangeArrowheads="1"/>
          </p:cNvSpPr>
          <p:nvPr/>
        </p:nvSpPr>
        <p:spPr bwMode="auto">
          <a:xfrm>
            <a:off x="7243762" y="4115594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9" name="Oval 413"/>
          <p:cNvSpPr>
            <a:spLocks noChangeArrowheads="1"/>
          </p:cNvSpPr>
          <p:nvPr/>
        </p:nvSpPr>
        <p:spPr bwMode="auto">
          <a:xfrm>
            <a:off x="7258050" y="419338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0" name="Oval 414"/>
          <p:cNvSpPr>
            <a:spLocks noChangeArrowheads="1"/>
          </p:cNvSpPr>
          <p:nvPr/>
        </p:nvSpPr>
        <p:spPr bwMode="auto">
          <a:xfrm>
            <a:off x="7092950" y="4112419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1" name="Oval 415"/>
          <p:cNvSpPr>
            <a:spLocks noChangeArrowheads="1"/>
          </p:cNvSpPr>
          <p:nvPr/>
        </p:nvSpPr>
        <p:spPr bwMode="auto">
          <a:xfrm>
            <a:off x="7251700" y="4156869"/>
            <a:ext cx="146050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2" name="Oval 416"/>
          <p:cNvSpPr>
            <a:spLocks noChangeArrowheads="1"/>
          </p:cNvSpPr>
          <p:nvPr/>
        </p:nvSpPr>
        <p:spPr bwMode="auto">
          <a:xfrm>
            <a:off x="7467600" y="40520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3" name="Oval 417"/>
          <p:cNvSpPr>
            <a:spLocks noChangeArrowheads="1"/>
          </p:cNvSpPr>
          <p:nvPr/>
        </p:nvSpPr>
        <p:spPr bwMode="auto">
          <a:xfrm>
            <a:off x="7524750" y="417433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4" name="Oval 418"/>
          <p:cNvSpPr>
            <a:spLocks noChangeArrowheads="1"/>
          </p:cNvSpPr>
          <p:nvPr/>
        </p:nvSpPr>
        <p:spPr bwMode="auto">
          <a:xfrm>
            <a:off x="7318375" y="40520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5" name="Oval 419"/>
          <p:cNvSpPr>
            <a:spLocks noChangeArrowheads="1"/>
          </p:cNvSpPr>
          <p:nvPr/>
        </p:nvSpPr>
        <p:spPr bwMode="auto">
          <a:xfrm>
            <a:off x="7318375" y="42235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6" name="Oval 420"/>
          <p:cNvSpPr>
            <a:spLocks noChangeArrowheads="1"/>
          </p:cNvSpPr>
          <p:nvPr/>
        </p:nvSpPr>
        <p:spPr bwMode="auto">
          <a:xfrm>
            <a:off x="7400925" y="416321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7" name="Oval 421"/>
          <p:cNvSpPr>
            <a:spLocks noChangeArrowheads="1"/>
          </p:cNvSpPr>
          <p:nvPr/>
        </p:nvSpPr>
        <p:spPr bwMode="auto">
          <a:xfrm>
            <a:off x="7418387" y="423783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8" name="Oval 422"/>
          <p:cNvSpPr>
            <a:spLocks noChangeArrowheads="1"/>
          </p:cNvSpPr>
          <p:nvPr/>
        </p:nvSpPr>
        <p:spPr bwMode="auto">
          <a:xfrm>
            <a:off x="7251700" y="415686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9" name="Oval 423"/>
          <p:cNvSpPr>
            <a:spLocks noChangeArrowheads="1"/>
          </p:cNvSpPr>
          <p:nvPr/>
        </p:nvSpPr>
        <p:spPr bwMode="auto">
          <a:xfrm>
            <a:off x="7315200" y="40520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0" name="Oval 424"/>
          <p:cNvSpPr>
            <a:spLocks noChangeArrowheads="1"/>
          </p:cNvSpPr>
          <p:nvPr/>
        </p:nvSpPr>
        <p:spPr bwMode="auto">
          <a:xfrm>
            <a:off x="8615362" y="552846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1" name="Oval 425"/>
          <p:cNvSpPr>
            <a:spLocks noChangeArrowheads="1"/>
          </p:cNvSpPr>
          <p:nvPr/>
        </p:nvSpPr>
        <p:spPr bwMode="auto">
          <a:xfrm>
            <a:off x="8408987" y="545385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2" name="Oval 426"/>
          <p:cNvSpPr>
            <a:spLocks noChangeArrowheads="1"/>
          </p:cNvSpPr>
          <p:nvPr/>
        </p:nvSpPr>
        <p:spPr bwMode="auto">
          <a:xfrm>
            <a:off x="8204200" y="533479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3" name="Oval 427"/>
          <p:cNvSpPr>
            <a:spLocks noChangeArrowheads="1"/>
          </p:cNvSpPr>
          <p:nvPr/>
        </p:nvSpPr>
        <p:spPr bwMode="auto">
          <a:xfrm>
            <a:off x="8204200" y="5503069"/>
            <a:ext cx="147637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4" name="Oval 428"/>
          <p:cNvSpPr>
            <a:spLocks noChangeArrowheads="1"/>
          </p:cNvSpPr>
          <p:nvPr/>
        </p:nvSpPr>
        <p:spPr bwMode="auto">
          <a:xfrm>
            <a:off x="8288337" y="5442744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5" name="Oval 429"/>
          <p:cNvSpPr>
            <a:spLocks noChangeArrowheads="1"/>
          </p:cNvSpPr>
          <p:nvPr/>
        </p:nvSpPr>
        <p:spPr bwMode="auto">
          <a:xfrm>
            <a:off x="8302625" y="552053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6" name="Oval 430"/>
          <p:cNvSpPr>
            <a:spLocks noChangeArrowheads="1"/>
          </p:cNvSpPr>
          <p:nvPr/>
        </p:nvSpPr>
        <p:spPr bwMode="auto">
          <a:xfrm>
            <a:off x="8137525" y="5439569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7" name="Oval 431"/>
          <p:cNvSpPr>
            <a:spLocks noChangeArrowheads="1"/>
          </p:cNvSpPr>
          <p:nvPr/>
        </p:nvSpPr>
        <p:spPr bwMode="auto">
          <a:xfrm>
            <a:off x="8296275" y="5484019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8" name="Oval 432"/>
          <p:cNvSpPr>
            <a:spLocks noChangeArrowheads="1"/>
          </p:cNvSpPr>
          <p:nvPr/>
        </p:nvSpPr>
        <p:spPr bwMode="auto">
          <a:xfrm>
            <a:off x="8512175" y="537924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9" name="Oval 433"/>
          <p:cNvSpPr>
            <a:spLocks noChangeArrowheads="1"/>
          </p:cNvSpPr>
          <p:nvPr/>
        </p:nvSpPr>
        <p:spPr bwMode="auto">
          <a:xfrm>
            <a:off x="8569325" y="550148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0" name="Oval 434"/>
          <p:cNvSpPr>
            <a:spLocks noChangeArrowheads="1"/>
          </p:cNvSpPr>
          <p:nvPr/>
        </p:nvSpPr>
        <p:spPr bwMode="auto">
          <a:xfrm>
            <a:off x="8362950" y="53792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1" name="Oval 435"/>
          <p:cNvSpPr>
            <a:spLocks noChangeArrowheads="1"/>
          </p:cNvSpPr>
          <p:nvPr/>
        </p:nvSpPr>
        <p:spPr bwMode="auto">
          <a:xfrm>
            <a:off x="8362950" y="55506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2" name="Oval 436"/>
          <p:cNvSpPr>
            <a:spLocks noChangeArrowheads="1"/>
          </p:cNvSpPr>
          <p:nvPr/>
        </p:nvSpPr>
        <p:spPr bwMode="auto">
          <a:xfrm>
            <a:off x="8445500" y="5490369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3" name="Oval 437"/>
          <p:cNvSpPr>
            <a:spLocks noChangeArrowheads="1"/>
          </p:cNvSpPr>
          <p:nvPr/>
        </p:nvSpPr>
        <p:spPr bwMode="auto">
          <a:xfrm>
            <a:off x="8462962" y="556498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4" name="Oval 438"/>
          <p:cNvSpPr>
            <a:spLocks noChangeArrowheads="1"/>
          </p:cNvSpPr>
          <p:nvPr/>
        </p:nvSpPr>
        <p:spPr bwMode="auto">
          <a:xfrm>
            <a:off x="8296275" y="548401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5" name="Oval 439"/>
          <p:cNvSpPr>
            <a:spLocks noChangeArrowheads="1"/>
          </p:cNvSpPr>
          <p:nvPr/>
        </p:nvSpPr>
        <p:spPr bwMode="auto">
          <a:xfrm>
            <a:off x="8359775" y="53792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6" name="Oval 440"/>
          <p:cNvSpPr>
            <a:spLocks noChangeArrowheads="1"/>
          </p:cNvSpPr>
          <p:nvPr/>
        </p:nvSpPr>
        <p:spPr bwMode="auto">
          <a:xfrm>
            <a:off x="7962900" y="55284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7" name="Oval 441"/>
          <p:cNvSpPr>
            <a:spLocks noChangeArrowheads="1"/>
          </p:cNvSpPr>
          <p:nvPr/>
        </p:nvSpPr>
        <p:spPr bwMode="auto">
          <a:xfrm>
            <a:off x="7754937" y="5453856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8" name="Oval 442"/>
          <p:cNvSpPr>
            <a:spLocks noChangeArrowheads="1"/>
          </p:cNvSpPr>
          <p:nvPr/>
        </p:nvSpPr>
        <p:spPr bwMode="auto">
          <a:xfrm>
            <a:off x="7551737" y="53347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9" name="Oval 443"/>
          <p:cNvSpPr>
            <a:spLocks noChangeArrowheads="1"/>
          </p:cNvSpPr>
          <p:nvPr/>
        </p:nvSpPr>
        <p:spPr bwMode="auto">
          <a:xfrm>
            <a:off x="7551737" y="5503069"/>
            <a:ext cx="146050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0" name="Oval 444"/>
          <p:cNvSpPr>
            <a:spLocks noChangeArrowheads="1"/>
          </p:cNvSpPr>
          <p:nvPr/>
        </p:nvSpPr>
        <p:spPr bwMode="auto">
          <a:xfrm>
            <a:off x="7634287" y="5442744"/>
            <a:ext cx="144463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1" name="Oval 445"/>
          <p:cNvSpPr>
            <a:spLocks noChangeArrowheads="1"/>
          </p:cNvSpPr>
          <p:nvPr/>
        </p:nvSpPr>
        <p:spPr bwMode="auto">
          <a:xfrm>
            <a:off x="7648575" y="552053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2" name="Oval 446"/>
          <p:cNvSpPr>
            <a:spLocks noChangeArrowheads="1"/>
          </p:cNvSpPr>
          <p:nvPr/>
        </p:nvSpPr>
        <p:spPr bwMode="auto">
          <a:xfrm>
            <a:off x="7485062" y="543956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3" name="Oval 447"/>
          <p:cNvSpPr>
            <a:spLocks noChangeArrowheads="1"/>
          </p:cNvSpPr>
          <p:nvPr/>
        </p:nvSpPr>
        <p:spPr bwMode="auto">
          <a:xfrm>
            <a:off x="7643812" y="5484019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4" name="Oval 448"/>
          <p:cNvSpPr>
            <a:spLocks noChangeArrowheads="1"/>
          </p:cNvSpPr>
          <p:nvPr/>
        </p:nvSpPr>
        <p:spPr bwMode="auto">
          <a:xfrm>
            <a:off x="7859712" y="53792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5" name="Oval 449"/>
          <p:cNvSpPr>
            <a:spLocks noChangeArrowheads="1"/>
          </p:cNvSpPr>
          <p:nvPr/>
        </p:nvSpPr>
        <p:spPr bwMode="auto">
          <a:xfrm>
            <a:off x="7916862" y="5501481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6" name="Oval 450"/>
          <p:cNvSpPr>
            <a:spLocks noChangeArrowheads="1"/>
          </p:cNvSpPr>
          <p:nvPr/>
        </p:nvSpPr>
        <p:spPr bwMode="auto">
          <a:xfrm>
            <a:off x="7708900" y="537924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7" name="Oval 451"/>
          <p:cNvSpPr>
            <a:spLocks noChangeArrowheads="1"/>
          </p:cNvSpPr>
          <p:nvPr/>
        </p:nvSpPr>
        <p:spPr bwMode="auto">
          <a:xfrm>
            <a:off x="7708900" y="555069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8" name="Oval 452"/>
          <p:cNvSpPr>
            <a:spLocks noChangeArrowheads="1"/>
          </p:cNvSpPr>
          <p:nvPr/>
        </p:nvSpPr>
        <p:spPr bwMode="auto">
          <a:xfrm>
            <a:off x="7793037" y="5490369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9" name="Oval 453"/>
          <p:cNvSpPr>
            <a:spLocks noChangeArrowheads="1"/>
          </p:cNvSpPr>
          <p:nvPr/>
        </p:nvSpPr>
        <p:spPr bwMode="auto">
          <a:xfrm>
            <a:off x="7810500" y="556498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0" name="Oval 454"/>
          <p:cNvSpPr>
            <a:spLocks noChangeArrowheads="1"/>
          </p:cNvSpPr>
          <p:nvPr/>
        </p:nvSpPr>
        <p:spPr bwMode="auto">
          <a:xfrm>
            <a:off x="7643812" y="5484019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1" name="Oval 455"/>
          <p:cNvSpPr>
            <a:spLocks noChangeArrowheads="1"/>
          </p:cNvSpPr>
          <p:nvPr/>
        </p:nvSpPr>
        <p:spPr bwMode="auto">
          <a:xfrm>
            <a:off x="7705725" y="537924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2" name="Oval 456"/>
          <p:cNvSpPr>
            <a:spLocks noChangeArrowheads="1"/>
          </p:cNvSpPr>
          <p:nvPr/>
        </p:nvSpPr>
        <p:spPr bwMode="auto">
          <a:xfrm>
            <a:off x="8091487" y="5161756"/>
            <a:ext cx="147638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3" name="Oval 457"/>
          <p:cNvSpPr>
            <a:spLocks noChangeArrowheads="1"/>
          </p:cNvSpPr>
          <p:nvPr/>
        </p:nvSpPr>
        <p:spPr bwMode="auto">
          <a:xfrm>
            <a:off x="7885112" y="5085556"/>
            <a:ext cx="146050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4" name="Oval 458"/>
          <p:cNvSpPr>
            <a:spLocks noChangeArrowheads="1"/>
          </p:cNvSpPr>
          <p:nvPr/>
        </p:nvSpPr>
        <p:spPr bwMode="auto">
          <a:xfrm>
            <a:off x="7680325" y="4968081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5" name="Oval 459"/>
          <p:cNvSpPr>
            <a:spLocks noChangeArrowheads="1"/>
          </p:cNvSpPr>
          <p:nvPr/>
        </p:nvSpPr>
        <p:spPr bwMode="auto">
          <a:xfrm>
            <a:off x="7680325" y="5136356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6" name="Oval 460"/>
          <p:cNvSpPr>
            <a:spLocks noChangeArrowheads="1"/>
          </p:cNvSpPr>
          <p:nvPr/>
        </p:nvSpPr>
        <p:spPr bwMode="auto">
          <a:xfrm>
            <a:off x="7764462" y="5076031"/>
            <a:ext cx="142875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7" name="Oval 461"/>
          <p:cNvSpPr>
            <a:spLocks noChangeArrowheads="1"/>
          </p:cNvSpPr>
          <p:nvPr/>
        </p:nvSpPr>
        <p:spPr bwMode="auto">
          <a:xfrm>
            <a:off x="7778750" y="5152231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8" name="Oval 462"/>
          <p:cNvSpPr>
            <a:spLocks noChangeArrowheads="1"/>
          </p:cNvSpPr>
          <p:nvPr/>
        </p:nvSpPr>
        <p:spPr bwMode="auto">
          <a:xfrm>
            <a:off x="7613650" y="5072856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9" name="Oval 463"/>
          <p:cNvSpPr>
            <a:spLocks noChangeArrowheads="1"/>
          </p:cNvSpPr>
          <p:nvPr/>
        </p:nvSpPr>
        <p:spPr bwMode="auto">
          <a:xfrm>
            <a:off x="7772400" y="5117306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0" name="Oval 464"/>
          <p:cNvSpPr>
            <a:spLocks noChangeArrowheads="1"/>
          </p:cNvSpPr>
          <p:nvPr/>
        </p:nvSpPr>
        <p:spPr bwMode="auto">
          <a:xfrm>
            <a:off x="7988300" y="501094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1" name="Oval 465"/>
          <p:cNvSpPr>
            <a:spLocks noChangeArrowheads="1"/>
          </p:cNvSpPr>
          <p:nvPr/>
        </p:nvSpPr>
        <p:spPr bwMode="auto">
          <a:xfrm>
            <a:off x="8045450" y="5133181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2" name="Oval 466"/>
          <p:cNvSpPr>
            <a:spLocks noChangeArrowheads="1"/>
          </p:cNvSpPr>
          <p:nvPr/>
        </p:nvSpPr>
        <p:spPr bwMode="auto">
          <a:xfrm>
            <a:off x="7839075" y="501094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3" name="Oval 467"/>
          <p:cNvSpPr>
            <a:spLocks noChangeArrowheads="1"/>
          </p:cNvSpPr>
          <p:nvPr/>
        </p:nvSpPr>
        <p:spPr bwMode="auto">
          <a:xfrm>
            <a:off x="7839075" y="51823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4" name="Oval 468"/>
          <p:cNvSpPr>
            <a:spLocks noChangeArrowheads="1"/>
          </p:cNvSpPr>
          <p:nvPr/>
        </p:nvSpPr>
        <p:spPr bwMode="auto">
          <a:xfrm>
            <a:off x="7921625" y="5122069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5" name="Oval 469"/>
          <p:cNvSpPr>
            <a:spLocks noChangeArrowheads="1"/>
          </p:cNvSpPr>
          <p:nvPr/>
        </p:nvSpPr>
        <p:spPr bwMode="auto">
          <a:xfrm>
            <a:off x="7939087" y="5196681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6" name="Oval 470"/>
          <p:cNvSpPr>
            <a:spLocks noChangeArrowheads="1"/>
          </p:cNvSpPr>
          <p:nvPr/>
        </p:nvSpPr>
        <p:spPr bwMode="auto">
          <a:xfrm>
            <a:off x="7772400" y="5117306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7" name="Oval 471"/>
          <p:cNvSpPr>
            <a:spLocks noChangeArrowheads="1"/>
          </p:cNvSpPr>
          <p:nvPr/>
        </p:nvSpPr>
        <p:spPr bwMode="auto">
          <a:xfrm>
            <a:off x="7835900" y="501094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8" name="Oval 472"/>
          <p:cNvSpPr>
            <a:spLocks noChangeArrowheads="1"/>
          </p:cNvSpPr>
          <p:nvPr/>
        </p:nvSpPr>
        <p:spPr bwMode="auto">
          <a:xfrm>
            <a:off x="8615362" y="5182394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9" name="Oval 473"/>
          <p:cNvSpPr>
            <a:spLocks noChangeArrowheads="1"/>
          </p:cNvSpPr>
          <p:nvPr/>
        </p:nvSpPr>
        <p:spPr bwMode="auto">
          <a:xfrm>
            <a:off x="8408987" y="5107781"/>
            <a:ext cx="146050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0" name="Oval 474"/>
          <p:cNvSpPr>
            <a:spLocks noChangeArrowheads="1"/>
          </p:cNvSpPr>
          <p:nvPr/>
        </p:nvSpPr>
        <p:spPr bwMode="auto">
          <a:xfrm>
            <a:off x="8204200" y="4990306"/>
            <a:ext cx="147637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1" name="Oval 475"/>
          <p:cNvSpPr>
            <a:spLocks noChangeArrowheads="1"/>
          </p:cNvSpPr>
          <p:nvPr/>
        </p:nvSpPr>
        <p:spPr bwMode="auto">
          <a:xfrm>
            <a:off x="8204200" y="5158581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2" name="Oval 476"/>
          <p:cNvSpPr>
            <a:spLocks noChangeArrowheads="1"/>
          </p:cNvSpPr>
          <p:nvPr/>
        </p:nvSpPr>
        <p:spPr bwMode="auto">
          <a:xfrm>
            <a:off x="8288337" y="5096669"/>
            <a:ext cx="142875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3" name="Oval 477"/>
          <p:cNvSpPr>
            <a:spLocks noChangeArrowheads="1"/>
          </p:cNvSpPr>
          <p:nvPr/>
        </p:nvSpPr>
        <p:spPr bwMode="auto">
          <a:xfrm>
            <a:off x="8302625" y="517445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4" name="Oval 478"/>
          <p:cNvSpPr>
            <a:spLocks noChangeArrowheads="1"/>
          </p:cNvSpPr>
          <p:nvPr/>
        </p:nvSpPr>
        <p:spPr bwMode="auto">
          <a:xfrm>
            <a:off x="8137525" y="5095081"/>
            <a:ext cx="150812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5" name="Oval 479"/>
          <p:cNvSpPr>
            <a:spLocks noChangeArrowheads="1"/>
          </p:cNvSpPr>
          <p:nvPr/>
        </p:nvSpPr>
        <p:spPr bwMode="auto">
          <a:xfrm>
            <a:off x="8296275" y="5139531"/>
            <a:ext cx="147637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6" name="Oval 480"/>
          <p:cNvSpPr>
            <a:spLocks noChangeArrowheads="1"/>
          </p:cNvSpPr>
          <p:nvPr/>
        </p:nvSpPr>
        <p:spPr bwMode="auto">
          <a:xfrm>
            <a:off x="8512175" y="5033169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7" name="Oval 481"/>
          <p:cNvSpPr>
            <a:spLocks noChangeArrowheads="1"/>
          </p:cNvSpPr>
          <p:nvPr/>
        </p:nvSpPr>
        <p:spPr bwMode="auto">
          <a:xfrm>
            <a:off x="8569325" y="5155406"/>
            <a:ext cx="147637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8" name="Oval 482"/>
          <p:cNvSpPr>
            <a:spLocks noChangeArrowheads="1"/>
          </p:cNvSpPr>
          <p:nvPr/>
        </p:nvSpPr>
        <p:spPr bwMode="auto">
          <a:xfrm>
            <a:off x="8362950" y="50331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9" name="Oval 483"/>
          <p:cNvSpPr>
            <a:spLocks noChangeArrowheads="1"/>
          </p:cNvSpPr>
          <p:nvPr/>
        </p:nvSpPr>
        <p:spPr bwMode="auto">
          <a:xfrm>
            <a:off x="8362950" y="520461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0" name="Oval 484"/>
          <p:cNvSpPr>
            <a:spLocks noChangeArrowheads="1"/>
          </p:cNvSpPr>
          <p:nvPr/>
        </p:nvSpPr>
        <p:spPr bwMode="auto">
          <a:xfrm>
            <a:off x="8445500" y="5144294"/>
            <a:ext cx="147637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1" name="Oval 485"/>
          <p:cNvSpPr>
            <a:spLocks noChangeArrowheads="1"/>
          </p:cNvSpPr>
          <p:nvPr/>
        </p:nvSpPr>
        <p:spPr bwMode="auto">
          <a:xfrm>
            <a:off x="8462962" y="5218906"/>
            <a:ext cx="147638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2" name="Oval 486"/>
          <p:cNvSpPr>
            <a:spLocks noChangeArrowheads="1"/>
          </p:cNvSpPr>
          <p:nvPr/>
        </p:nvSpPr>
        <p:spPr bwMode="auto">
          <a:xfrm>
            <a:off x="8296275" y="513953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3" name="Oval 487"/>
          <p:cNvSpPr>
            <a:spLocks noChangeArrowheads="1"/>
          </p:cNvSpPr>
          <p:nvPr/>
        </p:nvSpPr>
        <p:spPr bwMode="auto">
          <a:xfrm>
            <a:off x="8359775" y="50331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4" name="Oval 488"/>
          <p:cNvSpPr>
            <a:spLocks noChangeArrowheads="1"/>
          </p:cNvSpPr>
          <p:nvPr/>
        </p:nvSpPr>
        <p:spPr bwMode="auto">
          <a:xfrm>
            <a:off x="7700962" y="51823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5" name="Oval 489"/>
          <p:cNvSpPr>
            <a:spLocks noChangeArrowheads="1"/>
          </p:cNvSpPr>
          <p:nvPr/>
        </p:nvSpPr>
        <p:spPr bwMode="auto">
          <a:xfrm>
            <a:off x="7493000" y="5107781"/>
            <a:ext cx="147637" cy="1698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6" name="Oval 490"/>
          <p:cNvSpPr>
            <a:spLocks noChangeArrowheads="1"/>
          </p:cNvSpPr>
          <p:nvPr/>
        </p:nvSpPr>
        <p:spPr bwMode="auto">
          <a:xfrm>
            <a:off x="7289800" y="4990306"/>
            <a:ext cx="146050" cy="1651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7" name="Oval 491"/>
          <p:cNvSpPr>
            <a:spLocks noChangeArrowheads="1"/>
          </p:cNvSpPr>
          <p:nvPr/>
        </p:nvSpPr>
        <p:spPr bwMode="auto">
          <a:xfrm>
            <a:off x="7289800" y="515858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8" name="Oval 492"/>
          <p:cNvSpPr>
            <a:spLocks noChangeArrowheads="1"/>
          </p:cNvSpPr>
          <p:nvPr/>
        </p:nvSpPr>
        <p:spPr bwMode="auto">
          <a:xfrm>
            <a:off x="7372350" y="5096669"/>
            <a:ext cx="144462" cy="1698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9" name="Oval 493"/>
          <p:cNvSpPr>
            <a:spLocks noChangeArrowheads="1"/>
          </p:cNvSpPr>
          <p:nvPr/>
        </p:nvSpPr>
        <p:spPr bwMode="auto">
          <a:xfrm>
            <a:off x="7386637" y="5174456"/>
            <a:ext cx="147638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0" name="Oval 494"/>
          <p:cNvSpPr>
            <a:spLocks noChangeArrowheads="1"/>
          </p:cNvSpPr>
          <p:nvPr/>
        </p:nvSpPr>
        <p:spPr bwMode="auto">
          <a:xfrm>
            <a:off x="7223125" y="509508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1" name="Oval 495"/>
          <p:cNvSpPr>
            <a:spLocks noChangeArrowheads="1"/>
          </p:cNvSpPr>
          <p:nvPr/>
        </p:nvSpPr>
        <p:spPr bwMode="auto">
          <a:xfrm>
            <a:off x="7381875" y="5139531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2" name="Oval 496"/>
          <p:cNvSpPr>
            <a:spLocks noChangeArrowheads="1"/>
          </p:cNvSpPr>
          <p:nvPr/>
        </p:nvSpPr>
        <p:spPr bwMode="auto">
          <a:xfrm>
            <a:off x="7597775" y="5033169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3" name="Oval 497"/>
          <p:cNvSpPr>
            <a:spLocks noChangeArrowheads="1"/>
          </p:cNvSpPr>
          <p:nvPr/>
        </p:nvSpPr>
        <p:spPr bwMode="auto">
          <a:xfrm>
            <a:off x="7654925" y="5155406"/>
            <a:ext cx="146050" cy="1666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4" name="Oval 498"/>
          <p:cNvSpPr>
            <a:spLocks noChangeArrowheads="1"/>
          </p:cNvSpPr>
          <p:nvPr/>
        </p:nvSpPr>
        <p:spPr bwMode="auto">
          <a:xfrm>
            <a:off x="7446962" y="503316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5" name="Oval 499"/>
          <p:cNvSpPr>
            <a:spLocks noChangeArrowheads="1"/>
          </p:cNvSpPr>
          <p:nvPr/>
        </p:nvSpPr>
        <p:spPr bwMode="auto">
          <a:xfrm>
            <a:off x="7446962" y="520461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6" name="Oval 500"/>
          <p:cNvSpPr>
            <a:spLocks noChangeArrowheads="1"/>
          </p:cNvSpPr>
          <p:nvPr/>
        </p:nvSpPr>
        <p:spPr bwMode="auto">
          <a:xfrm>
            <a:off x="7531100" y="5144294"/>
            <a:ext cx="146050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7" name="Oval 501"/>
          <p:cNvSpPr>
            <a:spLocks noChangeArrowheads="1"/>
          </p:cNvSpPr>
          <p:nvPr/>
        </p:nvSpPr>
        <p:spPr bwMode="auto">
          <a:xfrm>
            <a:off x="7548562" y="5218906"/>
            <a:ext cx="146050" cy="1682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8" name="Oval 502"/>
          <p:cNvSpPr>
            <a:spLocks noChangeArrowheads="1"/>
          </p:cNvSpPr>
          <p:nvPr/>
        </p:nvSpPr>
        <p:spPr bwMode="auto">
          <a:xfrm>
            <a:off x="7381875" y="5139531"/>
            <a:ext cx="149225" cy="1714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9" name="Oval 503"/>
          <p:cNvSpPr>
            <a:spLocks noChangeArrowheads="1"/>
          </p:cNvSpPr>
          <p:nvPr/>
        </p:nvSpPr>
        <p:spPr bwMode="auto">
          <a:xfrm>
            <a:off x="7443787" y="5033169"/>
            <a:ext cx="147638" cy="1666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0" name="Line 504"/>
          <p:cNvSpPr>
            <a:spLocks noChangeShapeType="1"/>
          </p:cNvSpPr>
          <p:nvPr/>
        </p:nvSpPr>
        <p:spPr bwMode="auto">
          <a:xfrm>
            <a:off x="2916237" y="4849019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1" name="Line 505"/>
          <p:cNvSpPr>
            <a:spLocks noChangeShapeType="1"/>
          </p:cNvSpPr>
          <p:nvPr/>
        </p:nvSpPr>
        <p:spPr bwMode="auto">
          <a:xfrm>
            <a:off x="5940425" y="4777581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6" name="Rectangle 3"/>
          <p:cNvSpPr txBox="1">
            <a:spLocks noChangeArrowheads="1"/>
          </p:cNvSpPr>
          <p:nvPr/>
        </p:nvSpPr>
        <p:spPr bwMode="auto">
          <a:xfrm>
            <a:off x="1259632" y="4046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36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Kmenové buňky</a:t>
            </a:r>
            <a:endParaRPr kumimoji="0" lang="cs-CZ" altLang="cs-CZ" sz="36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87624" y="2756520"/>
            <a:ext cx="7344816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32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 čemu jsou, jak vypadají a jak jsou regulovány kmenové buňky v dospělém organismu?</a:t>
            </a:r>
            <a:endParaRPr kumimoji="0" lang="cs-CZ" altLang="cs-CZ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15616" y="44624"/>
            <a:ext cx="7048872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32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 čemu jsou tkáňově specifické kmenové buňky?</a:t>
            </a:r>
            <a:endParaRPr kumimoji="0" lang="cs-CZ" altLang="cs-CZ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547664" y="1844824"/>
            <a:ext cx="74888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cs-CZ" altLang="cs-CZ" sz="2800" kern="0" dirty="0" smtClean="0">
                <a:solidFill>
                  <a:srgbClr val="000000"/>
                </a:solidFill>
                <a:latin typeface="Arial"/>
              </a:rPr>
              <a:t>1) K zajištění homeostázy</a:t>
            </a:r>
            <a:endParaRPr kumimoji="0" lang="cs-CZ" altLang="cs-CZ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lidském organismu běžně regenerují celé tkáně – např. vlasové kořínky (doba „života“ 3-4 roky), epitel střeva, epitel plic, krevní buňky nebo játra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cs-CZ" altLang="cs-CZ" sz="2800" kern="0" dirty="0">
              <a:solidFill>
                <a:srgbClr val="000000"/>
              </a:solidFill>
              <a:latin typeface="Arial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2) K</a:t>
            </a:r>
            <a:r>
              <a:rPr kumimoji="0" lang="cs-CZ" altLang="cs-CZ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zajištění procesu hojení a regenerace</a:t>
            </a:r>
            <a:endParaRPr kumimoji="0" lang="cs-CZ" altLang="cs-CZ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altLang="cs-CZ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7.tiff"/>
          <p:cNvPicPr>
            <a:picLocks noChangeAspect="1" noChangeArrowheads="1"/>
          </p:cNvPicPr>
          <p:nvPr/>
        </p:nvPicPr>
        <p:blipFill rotWithShape="1">
          <a:blip r:embed="rId2" cstate="print"/>
          <a:srcRect l="10748" t="18597" r="34591" b="41507"/>
          <a:stretch/>
        </p:blipFill>
        <p:spPr bwMode="auto">
          <a:xfrm rot="120000">
            <a:off x="2760655" y="828362"/>
            <a:ext cx="5906369" cy="5928379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2005013" y="104853"/>
            <a:ext cx="7138987" cy="627063"/>
          </a:xfrm>
        </p:spPr>
        <p:txBody>
          <a:bodyPr/>
          <a:lstStyle/>
          <a:p>
            <a:r>
              <a:rPr lang="cs-CZ" dirty="0" smtClean="0"/>
              <a:t>Časy – délka „života“ buněk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1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t="79584" r="3100" b="1525"/>
          <a:stretch>
            <a:fillRect/>
          </a:stretch>
        </p:blipFill>
        <p:spPr bwMode="auto">
          <a:xfrm>
            <a:off x="6372200" y="6045576"/>
            <a:ext cx="2771800" cy="81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Sekrece Wnt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2464" t="4780" r="6265" b="24960"/>
          <a:stretch>
            <a:fillRect/>
          </a:stretch>
        </p:blipFill>
        <p:spPr bwMode="auto">
          <a:xfrm>
            <a:off x="3203848" y="1196752"/>
            <a:ext cx="4210025" cy="487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57" y="2636838"/>
            <a:ext cx="7752211" cy="316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57" name="Text Box 5"/>
          <p:cNvSpPr txBox="1">
            <a:spLocks noChangeArrowheads="1"/>
          </p:cNvSpPr>
          <p:nvPr/>
        </p:nvSpPr>
        <p:spPr bwMode="auto">
          <a:xfrm>
            <a:off x="1634283" y="979451"/>
            <a:ext cx="6192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smtClean="0">
                <a:solidFill>
                  <a:schemeClr val="tx1"/>
                </a:solidFill>
              </a:rPr>
              <a:t>Využití přechodného zvýšení </a:t>
            </a:r>
            <a:r>
              <a:rPr lang="cs-CZ" altLang="cs-CZ" baseline="30000" dirty="0" smtClean="0">
                <a:solidFill>
                  <a:schemeClr val="tx1"/>
                </a:solidFill>
              </a:rPr>
              <a:t>14</a:t>
            </a:r>
            <a:r>
              <a:rPr lang="cs-CZ" altLang="cs-CZ" dirty="0" smtClean="0">
                <a:solidFill>
                  <a:schemeClr val="tx1"/>
                </a:solidFill>
              </a:rPr>
              <a:t>C z dob studené války (Jonas </a:t>
            </a:r>
            <a:r>
              <a:rPr lang="cs-CZ" altLang="cs-CZ" dirty="0" err="1" smtClean="0">
                <a:solidFill>
                  <a:schemeClr val="tx1"/>
                </a:solidFill>
              </a:rPr>
              <a:t>Frisén</a:t>
            </a:r>
            <a:r>
              <a:rPr lang="cs-CZ" altLang="cs-CZ" dirty="0" smtClean="0">
                <a:solidFill>
                  <a:schemeClr val="tx1"/>
                </a:solidFill>
              </a:rPr>
              <a:t>, </a:t>
            </a:r>
            <a:r>
              <a:rPr lang="cs-CZ" altLang="cs-CZ" dirty="0" err="1" smtClean="0">
                <a:solidFill>
                  <a:schemeClr val="tx1"/>
                </a:solidFill>
              </a:rPr>
              <a:t>Karolinska</a:t>
            </a:r>
            <a:r>
              <a:rPr lang="cs-CZ" altLang="cs-CZ" dirty="0" smtClean="0">
                <a:solidFill>
                  <a:schemeClr val="tx1"/>
                </a:solidFill>
              </a:rPr>
              <a:t>)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356360" name="Text Box 8"/>
          <p:cNvSpPr txBox="1">
            <a:spLocks noChangeArrowheads="1"/>
          </p:cNvSpPr>
          <p:nvPr/>
        </p:nvSpPr>
        <p:spPr bwMode="auto">
          <a:xfrm>
            <a:off x="1403350" y="2060575"/>
            <a:ext cx="61928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u="sng" dirty="0" smtClean="0">
                <a:solidFill>
                  <a:schemeClr val="tx1"/>
                </a:solidFill>
              </a:rPr>
              <a:t>Nervové buňky mozkové kůry</a:t>
            </a:r>
            <a:endParaRPr lang="cs-CZ" altLang="cs-CZ" u="sng" dirty="0">
              <a:solidFill>
                <a:schemeClr val="tx1"/>
              </a:solidFill>
            </a:endParaRPr>
          </a:p>
        </p:txBody>
      </p:sp>
      <p:sp>
        <p:nvSpPr>
          <p:cNvPr id="6" name="Nadpis 4"/>
          <p:cNvSpPr txBox="1">
            <a:spLocks/>
          </p:cNvSpPr>
          <p:nvPr/>
        </p:nvSpPr>
        <p:spPr bwMode="auto">
          <a:xfrm>
            <a:off x="827584" y="104853"/>
            <a:ext cx="8640959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 smtClean="0"/>
              <a:t>Jak zjistit délku „života“ buněk/intenzitu obnovy tkání?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9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8" y="765175"/>
            <a:ext cx="8449091" cy="34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1388981" y="169862"/>
            <a:ext cx="61928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smtClean="0">
                <a:solidFill>
                  <a:schemeClr val="tx1"/>
                </a:solidFill>
              </a:rPr>
              <a:t>Regenerace srdce:</a:t>
            </a: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3573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38650"/>
            <a:ext cx="6170613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9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alamander regener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6" y="1556792"/>
            <a:ext cx="369884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31640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Schopnosti regenerace se liší mezi jednotlivými organismy</a:t>
            </a:r>
          </a:p>
        </p:txBody>
      </p:sp>
      <p:pic>
        <p:nvPicPr>
          <p:cNvPr id="2" name="Leopard Gecko Time Lapse Tail Regeneration (Regenerated Leopard Gecko Tail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096" y="4005064"/>
            <a:ext cx="3429000" cy="2286000"/>
          </a:xfrm>
          <a:prstGeom prst="rect">
            <a:avLst/>
          </a:prstGeom>
        </p:spPr>
      </p:pic>
      <p:pic>
        <p:nvPicPr>
          <p:cNvPr id="3" name="Salamander Regrowing Leg (Alan Russel).wmv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9296" y="1166984"/>
            <a:ext cx="3022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alamander regene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00311"/>
            <a:ext cx="3960440" cy="539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094769"/>
            <a:ext cx="2864745" cy="178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627093" y="1475492"/>
            <a:ext cx="2160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chemeClr val="tx1"/>
                </a:solidFill>
              </a:rPr>
              <a:t>po </a:t>
            </a:r>
            <a:r>
              <a:rPr lang="cs-CZ" altLang="cs-CZ" dirty="0" smtClean="0">
                <a:solidFill>
                  <a:schemeClr val="tx1"/>
                </a:solidFill>
              </a:rPr>
              <a:t>amputaci:</a:t>
            </a: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9" name="Picture 10" descr="h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478267"/>
            <a:ext cx="2864745" cy="178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555656" y="4005064"/>
            <a:ext cx="2160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chemeClr val="tx1"/>
                </a:solidFill>
              </a:rPr>
              <a:t>po 10 </a:t>
            </a:r>
            <a:r>
              <a:rPr lang="cs-CZ" altLang="cs-CZ" dirty="0" smtClean="0">
                <a:solidFill>
                  <a:schemeClr val="tx1"/>
                </a:solidFill>
              </a:rPr>
              <a:t>letech: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7308131" y="5452965"/>
            <a:ext cx="1495097" cy="792920"/>
          </a:xfrm>
          <a:custGeom>
            <a:avLst/>
            <a:gdLst>
              <a:gd name="T0" fmla="*/ 2147483647 w 1004"/>
              <a:gd name="T1" fmla="*/ 2147483647 h 375"/>
              <a:gd name="T2" fmla="*/ 2147483647 w 1004"/>
              <a:gd name="T3" fmla="*/ 2147483647 h 375"/>
              <a:gd name="T4" fmla="*/ 2147483647 w 1004"/>
              <a:gd name="T5" fmla="*/ 2147483647 h 375"/>
              <a:gd name="T6" fmla="*/ 2147483647 w 1004"/>
              <a:gd name="T7" fmla="*/ 2147483647 h 375"/>
              <a:gd name="T8" fmla="*/ 2147483647 w 1004"/>
              <a:gd name="T9" fmla="*/ 2147483647 h 375"/>
              <a:gd name="T10" fmla="*/ 2147483647 w 1004"/>
              <a:gd name="T11" fmla="*/ 2147483647 h 375"/>
              <a:gd name="T12" fmla="*/ 2147483647 w 1004"/>
              <a:gd name="T13" fmla="*/ 2147483647 h 375"/>
              <a:gd name="T14" fmla="*/ 2147483647 w 1004"/>
              <a:gd name="T15" fmla="*/ 2147483647 h 375"/>
              <a:gd name="T16" fmla="*/ 2147483647 w 1004"/>
              <a:gd name="T17" fmla="*/ 2147483647 h 375"/>
              <a:gd name="T18" fmla="*/ 2147483647 w 1004"/>
              <a:gd name="T19" fmla="*/ 2147483647 h 375"/>
              <a:gd name="T20" fmla="*/ 2147483647 w 1004"/>
              <a:gd name="T21" fmla="*/ 2147483647 h 375"/>
              <a:gd name="T22" fmla="*/ 2147483647 w 1004"/>
              <a:gd name="T23" fmla="*/ 2147483647 h 375"/>
              <a:gd name="T24" fmla="*/ 2147483647 w 1004"/>
              <a:gd name="T25" fmla="*/ 2147483647 h 375"/>
              <a:gd name="T26" fmla="*/ 2147483647 w 1004"/>
              <a:gd name="T27" fmla="*/ 2147483647 h 375"/>
              <a:gd name="T28" fmla="*/ 2147483647 w 1004"/>
              <a:gd name="T29" fmla="*/ 2147483647 h 375"/>
              <a:gd name="T30" fmla="*/ 2147483647 w 1004"/>
              <a:gd name="T31" fmla="*/ 2147483647 h 375"/>
              <a:gd name="T32" fmla="*/ 2147483647 w 1004"/>
              <a:gd name="T33" fmla="*/ 2147483647 h 375"/>
              <a:gd name="T34" fmla="*/ 2147483647 w 1004"/>
              <a:gd name="T35" fmla="*/ 2147483647 h 375"/>
              <a:gd name="T36" fmla="*/ 2147483647 w 1004"/>
              <a:gd name="T37" fmla="*/ 2147483647 h 375"/>
              <a:gd name="T38" fmla="*/ 2147483647 w 1004"/>
              <a:gd name="T39" fmla="*/ 2147483647 h 375"/>
              <a:gd name="T40" fmla="*/ 2147483647 w 1004"/>
              <a:gd name="T41" fmla="*/ 2147483647 h 375"/>
              <a:gd name="T42" fmla="*/ 2147483647 w 1004"/>
              <a:gd name="T43" fmla="*/ 2147483647 h 375"/>
              <a:gd name="T44" fmla="*/ 2147483647 w 1004"/>
              <a:gd name="T45" fmla="*/ 2147483647 h 375"/>
              <a:gd name="T46" fmla="*/ 2147483647 w 1004"/>
              <a:gd name="T47" fmla="*/ 2147483647 h 375"/>
              <a:gd name="T48" fmla="*/ 2147483647 w 1004"/>
              <a:gd name="T49" fmla="*/ 2147483647 h 375"/>
              <a:gd name="T50" fmla="*/ 2147483647 w 1004"/>
              <a:gd name="T51" fmla="*/ 2147483647 h 375"/>
              <a:gd name="T52" fmla="*/ 2147483647 w 1004"/>
              <a:gd name="T53" fmla="*/ 2147483647 h 375"/>
              <a:gd name="T54" fmla="*/ 2147483647 w 1004"/>
              <a:gd name="T55" fmla="*/ 2147483647 h 375"/>
              <a:gd name="T56" fmla="*/ 2147483647 w 1004"/>
              <a:gd name="T57" fmla="*/ 2147483647 h 375"/>
              <a:gd name="T58" fmla="*/ 2147483647 w 1004"/>
              <a:gd name="T59" fmla="*/ 2147483647 h 375"/>
              <a:gd name="T60" fmla="*/ 2147483647 w 1004"/>
              <a:gd name="T61" fmla="*/ 2147483647 h 375"/>
              <a:gd name="T62" fmla="*/ 2147483647 w 1004"/>
              <a:gd name="T63" fmla="*/ 2147483647 h 375"/>
              <a:gd name="T64" fmla="*/ 2147483647 w 1004"/>
              <a:gd name="T65" fmla="*/ 2147483647 h 375"/>
              <a:gd name="T66" fmla="*/ 2147483647 w 1004"/>
              <a:gd name="T67" fmla="*/ 2147483647 h 375"/>
              <a:gd name="T68" fmla="*/ 2147483647 w 1004"/>
              <a:gd name="T69" fmla="*/ 2147483647 h 375"/>
              <a:gd name="T70" fmla="*/ 2147483647 w 1004"/>
              <a:gd name="T71" fmla="*/ 2147483647 h 375"/>
              <a:gd name="T72" fmla="*/ 2147483647 w 1004"/>
              <a:gd name="T73" fmla="*/ 2147483647 h 375"/>
              <a:gd name="T74" fmla="*/ 2147483647 w 1004"/>
              <a:gd name="T75" fmla="*/ 2147483647 h 375"/>
              <a:gd name="T76" fmla="*/ 2147483647 w 1004"/>
              <a:gd name="T77" fmla="*/ 2147483647 h 375"/>
              <a:gd name="T78" fmla="*/ 2147483647 w 1004"/>
              <a:gd name="T79" fmla="*/ 2147483647 h 375"/>
              <a:gd name="T80" fmla="*/ 2147483647 w 1004"/>
              <a:gd name="T81" fmla="*/ 2147483647 h 375"/>
              <a:gd name="T82" fmla="*/ 2147483647 w 1004"/>
              <a:gd name="T83" fmla="*/ 2147483647 h 375"/>
              <a:gd name="T84" fmla="*/ 2147483647 w 1004"/>
              <a:gd name="T85" fmla="*/ 2147483647 h 375"/>
              <a:gd name="T86" fmla="*/ 2147483647 w 1004"/>
              <a:gd name="T87" fmla="*/ 2147483647 h 375"/>
              <a:gd name="T88" fmla="*/ 2147483647 w 1004"/>
              <a:gd name="T89" fmla="*/ 2147483647 h 375"/>
              <a:gd name="T90" fmla="*/ 0 w 1004"/>
              <a:gd name="T91" fmla="*/ 2147483647 h 375"/>
              <a:gd name="T92" fmla="*/ 2147483647 w 1004"/>
              <a:gd name="T93" fmla="*/ 2147483647 h 375"/>
              <a:gd name="T94" fmla="*/ 2147483647 w 1004"/>
              <a:gd name="T95" fmla="*/ 2147483647 h 37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04" h="375">
                <a:moveTo>
                  <a:pt x="506" y="218"/>
                </a:moveTo>
                <a:cubicBezTo>
                  <a:pt x="459" y="265"/>
                  <a:pt x="404" y="294"/>
                  <a:pt x="349" y="331"/>
                </a:cubicBezTo>
                <a:cubicBezTo>
                  <a:pt x="332" y="342"/>
                  <a:pt x="308" y="337"/>
                  <a:pt x="288" y="340"/>
                </a:cubicBezTo>
                <a:cubicBezTo>
                  <a:pt x="330" y="295"/>
                  <a:pt x="413" y="294"/>
                  <a:pt x="471" y="279"/>
                </a:cubicBezTo>
                <a:cubicBezTo>
                  <a:pt x="513" y="268"/>
                  <a:pt x="546" y="236"/>
                  <a:pt x="585" y="218"/>
                </a:cubicBezTo>
                <a:cubicBezTo>
                  <a:pt x="635" y="195"/>
                  <a:pt x="688" y="169"/>
                  <a:pt x="742" y="157"/>
                </a:cubicBezTo>
                <a:cubicBezTo>
                  <a:pt x="748" y="151"/>
                  <a:pt x="765" y="145"/>
                  <a:pt x="759" y="139"/>
                </a:cubicBezTo>
                <a:cubicBezTo>
                  <a:pt x="753" y="133"/>
                  <a:pt x="741" y="144"/>
                  <a:pt x="733" y="148"/>
                </a:cubicBezTo>
                <a:cubicBezTo>
                  <a:pt x="692" y="168"/>
                  <a:pt x="655" y="187"/>
                  <a:pt x="611" y="200"/>
                </a:cubicBezTo>
                <a:cubicBezTo>
                  <a:pt x="578" y="223"/>
                  <a:pt x="545" y="225"/>
                  <a:pt x="506" y="235"/>
                </a:cubicBezTo>
                <a:cubicBezTo>
                  <a:pt x="447" y="276"/>
                  <a:pt x="368" y="302"/>
                  <a:pt x="297" y="314"/>
                </a:cubicBezTo>
                <a:cubicBezTo>
                  <a:pt x="259" y="333"/>
                  <a:pt x="225" y="340"/>
                  <a:pt x="183" y="349"/>
                </a:cubicBezTo>
                <a:cubicBezTo>
                  <a:pt x="154" y="343"/>
                  <a:pt x="101" y="360"/>
                  <a:pt x="96" y="331"/>
                </a:cubicBezTo>
                <a:cubicBezTo>
                  <a:pt x="91" y="304"/>
                  <a:pt x="148" y="310"/>
                  <a:pt x="175" y="305"/>
                </a:cubicBezTo>
                <a:cubicBezTo>
                  <a:pt x="288" y="285"/>
                  <a:pt x="400" y="264"/>
                  <a:pt x="515" y="253"/>
                </a:cubicBezTo>
                <a:cubicBezTo>
                  <a:pt x="569" y="242"/>
                  <a:pt x="619" y="223"/>
                  <a:pt x="672" y="209"/>
                </a:cubicBezTo>
                <a:cubicBezTo>
                  <a:pt x="681" y="203"/>
                  <a:pt x="689" y="197"/>
                  <a:pt x="698" y="192"/>
                </a:cubicBezTo>
                <a:cubicBezTo>
                  <a:pt x="706" y="188"/>
                  <a:pt x="716" y="188"/>
                  <a:pt x="724" y="183"/>
                </a:cubicBezTo>
                <a:cubicBezTo>
                  <a:pt x="740" y="173"/>
                  <a:pt x="752" y="158"/>
                  <a:pt x="768" y="148"/>
                </a:cubicBezTo>
                <a:cubicBezTo>
                  <a:pt x="683" y="113"/>
                  <a:pt x="600" y="135"/>
                  <a:pt x="515" y="157"/>
                </a:cubicBezTo>
                <a:cubicBezTo>
                  <a:pt x="466" y="189"/>
                  <a:pt x="397" y="201"/>
                  <a:pt x="340" y="209"/>
                </a:cubicBezTo>
                <a:cubicBezTo>
                  <a:pt x="308" y="220"/>
                  <a:pt x="278" y="228"/>
                  <a:pt x="244" y="235"/>
                </a:cubicBezTo>
                <a:cubicBezTo>
                  <a:pt x="207" y="254"/>
                  <a:pt x="181" y="261"/>
                  <a:pt x="140" y="270"/>
                </a:cubicBezTo>
                <a:cubicBezTo>
                  <a:pt x="78" y="302"/>
                  <a:pt x="102" y="286"/>
                  <a:pt x="175" y="270"/>
                </a:cubicBezTo>
                <a:cubicBezTo>
                  <a:pt x="232" y="257"/>
                  <a:pt x="291" y="251"/>
                  <a:pt x="349" y="244"/>
                </a:cubicBezTo>
                <a:cubicBezTo>
                  <a:pt x="409" y="219"/>
                  <a:pt x="477" y="204"/>
                  <a:pt x="541" y="192"/>
                </a:cubicBezTo>
                <a:cubicBezTo>
                  <a:pt x="590" y="172"/>
                  <a:pt x="638" y="161"/>
                  <a:pt x="689" y="148"/>
                </a:cubicBezTo>
                <a:cubicBezTo>
                  <a:pt x="717" y="120"/>
                  <a:pt x="794" y="106"/>
                  <a:pt x="838" y="96"/>
                </a:cubicBezTo>
                <a:cubicBezTo>
                  <a:pt x="844" y="90"/>
                  <a:pt x="858" y="86"/>
                  <a:pt x="855" y="78"/>
                </a:cubicBezTo>
                <a:cubicBezTo>
                  <a:pt x="848" y="57"/>
                  <a:pt x="810" y="75"/>
                  <a:pt x="803" y="78"/>
                </a:cubicBezTo>
                <a:cubicBezTo>
                  <a:pt x="732" y="109"/>
                  <a:pt x="653" y="105"/>
                  <a:pt x="576" y="113"/>
                </a:cubicBezTo>
                <a:cubicBezTo>
                  <a:pt x="522" y="132"/>
                  <a:pt x="479" y="133"/>
                  <a:pt x="419" y="139"/>
                </a:cubicBezTo>
                <a:cubicBezTo>
                  <a:pt x="317" y="174"/>
                  <a:pt x="417" y="143"/>
                  <a:pt x="314" y="165"/>
                </a:cubicBezTo>
                <a:cubicBezTo>
                  <a:pt x="290" y="170"/>
                  <a:pt x="267" y="177"/>
                  <a:pt x="244" y="183"/>
                </a:cubicBezTo>
                <a:cubicBezTo>
                  <a:pt x="232" y="186"/>
                  <a:pt x="209" y="192"/>
                  <a:pt x="209" y="192"/>
                </a:cubicBezTo>
                <a:cubicBezTo>
                  <a:pt x="294" y="217"/>
                  <a:pt x="408" y="190"/>
                  <a:pt x="497" y="183"/>
                </a:cubicBezTo>
                <a:cubicBezTo>
                  <a:pt x="607" y="158"/>
                  <a:pt x="718" y="152"/>
                  <a:pt x="829" y="130"/>
                </a:cubicBezTo>
                <a:cubicBezTo>
                  <a:pt x="870" y="122"/>
                  <a:pt x="911" y="108"/>
                  <a:pt x="951" y="96"/>
                </a:cubicBezTo>
                <a:cubicBezTo>
                  <a:pt x="969" y="91"/>
                  <a:pt x="1004" y="78"/>
                  <a:pt x="1004" y="78"/>
                </a:cubicBezTo>
                <a:cubicBezTo>
                  <a:pt x="992" y="72"/>
                  <a:pt x="982" y="61"/>
                  <a:pt x="969" y="61"/>
                </a:cubicBezTo>
                <a:cubicBezTo>
                  <a:pt x="774" y="58"/>
                  <a:pt x="559" y="0"/>
                  <a:pt x="384" y="87"/>
                </a:cubicBezTo>
                <a:cubicBezTo>
                  <a:pt x="344" y="107"/>
                  <a:pt x="374" y="102"/>
                  <a:pt x="332" y="113"/>
                </a:cubicBezTo>
                <a:cubicBezTo>
                  <a:pt x="286" y="125"/>
                  <a:pt x="224" y="130"/>
                  <a:pt x="183" y="157"/>
                </a:cubicBezTo>
                <a:cubicBezTo>
                  <a:pt x="149" y="179"/>
                  <a:pt x="167" y="171"/>
                  <a:pt x="131" y="183"/>
                </a:cubicBezTo>
                <a:cubicBezTo>
                  <a:pt x="109" y="203"/>
                  <a:pt x="79" y="211"/>
                  <a:pt x="61" y="235"/>
                </a:cubicBezTo>
                <a:cubicBezTo>
                  <a:pt x="8" y="304"/>
                  <a:pt x="49" y="273"/>
                  <a:pt x="0" y="305"/>
                </a:cubicBezTo>
                <a:cubicBezTo>
                  <a:pt x="24" y="375"/>
                  <a:pt x="112" y="335"/>
                  <a:pt x="175" y="331"/>
                </a:cubicBezTo>
                <a:cubicBezTo>
                  <a:pt x="169" y="325"/>
                  <a:pt x="157" y="314"/>
                  <a:pt x="157" y="314"/>
                </a:cubicBezTo>
              </a:path>
            </a:pathLst>
          </a:custGeom>
          <a:solidFill>
            <a:srgbClr val="3366FF"/>
          </a:solidFill>
          <a:ln w="231775" cmpd="sng">
            <a:solidFill>
              <a:srgbClr val="0099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31640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Schopnosti regenerace se liší mezi jednotlivými organismy</a:t>
            </a:r>
          </a:p>
        </p:txBody>
      </p:sp>
    </p:spTree>
    <p:extLst>
      <p:ext uri="{BB962C8B-B14F-4D97-AF65-F5344CB8AC3E}">
        <p14:creationId xmlns:p14="http://schemas.microsoft.com/office/powerpoint/2010/main" val="41518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1560" y="-51792"/>
            <a:ext cx="8712968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Morfogenetické sign. dráhy 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(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kanonická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</a:t>
            </a:r>
            <a:r>
              <a:rPr lang="en-US" altLang="cs-CZ" sz="24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signal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izace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, Hedgehog, TGF, Notch)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jsou nezbytné pro regeraci u řady mnohobuněčných organismů</a:t>
            </a:r>
            <a:endParaRPr lang="en-US" altLang="cs-CZ" sz="24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8394" y="2046561"/>
            <a:ext cx="3981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775348"/>
            <a:ext cx="41338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59832" y="3414986"/>
            <a:ext cx="3455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chick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17728" y="1631653"/>
            <a:ext cx="1008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chemeClr val="tx1"/>
                </a:solidFill>
              </a:rPr>
              <a:t>axolotl</a:t>
            </a:r>
          </a:p>
        </p:txBody>
      </p:sp>
    </p:spTree>
    <p:extLst>
      <p:ext uri="{BB962C8B-B14F-4D97-AF65-F5344CB8AC3E}">
        <p14:creationId xmlns:p14="http://schemas.microsoft.com/office/powerpoint/2010/main" val="205555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1560" y="-51792"/>
            <a:ext cx="8712968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Morfogenetické sign. dráhy 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(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kanonická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</a:t>
            </a:r>
            <a:r>
              <a:rPr lang="en-US" altLang="cs-CZ" sz="24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signal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izace</a:t>
            </a:r>
            <a:r>
              <a:rPr lang="en-US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, Hedgehog, TGF, Notch)</a:t>
            </a:r>
            <a:r>
              <a:rPr lang="cs-CZ" altLang="cs-CZ" sz="24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jsou nezbytné pro regeraci u řady mnohobuněčných organismů</a:t>
            </a:r>
            <a:endParaRPr lang="en-US" altLang="cs-CZ" sz="2400" b="1" kern="0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7" name="Picture 8" descr="Wnts in fin regeneration"/>
          <p:cNvPicPr>
            <a:picLocks noChangeAspect="1" noChangeArrowheads="1"/>
          </p:cNvPicPr>
          <p:nvPr/>
        </p:nvPicPr>
        <p:blipFill>
          <a:blip r:embed="rId2" cstate="print"/>
          <a:srcRect t="41013" b="46518"/>
          <a:stretch>
            <a:fillRect/>
          </a:stretch>
        </p:blipFill>
        <p:spPr bwMode="auto">
          <a:xfrm>
            <a:off x="3779912" y="4312029"/>
            <a:ext cx="39878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49206" y="2367912"/>
            <a:ext cx="129614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smtClean="0">
                <a:solidFill>
                  <a:schemeClr val="tx1"/>
                </a:solidFill>
              </a:rPr>
              <a:t>zebrafish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771974" y="4527929"/>
            <a:ext cx="360363" cy="10080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11" name="Picture 14" descr="Wnts in fin regeneration II"/>
          <p:cNvPicPr>
            <a:picLocks noChangeAspect="1" noChangeArrowheads="1"/>
          </p:cNvPicPr>
          <p:nvPr/>
        </p:nvPicPr>
        <p:blipFill>
          <a:blip r:embed="rId3" cstate="print"/>
          <a:srcRect t="78125"/>
          <a:stretch>
            <a:fillRect/>
          </a:stretch>
        </p:blipFill>
        <p:spPr bwMode="auto">
          <a:xfrm>
            <a:off x="3276104" y="2943604"/>
            <a:ext cx="48974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2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48263" y="5516563"/>
            <a:ext cx="3805237" cy="1333500"/>
            <a:chOff x="1046" y="1452"/>
            <a:chExt cx="3395" cy="120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6" y="1452"/>
              <a:ext cx="3395" cy="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26" y="2478"/>
              <a:ext cx="194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 r="3066"/>
          <a:stretch>
            <a:fillRect/>
          </a:stretch>
        </p:blipFill>
        <p:spPr bwMode="auto">
          <a:xfrm>
            <a:off x="7296100" y="3275385"/>
            <a:ext cx="1821979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31640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... Regenerace pod kontrolou </a:t>
            </a:r>
            <a:r>
              <a:rPr lang="cs-CZ" altLang="cs-CZ" sz="2800" b="1" kern="0" dirty="0" err="1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Wnt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 signální dráhy u ploštěnky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502" y="1138895"/>
            <a:ext cx="4011513" cy="571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382" t="1113" r="21866"/>
          <a:stretch>
            <a:fillRect/>
          </a:stretch>
        </p:blipFill>
        <p:spPr bwMode="auto">
          <a:xfrm>
            <a:off x="4728592" y="1124744"/>
            <a:ext cx="2579712" cy="416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716016" y="4242445"/>
            <a:ext cx="14401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0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Kanonická signální dráha Wnt</a:t>
            </a: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/>
          <a:srcRect l="4494" t="2666" r="4495" b="20001"/>
          <a:stretch>
            <a:fillRect/>
          </a:stretch>
        </p:blipFill>
        <p:spPr bwMode="auto">
          <a:xfrm>
            <a:off x="1620913" y="1484784"/>
            <a:ext cx="744165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2"/>
          <p:cNvSpPr>
            <a:spLocks noChangeArrowheads="1"/>
          </p:cNvSpPr>
          <p:nvPr/>
        </p:nvSpPr>
        <p:spPr bwMode="auto">
          <a:xfrm rot="21427471">
            <a:off x="1752444" y="1483735"/>
            <a:ext cx="1082197" cy="3926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 rot="21427471">
            <a:off x="5735010" y="1483710"/>
            <a:ext cx="1082197" cy="3926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452264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Kanonická signální dráha Wnt</a:t>
            </a:r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 cstate="print"/>
          <a:srcRect l="1366" t="82666" r="393" b="1024"/>
          <a:stretch>
            <a:fillRect/>
          </a:stretch>
        </p:blipFill>
        <p:spPr bwMode="auto">
          <a:xfrm>
            <a:off x="1187624" y="2996951"/>
            <a:ext cx="7921576" cy="110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87624" y="234888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- legenda k obrázku: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83568" y="116632"/>
            <a:ext cx="7840960" cy="7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en-US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Frizzled – </a:t>
            </a:r>
            <a:r>
              <a:rPr lang="cs-CZ" altLang="cs-CZ" sz="2800" b="1" kern="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klíčový receptor většiny (všech?) signálních drah Wnt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3763" t="2655" r="6094" b="26766"/>
          <a:stretch>
            <a:fillRect/>
          </a:stretch>
        </p:blipFill>
        <p:spPr bwMode="auto">
          <a:xfrm>
            <a:off x="2341997" y="1196752"/>
            <a:ext cx="595878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t="75798"/>
          <a:stretch>
            <a:fillRect/>
          </a:stretch>
        </p:blipFill>
        <p:spPr bwMode="auto">
          <a:xfrm>
            <a:off x="2339752" y="5684991"/>
            <a:ext cx="5148064" cy="117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678</TotalTime>
  <Words>1219</Words>
  <Application>Microsoft Office PowerPoint</Application>
  <PresentationFormat>Předvádění na obrazovce (4:3)</PresentationFormat>
  <Paragraphs>198</Paragraphs>
  <Slides>66</Slides>
  <Notes>1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67" baseType="lpstr">
      <vt:lpstr>Sablona_prezentace_zelena</vt:lpstr>
      <vt:lpstr>doc. Mgr. Vítězslav Bryja, Ph.D.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Epithelio-mesenchymální transice a role β-kateninu v tomto procesu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Časy – délka „života“ buněk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Honza</dc:creator>
  <cp:lastModifiedBy>Vita Bryja</cp:lastModifiedBy>
  <cp:revision>99</cp:revision>
  <dcterms:created xsi:type="dcterms:W3CDTF">2017-09-12T04:05:13Z</dcterms:created>
  <dcterms:modified xsi:type="dcterms:W3CDTF">2017-10-09T12:44:44Z</dcterms:modified>
</cp:coreProperties>
</file>