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64" d="100"/>
          <a:sy n="64" d="100"/>
        </p:scale>
        <p:origin x="1488" y="6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18.9.2017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18.9.2017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18.9.2017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18.9.2017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18.9.2017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7299"/>
            <a:ext cx="7772400" cy="1723549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Bi7541 Analýza dat na </a:t>
            </a:r>
            <a:r>
              <a:rPr lang="cs-CZ" sz="3200" dirty="0" smtClean="0"/>
              <a:t>PC</a:t>
            </a:r>
            <a:br>
              <a:rPr lang="cs-CZ" sz="3200" dirty="0" smtClean="0"/>
            </a:b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123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4755" y="1484784"/>
            <a:ext cx="8590855" cy="491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18.   9. 2017 	úvod do analýzy dat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25.   9. 2017	typy dat + </a:t>
            </a:r>
            <a:r>
              <a:rPr lang="cs-CZ" dirty="0"/>
              <a:t>příprava dat – MS Excel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2. 10. 2017 	MS </a:t>
            </a:r>
            <a:r>
              <a:rPr lang="cs-CZ" dirty="0"/>
              <a:t>Excel, zpracování větších objemů dat, tipy, triky, ovládání</a:t>
            </a:r>
            <a:endParaRPr lang="cs-CZ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/>
              <a:t> </a:t>
            </a:r>
            <a:r>
              <a:rPr lang="cs-CZ" dirty="0" smtClean="0"/>
              <a:t> 9. 10. 2017</a:t>
            </a:r>
            <a:r>
              <a:rPr lang="cs-CZ" dirty="0"/>
              <a:t>	</a:t>
            </a:r>
            <a:r>
              <a:rPr lang="cs-CZ" dirty="0" smtClean="0"/>
              <a:t>makra </a:t>
            </a:r>
            <a:r>
              <a:rPr lang="cs-CZ" dirty="0" err="1"/>
              <a:t>Visual</a:t>
            </a:r>
            <a:r>
              <a:rPr lang="cs-CZ" dirty="0"/>
              <a:t> Basic v MS </a:t>
            </a:r>
            <a:r>
              <a:rPr lang="cs-CZ" dirty="0" smtClean="0"/>
              <a:t>Excel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16. 10. 2017 	práce </a:t>
            </a:r>
            <a:r>
              <a:rPr lang="cs-CZ" dirty="0"/>
              <a:t>se software </a:t>
            </a:r>
            <a:r>
              <a:rPr lang="cs-CZ" dirty="0" err="1"/>
              <a:t>Statistica</a:t>
            </a:r>
            <a:r>
              <a:rPr lang="cs-CZ" dirty="0"/>
              <a:t>, popisné statistiky</a:t>
            </a:r>
            <a:endParaRPr lang="cs-CZ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23. 10. 2017	rozdělení </a:t>
            </a:r>
            <a:r>
              <a:rPr lang="cs-CZ" dirty="0"/>
              <a:t>pravděpodobnosti + principy statistického testování</a:t>
            </a: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30. 10. 2017	</a:t>
            </a:r>
            <a:r>
              <a:rPr lang="cs-CZ" dirty="0"/>
              <a:t>parametrické testy shody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6. 11. 2017</a:t>
            </a:r>
            <a:r>
              <a:rPr lang="cs-CZ" dirty="0"/>
              <a:t>	</a:t>
            </a:r>
            <a:r>
              <a:rPr lang="cs-CZ" dirty="0" err="1"/>
              <a:t>neparametrické</a:t>
            </a:r>
            <a:r>
              <a:rPr lang="cs-CZ" dirty="0"/>
              <a:t> testy </a:t>
            </a:r>
            <a:r>
              <a:rPr lang="cs-CZ" dirty="0" smtClean="0"/>
              <a:t>shody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13. 11. 2017	</a:t>
            </a:r>
            <a:r>
              <a:rPr lang="cs-CZ" dirty="0"/>
              <a:t>analýza rozptylu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20</a:t>
            </a:r>
            <a:r>
              <a:rPr lang="cs-CZ" dirty="0" smtClean="0"/>
              <a:t>. 11. 2017	</a:t>
            </a:r>
            <a:r>
              <a:rPr lang="cs-CZ" dirty="0" smtClean="0"/>
              <a:t>kontingenční </a:t>
            </a:r>
            <a:r>
              <a:rPr lang="cs-CZ" dirty="0"/>
              <a:t>tabulky, X2 test</a:t>
            </a: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27</a:t>
            </a:r>
            <a:r>
              <a:rPr lang="cs-CZ" dirty="0" smtClean="0"/>
              <a:t>. 11. 2017	</a:t>
            </a:r>
            <a:r>
              <a:rPr lang="cs-CZ" dirty="0" smtClean="0"/>
              <a:t>korelace</a:t>
            </a:r>
            <a:r>
              <a:rPr lang="cs-CZ" dirty="0"/>
              <a:t>, regrese, lineární </a:t>
            </a:r>
            <a:r>
              <a:rPr lang="cs-CZ" dirty="0" smtClean="0"/>
              <a:t>modely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</a:t>
            </a:r>
            <a:r>
              <a:rPr lang="cs-CZ" dirty="0" smtClean="0"/>
              <a:t>4. 12. 2017	</a:t>
            </a:r>
            <a:r>
              <a:rPr lang="cs-CZ" dirty="0"/>
              <a:t>zkušební </a:t>
            </a:r>
            <a:r>
              <a:rPr lang="cs-CZ" dirty="0" smtClean="0"/>
              <a:t>test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11</a:t>
            </a:r>
            <a:r>
              <a:rPr lang="cs-CZ" dirty="0" smtClean="0"/>
              <a:t>. 12. 2017	</a:t>
            </a:r>
            <a:r>
              <a:rPr lang="cs-CZ" dirty="0" smtClean="0"/>
              <a:t>písemný klasifikovaný </a:t>
            </a:r>
            <a:r>
              <a:rPr lang="cs-CZ" dirty="0" smtClean="0"/>
              <a:t>zápočet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Bude ještě jeden opravný termín v lednu.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zápočtu: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>
                <a:hlinkClick r:id="rId2"/>
              </a:rPr>
              <a:t>http://inet.muni.cz</a:t>
            </a:r>
            <a:r>
              <a:rPr lang="cs-CZ" sz="2400" dirty="0" smtClean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Po výběru verze dle libosti (doporučená 13 EN):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Kódy potřebné pro časově omezenou instalaci (rok 2017).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Daemon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 smtClean="0"/>
              <a:t>Připojit diskovou jednotku (</a:t>
            </a:r>
            <a:r>
              <a:rPr lang="cs-CZ" sz="2400" dirty="0" err="1" smtClean="0"/>
              <a:t>mount</a:t>
            </a:r>
            <a:r>
              <a:rPr lang="cs-CZ" sz="2400" dirty="0" smtClean="0"/>
              <a:t>) pomocí </a:t>
            </a:r>
            <a:r>
              <a:rPr lang="cs-CZ" sz="2400" dirty="0" err="1" smtClean="0"/>
              <a:t>Daemon</a:t>
            </a:r>
            <a:r>
              <a:rPr lang="cs-CZ" sz="2400" dirty="0" smtClean="0"/>
              <a:t> </a:t>
            </a:r>
            <a:r>
              <a:rPr lang="cs-CZ" sz="2400" dirty="0" err="1" smtClean="0"/>
              <a:t>tools</a:t>
            </a:r>
            <a:r>
              <a:rPr lang="cs-CZ" sz="2400" dirty="0" smtClean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236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Administrativní</vt:lpstr>
      <vt:lpstr>0. Organizace výuky Bi7541 Analýza dat na PC 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kalina</cp:lastModifiedBy>
  <cp:revision>93</cp:revision>
  <dcterms:created xsi:type="dcterms:W3CDTF">2011-03-03T07:28:24Z</dcterms:created>
  <dcterms:modified xsi:type="dcterms:W3CDTF">2017-09-18T12:20:04Z</dcterms:modified>
</cp:coreProperties>
</file>