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279" r:id="rId3"/>
    <p:sldId id="287" r:id="rId4"/>
    <p:sldId id="280" r:id="rId5"/>
    <p:sldId id="281" r:id="rId6"/>
    <p:sldId id="282" r:id="rId7"/>
    <p:sldId id="283" r:id="rId8"/>
    <p:sldId id="284" r:id="rId9"/>
    <p:sldId id="285" r:id="rId1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0" autoAdjust="0"/>
  </p:normalViewPr>
  <p:slideViewPr>
    <p:cSldViewPr showGuides="1">
      <p:cViewPr varScale="1">
        <p:scale>
          <a:sx n="64" d="100"/>
          <a:sy n="64" d="100"/>
        </p:scale>
        <p:origin x="1488" y="60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18.9.2017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18.9.2017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</a:t>
            </a:r>
            <a:r>
              <a:rPr lang="cs-CZ" i="1" dirty="0" err="1" smtClean="0"/>
              <a:t>Jarkovský</a:t>
            </a:r>
            <a:r>
              <a:rPr lang="cs-CZ" i="1" dirty="0" smtClean="0"/>
              <a:t>, L. Dušek, M. </a:t>
            </a:r>
            <a:r>
              <a:rPr lang="cs-CZ" i="1" dirty="0" err="1" smtClean="0"/>
              <a:t>Cvanová</a:t>
            </a:r>
            <a:r>
              <a:rPr lang="cs-CZ" i="1" dirty="0" smtClean="0"/>
              <a:t>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18.9.2017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18.9.2017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18.9.2017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inet.muni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i="1" dirty="0" smtClean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Instalace software </a:t>
            </a:r>
            <a:r>
              <a:rPr lang="cs-CZ" sz="2400" b="1" dirty="0" err="1" smtClean="0">
                <a:solidFill>
                  <a:schemeClr val="tx2"/>
                </a:solidFill>
                <a:latin typeface="Arial" charset="0"/>
              </a:rPr>
              <a:t>Statistica</a:t>
            </a:r>
            <a:endParaRPr lang="cs-CZ" sz="2400" b="1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7299"/>
            <a:ext cx="7772400" cy="1723549"/>
          </a:xfrm>
          <a:noFill/>
        </p:spPr>
        <p:txBody>
          <a:bodyPr>
            <a:spAutoFit/>
          </a:bodyPr>
          <a:lstStyle/>
          <a:p>
            <a:r>
              <a:rPr lang="cs-CZ" sz="4200" dirty="0" smtClean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 smtClean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Bi7541 Analýza dat na </a:t>
            </a:r>
            <a:r>
              <a:rPr lang="cs-CZ" sz="3200" dirty="0" smtClean="0"/>
              <a:t>PC</a:t>
            </a:r>
            <a:br>
              <a:rPr lang="cs-CZ" sz="3200" dirty="0" smtClean="0"/>
            </a:br>
            <a:endParaRPr lang="cs-CZ" sz="3200" dirty="0" smtClean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Zástupný symbol pro zápatí 3"/>
          <p:cNvSpPr txBox="1">
            <a:spLocks/>
          </p:cNvSpPr>
          <p:nvPr/>
        </p:nvSpPr>
        <p:spPr>
          <a:xfrm>
            <a:off x="827088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Vytvořil Institut biostatistiky a analýz, Masarykova univerzita </a:t>
            </a:r>
            <a:b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</a:b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204864"/>
            <a:ext cx="8590855" cy="420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A29 místnost 123 (</a:t>
            </a:r>
            <a:r>
              <a:rPr lang="cs-CZ" sz="3600" b="1" dirty="0" err="1" smtClean="0">
                <a:solidFill>
                  <a:srgbClr val="C00000"/>
                </a:solidFill>
              </a:rPr>
              <a:t>Recetox</a:t>
            </a:r>
            <a:r>
              <a:rPr lang="cs-CZ" sz="3600" b="1" dirty="0" smtClean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 smtClean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 smtClean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smtClean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Organizace výuky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14755" y="1484784"/>
            <a:ext cx="8590855" cy="491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18.   9. 2017 	úvod do analýzy dat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25.   9. 2017	typy dat + </a:t>
            </a:r>
            <a:r>
              <a:rPr lang="cs-CZ" dirty="0"/>
              <a:t>příprava dat – MS Excel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2. 10. 2017 	MS </a:t>
            </a:r>
            <a:r>
              <a:rPr lang="cs-CZ" dirty="0"/>
              <a:t>Excel, zpracování větších objemů dat, tipy, triky, ovládání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/>
              <a:t> </a:t>
            </a:r>
            <a:r>
              <a:rPr lang="cs-CZ" dirty="0" smtClean="0"/>
              <a:t> 9. 10. 2017</a:t>
            </a:r>
            <a:r>
              <a:rPr lang="cs-CZ" dirty="0"/>
              <a:t>	</a:t>
            </a:r>
            <a:r>
              <a:rPr lang="cs-CZ" dirty="0" smtClean="0"/>
              <a:t>makra </a:t>
            </a:r>
            <a:r>
              <a:rPr lang="cs-CZ" dirty="0" err="1"/>
              <a:t>Visual</a:t>
            </a:r>
            <a:r>
              <a:rPr lang="cs-CZ" dirty="0"/>
              <a:t> Basic v MS </a:t>
            </a:r>
            <a:r>
              <a:rPr lang="cs-CZ" dirty="0" smtClean="0"/>
              <a:t>Excel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16. 10. 2017 	práce </a:t>
            </a:r>
            <a:r>
              <a:rPr lang="cs-CZ" dirty="0"/>
              <a:t>se software </a:t>
            </a:r>
            <a:r>
              <a:rPr lang="cs-CZ" dirty="0" err="1"/>
              <a:t>Statistica</a:t>
            </a:r>
            <a:r>
              <a:rPr lang="cs-CZ" dirty="0"/>
              <a:t>, popisné statistiky</a:t>
            </a:r>
            <a:endParaRPr lang="cs-CZ" dirty="0" smtClean="0"/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23. 10. 2017	rozdělení </a:t>
            </a:r>
            <a:r>
              <a:rPr lang="cs-CZ" dirty="0"/>
              <a:t>pravděpodobnosti + principy statistického testování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30. 10. 2017	</a:t>
            </a:r>
            <a:r>
              <a:rPr lang="cs-CZ" dirty="0"/>
              <a:t>parametrické testy shody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6. 11. 2017</a:t>
            </a:r>
            <a:r>
              <a:rPr lang="cs-CZ" dirty="0"/>
              <a:t>	</a:t>
            </a:r>
            <a:r>
              <a:rPr lang="cs-CZ" dirty="0" err="1"/>
              <a:t>neparametrické</a:t>
            </a:r>
            <a:r>
              <a:rPr lang="cs-CZ" dirty="0"/>
              <a:t> testy </a:t>
            </a:r>
            <a:r>
              <a:rPr lang="cs-CZ" dirty="0" smtClean="0"/>
              <a:t>shody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13. 11. 2017	</a:t>
            </a:r>
            <a:r>
              <a:rPr lang="cs-CZ" dirty="0"/>
              <a:t>analýza rozptylu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20</a:t>
            </a:r>
            <a:r>
              <a:rPr lang="cs-CZ" dirty="0" smtClean="0"/>
              <a:t>. 11. 2017	</a:t>
            </a:r>
            <a:r>
              <a:rPr lang="cs-CZ" dirty="0" smtClean="0"/>
              <a:t>kontingenční </a:t>
            </a:r>
            <a:r>
              <a:rPr lang="cs-CZ" dirty="0"/>
              <a:t>tabulky, X2 test</a:t>
            </a: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27</a:t>
            </a:r>
            <a:r>
              <a:rPr lang="cs-CZ" dirty="0" smtClean="0"/>
              <a:t>. 11. 2017	</a:t>
            </a:r>
            <a:r>
              <a:rPr lang="cs-CZ" dirty="0" smtClean="0"/>
              <a:t>korelace</a:t>
            </a:r>
            <a:r>
              <a:rPr lang="cs-CZ" dirty="0"/>
              <a:t>, regrese, lineární </a:t>
            </a:r>
            <a:r>
              <a:rPr lang="cs-CZ" dirty="0" smtClean="0"/>
              <a:t>modely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  </a:t>
            </a:r>
            <a:r>
              <a:rPr lang="cs-CZ" dirty="0" smtClean="0"/>
              <a:t>4. 12. 2017	</a:t>
            </a:r>
            <a:r>
              <a:rPr lang="cs-CZ" dirty="0"/>
              <a:t>zkušební </a:t>
            </a:r>
            <a:r>
              <a:rPr lang="cs-CZ" dirty="0" smtClean="0"/>
              <a:t>test</a:t>
            </a:r>
          </a:p>
          <a:p>
            <a:pPr marL="27305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11</a:t>
            </a:r>
            <a:r>
              <a:rPr lang="cs-CZ" dirty="0" smtClean="0"/>
              <a:t>. 12. 2017	</a:t>
            </a:r>
            <a:r>
              <a:rPr lang="cs-CZ" dirty="0" smtClean="0"/>
              <a:t>písemný klasifikovaný </a:t>
            </a:r>
            <a:r>
              <a:rPr lang="cs-CZ" dirty="0" smtClean="0"/>
              <a:t>zápočet</a:t>
            </a:r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dirty="0" smtClean="0"/>
          </a:p>
          <a:p>
            <a:pPr marL="273050" lvl="0" indent="-273050" eaLnBrk="0" fontAlgn="base" hangingPunct="0"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dirty="0" smtClean="0"/>
              <a:t>Bude ještě jeden opravný termín v lednu.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00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 smtClean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2 hodiny přednášky a cvičení týdně.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Účast je nepovinná a nezapisuje se.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Podklady ke cvičením a studijní materiály budou postupně zveřejňovány v </a:t>
            </a:r>
            <a:r>
              <a:rPr lang="cs-CZ" sz="2500" dirty="0" err="1" smtClean="0"/>
              <a:t>ISu</a:t>
            </a:r>
            <a:r>
              <a:rPr lang="cs-CZ" sz="2500" dirty="0" smtClean="0"/>
              <a:t> + pracovní sešity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 smtClean="0"/>
              <a:t>Podmínkou je získat alespoň 60 % bodů ze zápočtové písemky na min. 100 minut (jedna možnost opravy).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 smtClean="0"/>
              <a:t>Klasifikace zápočtu:</a:t>
            </a:r>
            <a:r>
              <a:rPr lang="cs-CZ" sz="2800" dirty="0" smtClean="0"/>
              <a:t> 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 smtClean="0"/>
              <a:t>	92 %–100 %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 smtClean="0"/>
              <a:t>	84 %–91%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 smtClean="0"/>
              <a:t>	76 %–83 %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 smtClean="0"/>
              <a:t>	68 %–75 %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 smtClean="0"/>
              <a:t> 	60 %–67 %</a:t>
            </a:r>
            <a:br>
              <a:rPr lang="cs-CZ" dirty="0" smtClean="0"/>
            </a:br>
            <a:r>
              <a:rPr lang="cs-CZ" dirty="0" smtClean="0"/>
              <a:t>					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 smtClean="0"/>
              <a:t> 	  0 %–59 %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>
                <a:hlinkClick r:id="rId2"/>
              </a:rPr>
              <a:t>http://inet.muni.cz</a:t>
            </a:r>
            <a:r>
              <a:rPr lang="cs-CZ" sz="2400" dirty="0" smtClean="0"/>
              <a:t> – přihlášení pomocí UČO a primárního hesla</a:t>
            </a:r>
          </a:p>
        </p:txBody>
      </p:sp>
      <p:pic>
        <p:nvPicPr>
          <p:cNvPr id="133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91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834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Na hlavní stránce odkaz Software</a:t>
            </a:r>
          </a:p>
        </p:txBody>
      </p:sp>
      <p:pic>
        <p:nvPicPr>
          <p:cNvPr id="134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3848058">
            <a:off x="361160" y="2609663"/>
            <a:ext cx="1770255" cy="2324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22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Po výběru verze dle libosti (doporučená 13 EN): Získat</a:t>
            </a:r>
          </a:p>
        </p:txBody>
      </p:sp>
      <p:pic>
        <p:nvPicPr>
          <p:cNvPr id="135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1999828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484678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8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Inet</a:t>
            </a:r>
            <a:r>
              <a:rPr lang="cs-CZ" dirty="0" smtClean="0"/>
              <a:t> MUNI – software </a:t>
            </a:r>
            <a:r>
              <a:rPr lang="cs-CZ" dirty="0" err="1" smtClean="0"/>
              <a:t>Statistica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51992"/>
            <a:ext cx="8534400" cy="968896"/>
          </a:xfrm>
        </p:spPr>
        <p:txBody>
          <a:bodyPr/>
          <a:lstStyle/>
          <a:p>
            <a:r>
              <a:rPr lang="cs-CZ" sz="2400" dirty="0" smtClean="0"/>
              <a:t>Kódy potřebné pro časově omezenou instalaci (rok 2017).</a:t>
            </a:r>
          </a:p>
        </p:txBody>
      </p:sp>
      <p:pic>
        <p:nvPicPr>
          <p:cNvPr id="136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136" y="1988840"/>
            <a:ext cx="7362825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4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</a:t>
            </a:r>
            <a:r>
              <a:rPr lang="cs-CZ" dirty="0">
                <a:latin typeface="Arial" charset="0"/>
                <a:cs typeface="Arial" charset="0"/>
              </a:rPr>
              <a:t> S. </a:t>
            </a:r>
            <a:r>
              <a:rPr lang="cs-CZ" dirty="0" err="1">
                <a:latin typeface="Arial" charset="0"/>
                <a:cs typeface="Arial" charset="0"/>
              </a:rPr>
              <a:t>Littnerová</a:t>
            </a:r>
            <a:r>
              <a:rPr lang="cs-CZ" dirty="0">
                <a:latin typeface="Arial" charset="0"/>
                <a:cs typeface="Arial" charset="0"/>
              </a:rPr>
              <a:t>,</a:t>
            </a:r>
            <a:r>
              <a:rPr lang="cs-CZ" dirty="0" smtClean="0"/>
              <a:t> J. Kalina</a:t>
            </a:r>
            <a:endParaRPr lang="cs-CZ" dirty="0"/>
          </a:p>
          <a:p>
            <a:endParaRPr lang="cs-CZ" dirty="0"/>
          </a:p>
        </p:txBody>
      </p:sp>
      <p:sp>
        <p:nvSpPr>
          <p:cNvPr id="3686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err="1" smtClean="0"/>
              <a:t>Daemon</a:t>
            </a:r>
            <a:r>
              <a:rPr lang="cs-CZ" dirty="0" smtClean="0"/>
              <a:t> </a:t>
            </a:r>
            <a:r>
              <a:rPr lang="cs-CZ" dirty="0" err="1" smtClean="0"/>
              <a:t>tools</a:t>
            </a:r>
            <a:endParaRPr lang="cs-CZ" dirty="0" smtClean="0"/>
          </a:p>
        </p:txBody>
      </p:sp>
      <p:sp>
        <p:nvSpPr>
          <p:cNvPr id="36868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12776"/>
            <a:ext cx="8534400" cy="968896"/>
          </a:xfrm>
        </p:spPr>
        <p:txBody>
          <a:bodyPr/>
          <a:lstStyle/>
          <a:p>
            <a:r>
              <a:rPr lang="cs-CZ" sz="2400" dirty="0" smtClean="0"/>
              <a:t>Připojit diskovou jednotku (</a:t>
            </a:r>
            <a:r>
              <a:rPr lang="cs-CZ" sz="2400" dirty="0" err="1" smtClean="0"/>
              <a:t>mount</a:t>
            </a:r>
            <a:r>
              <a:rPr lang="cs-CZ" sz="2400" dirty="0" smtClean="0"/>
              <a:t>) pomocí </a:t>
            </a:r>
            <a:r>
              <a:rPr lang="cs-CZ" sz="2400" dirty="0" err="1" smtClean="0"/>
              <a:t>Daemon</a:t>
            </a:r>
            <a:r>
              <a:rPr lang="cs-CZ" sz="2400" dirty="0" smtClean="0"/>
              <a:t> </a:t>
            </a:r>
            <a:r>
              <a:rPr lang="cs-CZ" sz="2400" dirty="0" err="1" smtClean="0"/>
              <a:t>tools</a:t>
            </a:r>
            <a:r>
              <a:rPr lang="cs-CZ" sz="2400" dirty="0" smtClean="0"/>
              <a:t>.</a:t>
            </a:r>
          </a:p>
        </p:txBody>
      </p:sp>
      <p:sp>
        <p:nvSpPr>
          <p:cNvPr id="2" name="Šipka doprava 1"/>
          <p:cNvSpPr/>
          <p:nvPr/>
        </p:nvSpPr>
        <p:spPr>
          <a:xfrm rot="2487925">
            <a:off x="2326505" y="2754265"/>
            <a:ext cx="3058055" cy="247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7218" name="Picture 2" descr="http://cdn.digital.guide/daemon-tools-pro-standard-7102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844824"/>
            <a:ext cx="6599075" cy="4548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82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236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Wingdings 2</vt:lpstr>
      <vt:lpstr>Administrativní</vt:lpstr>
      <vt:lpstr>0. Organizace výuky Bi7541 Analýza dat na PC </vt:lpstr>
      <vt:lpstr>Prezentace aplikace PowerPoint</vt:lpstr>
      <vt:lpstr>Prezentace aplikace PowerPoint</vt:lpstr>
      <vt:lpstr>Prezentace aplikace PowerPoint</vt:lpstr>
      <vt:lpstr>Inet MUNI – software Statistica</vt:lpstr>
      <vt:lpstr>Inet MUNI – software Statistica</vt:lpstr>
      <vt:lpstr>Inet MUNI – software Statistica</vt:lpstr>
      <vt:lpstr>Inet MUNI – software Statistica</vt:lpstr>
      <vt:lpstr>Daemon tools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kalina</cp:lastModifiedBy>
  <cp:revision>93</cp:revision>
  <dcterms:created xsi:type="dcterms:W3CDTF">2011-03-03T07:28:24Z</dcterms:created>
  <dcterms:modified xsi:type="dcterms:W3CDTF">2017-09-18T12:20:04Z</dcterms:modified>
</cp:coreProperties>
</file>