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29" r:id="rId3"/>
    <p:sldId id="280" r:id="rId4"/>
    <p:sldId id="281" r:id="rId5"/>
    <p:sldId id="282" r:id="rId6"/>
    <p:sldId id="283" r:id="rId7"/>
    <p:sldId id="285" r:id="rId8"/>
    <p:sldId id="287" r:id="rId9"/>
    <p:sldId id="286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618" y="6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15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27.3.2017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27.3.2017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27.3.2017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5.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Image" r:id="rId3" imgW="7098413" imgH="6768254" progId="">
                  <p:embed/>
                </p:oleObj>
              </mc:Choice>
              <mc:Fallback>
                <p:oleObj name="Image" r:id="rId3" imgW="7098413" imgH="676825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390" y="1700808"/>
                        <a:ext cx="4464050" cy="425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Image" r:id="rId3" imgW="5333333" imgH="4342857" progId="">
                  <p:embed/>
                </p:oleObj>
              </mc:Choice>
              <mc:Fallback>
                <p:oleObj name="Image" r:id="rId3" imgW="5333333" imgH="43428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556792"/>
                        <a:ext cx="3243263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Image" r:id="rId3" imgW="3352381" imgH="6425397" progId="">
                  <p:embed/>
                </p:oleObj>
              </mc:Choice>
              <mc:Fallback>
                <p:oleObj name="Image" r:id="rId3" imgW="3352381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55775"/>
                        <a:ext cx="2390775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Image" r:id="rId3" imgW="6323810" imgH="6425397" progId="">
                  <p:embed/>
                </p:oleObj>
              </mc:Choice>
              <mc:Fallback>
                <p:oleObj name="Image" r:id="rId3" imgW="6323810" imgH="64253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460"/>
                        <a:ext cx="3898900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Image" r:id="rId3" imgW="3631746" imgH="4114286" progId="">
                  <p:embed/>
                </p:oleObj>
              </mc:Choice>
              <mc:Fallback>
                <p:oleObj name="Image" r:id="rId3" imgW="3631746" imgH="411428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39478"/>
                        <a:ext cx="363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Image" r:id="rId5" imgW="14628571" imgH="4266667" progId="">
                  <p:embed/>
                </p:oleObj>
              </mc:Choice>
              <mc:Fallback>
                <p:oleObj name="Image" r:id="rId5" imgW="14628571" imgH="426666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985345"/>
                        <a:ext cx="45370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952478"/>
              </p:ext>
            </p:extLst>
          </p:nvPr>
        </p:nvGraphicFramePr>
        <p:xfrm>
          <a:off x="3176261" y="1802184"/>
          <a:ext cx="32258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Image" r:id="rId3" imgW="3225397" imgH="2019048" progId="">
                  <p:embed/>
                </p:oleObj>
              </mc:Choice>
              <mc:Fallback>
                <p:oleObj name="Image" r:id="rId3" imgW="3225397" imgH="20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261" y="1802184"/>
                        <a:ext cx="322580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04903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verze 12 (bližší 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tabulky.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učebnice.</a:t>
            </a:r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Image" r:id="rId3" imgW="3466667" imgH="1930159" progId="">
                  <p:embed/>
                </p:oleObj>
              </mc:Choice>
              <mc:Fallback>
                <p:oleObj name="Image" r:id="rId3" imgW="3466667" imgH="19301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53158"/>
                        <a:ext cx="34671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Image" r:id="rId3" imgW="3631746" imgH="3301587" progId="">
                  <p:embed/>
                </p:oleObj>
              </mc:Choice>
              <mc:Fallback>
                <p:oleObj name="Image" r:id="rId3" imgW="3631746" imgH="330158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83779"/>
                        <a:ext cx="273685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Image" r:id="rId5" imgW="2793651" imgH="2996825" progId="">
                  <p:embed/>
                </p:oleObj>
              </mc:Choice>
              <mc:Fallback>
                <p:oleObj name="Image" r:id="rId5" imgW="2793651" imgH="299682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384004"/>
                        <a:ext cx="2592388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Image" r:id="rId3" imgW="2006349" imgH="2412698" progId="">
                  <p:embed/>
                </p:oleObj>
              </mc:Choice>
              <mc:Fallback>
                <p:oleObj name="Image" r:id="rId3" imgW="2006349" imgH="241269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2140868"/>
                        <a:ext cx="20066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Image" r:id="rId6" imgW="2971429" imgH="1904762" progId="">
                  <p:embed/>
                </p:oleObj>
              </mc:Choice>
              <mc:Fallback>
                <p:oleObj name="Image" r:id="rId6" imgW="2971429" imgH="1904762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645818"/>
                        <a:ext cx="2160587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Image" r:id="rId3" imgW="6171429" imgH="2996825" progId="">
                  <p:embed/>
                </p:oleObj>
              </mc:Choice>
              <mc:Fallback>
                <p:oleObj name="Image" r:id="rId3" imgW="6171429" imgH="299682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47514"/>
                        <a:ext cx="5030787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Image" r:id="rId6" imgW="5358730" imgH="2438095" progId="">
                  <p:embed/>
                </p:oleObj>
              </mc:Choice>
              <mc:Fallback>
                <p:oleObj name="Image" r:id="rId6" imgW="5358730" imgH="2438095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652664"/>
                        <a:ext cx="3743325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Image" r:id="rId3" imgW="4596825" imgH="2793651" progId="">
                  <p:embed/>
                </p:oleObj>
              </mc:Choice>
              <mc:Fallback>
                <p:oleObj name="Image" r:id="rId3" imgW="4596825" imgH="279365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" y="1694581"/>
                        <a:ext cx="3095625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Image" r:id="rId3" imgW="6044444" imgH="3936508" progId="">
                  <p:embed/>
                </p:oleObj>
              </mc:Choice>
              <mc:Fallback>
                <p:oleObj name="Image" r:id="rId3" imgW="6044444" imgH="393650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49673"/>
                        <a:ext cx="46069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Image" r:id="rId5" imgW="8698413" imgH="5358730" progId="">
                  <p:embed/>
                </p:oleObj>
              </mc:Choice>
              <mc:Fallback>
                <p:oleObj name="Image" r:id="rId5" imgW="8698413" imgH="535873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293096"/>
                        <a:ext cx="31686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Image" r:id="rId3" imgW="7695238" imgH="4063492" progId="">
                  <p:embed/>
                </p:oleObj>
              </mc:Choice>
              <mc:Fallback>
                <p:oleObj name="Image" r:id="rId3" imgW="7695238" imgH="4063492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40719"/>
                        <a:ext cx="3992562" cy="210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smtClean="0"/>
              <a:t>Statistiky</a:t>
            </a:r>
            <a:r>
              <a:rPr lang="cs-CZ" sz="2000" dirty="0" smtClean="0"/>
              <a:t> a </a:t>
            </a:r>
            <a:r>
              <a:rPr lang="cs-CZ" sz="2000" u="sng" dirty="0" smtClean="0"/>
              <a:t>Grafy.</a:t>
            </a:r>
          </a:p>
          <a:p>
            <a:r>
              <a:rPr lang="cs-CZ" sz="2000" dirty="0" smtClean="0"/>
              <a:t>Po výběru analýzy/grafu následuje specifikace jeho nastavení a dat.</a:t>
            </a:r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</a:t>
            </a:r>
            <a:r>
              <a:rPr lang="cs-CZ" sz="2000" dirty="0" smtClean="0"/>
              <a:t>report.</a:t>
            </a:r>
            <a:endParaRPr lang="cs-CZ" sz="2000" dirty="0" smtClean="0"/>
          </a:p>
          <a:p>
            <a:r>
              <a:rPr lang="cs-CZ" sz="2000" dirty="0" smtClean="0"/>
              <a:t>Základní analýzy a grafy jsou dále dostupné v kontextovém menu proměnných.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Image" r:id="rId3" imgW="2793651" imgH="4457143" progId="">
                  <p:embed/>
                </p:oleObj>
              </mc:Choice>
              <mc:Fallback>
                <p:oleObj name="Image" r:id="rId3" imgW="2793651" imgH="44571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937595"/>
                        <a:ext cx="1397000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Image" r:id="rId5" imgW="2247619" imgH="4355556" progId="">
                  <p:embed/>
                </p:oleObj>
              </mc:Choice>
              <mc:Fallback>
                <p:oleObj name="Image" r:id="rId5" imgW="2247619" imgH="435555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937595"/>
                        <a:ext cx="11239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Image" r:id="rId7" imgW="6171429" imgH="6692063" progId="">
                  <p:embed/>
                </p:oleObj>
              </mc:Choice>
              <mc:Fallback>
                <p:oleObj name="Image" r:id="rId7" imgW="6171429" imgH="669206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82702"/>
                        <a:ext cx="2689225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Vážení 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Image" r:id="rId7" imgW="1523272" imgH="1473016" progId="">
                  <p:embed/>
                </p:oleObj>
              </mc:Choice>
              <mc:Fallback>
                <p:oleObj name="Image" r:id="rId7" imgW="1523272" imgH="1473016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510" y="980728"/>
                        <a:ext cx="1150938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Image" r:id="rId3" imgW="7555556" imgH="5968254" progId="">
                  <p:embed/>
                </p:oleObj>
              </mc:Choice>
              <mc:Fallback>
                <p:oleObj name="Image" r:id="rId3" imgW="7555556" imgH="596825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70993"/>
                        <a:ext cx="2592388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Image" r:id="rId5" imgW="5053968" imgH="1485190" progId="">
                  <p:embed/>
                </p:oleObj>
              </mc:Choice>
              <mc:Fallback>
                <p:oleObj name="Image" r:id="rId5" imgW="5053968" imgH="148519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31" y="2205955"/>
                        <a:ext cx="30241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Image" r:id="rId7" imgW="7720635" imgH="9828571" progId="">
                  <p:embed/>
                </p:oleObj>
              </mc:Choice>
              <mc:Fallback>
                <p:oleObj name="Image" r:id="rId7" imgW="7720635" imgH="982857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318" y="2550443"/>
                        <a:ext cx="2387600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Image" r:id="rId3" imgW="2882540" imgH="4495238" progId="">
                  <p:embed/>
                </p:oleObj>
              </mc:Choice>
              <mc:Fallback>
                <p:oleObj name="Image" r:id="rId3" imgW="2882540" imgH="449523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45" y="1628775"/>
                        <a:ext cx="28829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2963</TotalTime>
  <Words>887</Words>
  <Application>Microsoft Office PowerPoint</Application>
  <PresentationFormat>Předvádění na obrazovce (4:3)</PresentationFormat>
  <Paragraphs>170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Wingdings 2</vt:lpstr>
      <vt:lpstr>01_Klin_dat_upravyM</vt:lpstr>
      <vt:lpstr>Image</vt:lpstr>
      <vt:lpstr>5. Statistica</vt:lpstr>
      <vt:lpstr>Prezentace aplikace PowerPoint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56</cp:revision>
  <dcterms:created xsi:type="dcterms:W3CDTF">2011-03-10T15:44:21Z</dcterms:created>
  <dcterms:modified xsi:type="dcterms:W3CDTF">2017-03-27T12:56:02Z</dcterms:modified>
</cp:coreProperties>
</file>