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7" r:id="rId12"/>
    <p:sldId id="274" r:id="rId13"/>
    <p:sldId id="275" r:id="rId14"/>
    <p:sldId id="272" r:id="rId15"/>
    <p:sldId id="273" r:id="rId16"/>
    <p:sldId id="276" r:id="rId17"/>
    <p:sldId id="27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D7CDB2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67680" autoAdjust="0"/>
  </p:normalViewPr>
  <p:slideViewPr>
    <p:cSldViewPr snapToGrid="0">
      <p:cViewPr varScale="1">
        <p:scale>
          <a:sx n="45" d="100"/>
          <a:sy n="45" d="100"/>
        </p:scale>
        <p:origin x="1906" y="3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26163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0026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13191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58062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54989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00038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72330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94056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33595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31178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29316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41171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6676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48346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66289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4592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64277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25139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3200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en-GB" altLang="cs-CZ" noProof="0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nadpisů</a:t>
            </a:r>
            <a:r>
              <a:rPr lang="en-GB" altLang="cs-CZ" noProof="0" dirty="0"/>
              <a:t>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textu</a:t>
            </a:r>
            <a:r>
              <a:rPr lang="en-GB" altLang="cs-CZ" noProof="0" dirty="0"/>
              <a:t>.</a:t>
            </a:r>
          </a:p>
          <a:p>
            <a:pPr lvl="1"/>
            <a:r>
              <a:rPr lang="en-GB" altLang="cs-CZ" noProof="0" dirty="0" err="1"/>
              <a:t>Druhá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úroveň</a:t>
            </a:r>
            <a:endParaRPr lang="en-GB" altLang="cs-CZ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 bwMode="auto">
          <a:xfrm>
            <a:off x="6858000" y="6248400"/>
            <a:ext cx="183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EA4ADC9B-C3B1-4CB1-8B0D-14D528DA44A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12" name="Obdélník 11"/>
          <p:cNvSpPr/>
          <p:nvPr/>
        </p:nvSpPr>
        <p:spPr>
          <a:xfrm>
            <a:off x="7000892" y="0"/>
            <a:ext cx="1643074" cy="685802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ovéPole 13"/>
          <p:cNvSpPr txBox="1"/>
          <p:nvPr/>
        </p:nvSpPr>
        <p:spPr>
          <a:xfrm>
            <a:off x="718873" y="2421634"/>
            <a:ext cx="5269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4800" b="1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4800" b="1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4800" b="1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6" t="38894" r="19141" b="36282"/>
          <a:stretch/>
        </p:blipFill>
        <p:spPr>
          <a:xfrm>
            <a:off x="6976533" y="626677"/>
            <a:ext cx="1667433" cy="1608667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2F5D9F23-5853-4838-9258-E0993EA1610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836" y="6256862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Katerina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Dadakova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, Department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of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Biochemistry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199A2A7A-9C51-4F2E-A17F-09345C05E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628" y="6409259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Figures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adopted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from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Buchanan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et al., </a:t>
            </a:r>
            <a:r>
              <a:rPr lang="en-US" altLang="cs-CZ" sz="1200" dirty="0">
                <a:solidFill>
                  <a:srgbClr val="00287D"/>
                </a:solidFill>
                <a:latin typeface="+mj-lt"/>
              </a:rPr>
              <a:t>Biochemistry &amp; molecular biology of plants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10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11705" y="542500"/>
            <a:ext cx="272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recombination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A47FFAD-80BD-4AA5-975F-68A68E1890D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7" t="4386" r="39714" b="36281"/>
          <a:stretch/>
        </p:blipFill>
        <p:spPr>
          <a:xfrm>
            <a:off x="5957798" y="1004165"/>
            <a:ext cx="2684073" cy="580422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4D1FE44-191A-45BA-98BB-9433223F05B2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9" r="10214" b="26090"/>
          <a:stretch/>
        </p:blipFill>
        <p:spPr>
          <a:xfrm>
            <a:off x="0" y="1356121"/>
            <a:ext cx="5925287" cy="402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71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11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605853" y="542500"/>
            <a:ext cx="593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genome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4566B3EB-F13C-4DFB-88EC-57110598DC5C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4" r="16004" b="20864"/>
          <a:stretch/>
        </p:blipFill>
        <p:spPr>
          <a:xfrm>
            <a:off x="1278467" y="1061104"/>
            <a:ext cx="6587067" cy="56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90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A4A8D8E-D6A3-48E1-975B-96BB7DD73AD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" r="4974" b="20602"/>
          <a:stretch/>
        </p:blipFill>
        <p:spPr>
          <a:xfrm>
            <a:off x="0" y="848346"/>
            <a:ext cx="6502400" cy="4221610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12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605853" y="542500"/>
            <a:ext cx="593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genome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74CCB56B-3639-4779-AD4D-1E437FF94493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t="19296" b="41246"/>
          <a:stretch/>
        </p:blipFill>
        <p:spPr>
          <a:xfrm>
            <a:off x="1998133" y="5225777"/>
            <a:ext cx="5604933" cy="163822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8B716AF-185F-44B3-ABFE-971B791E2CD7}"/>
              </a:ext>
            </a:extLst>
          </p:cNvPr>
          <p:cNvSpPr txBox="1"/>
          <p:nvPr/>
        </p:nvSpPr>
        <p:spPr>
          <a:xfrm>
            <a:off x="7603067" y="5248485"/>
            <a:ext cx="1540934" cy="1609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either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strand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rarely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 on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strands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16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13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046593" y="542500"/>
            <a:ext cx="305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Transposable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96F5ABC-79A4-4177-B49E-A104F89D591B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2053" b="23477"/>
          <a:stretch/>
        </p:blipFill>
        <p:spPr>
          <a:xfrm>
            <a:off x="1727200" y="1004165"/>
            <a:ext cx="5689601" cy="574539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9CF22A7-0A34-4F7C-9875-872F7E79BE67}"/>
              </a:ext>
            </a:extLst>
          </p:cNvPr>
          <p:cNvSpPr txBox="1"/>
          <p:nvPr/>
        </p:nvSpPr>
        <p:spPr>
          <a:xfrm>
            <a:off x="165110" y="1842754"/>
            <a:ext cx="1731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retrotransposon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transposition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2892DA0-55C9-4970-8F5A-836084D1EF8E}"/>
              </a:ext>
            </a:extLst>
          </p:cNvPr>
          <p:cNvSpPr txBox="1"/>
          <p:nvPr/>
        </p:nvSpPr>
        <p:spPr>
          <a:xfrm>
            <a:off x="7141647" y="1842754"/>
            <a:ext cx="2002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transposition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transposable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element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568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CB844A4D-99C5-4C67-B5C0-C17F85B2A19C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6" r="23799" b="34452"/>
          <a:stretch/>
        </p:blipFill>
        <p:spPr>
          <a:xfrm>
            <a:off x="2967320" y="1061103"/>
            <a:ext cx="5895764" cy="5559831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14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11705" y="542500"/>
            <a:ext cx="272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Organellar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DNA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E4E5374-4AC6-4672-9E8E-FCBEDFB89832}"/>
              </a:ext>
            </a:extLst>
          </p:cNvPr>
          <p:cNvSpPr txBox="1"/>
          <p:nvPr/>
        </p:nvSpPr>
        <p:spPr>
          <a:xfrm>
            <a:off x="246730" y="1270633"/>
            <a:ext cx="27205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mitochondrial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chloroplast DNA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colored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transferred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chloroplast genome to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mitochondria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840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B7894AF6-3A93-471C-9687-C39EF772D6F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9" t="20802" r="14483" b="43598"/>
          <a:stretch/>
        </p:blipFill>
        <p:spPr>
          <a:xfrm>
            <a:off x="4938882" y="4719745"/>
            <a:ext cx="4154319" cy="1542166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15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154319" y="542500"/>
            <a:ext cx="83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RNA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944A1F0C-7D07-4409-8005-A75A6E9AAF94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8" t="18512" b="33668"/>
          <a:stretch/>
        </p:blipFill>
        <p:spPr>
          <a:xfrm>
            <a:off x="4603178" y="1004165"/>
            <a:ext cx="4292476" cy="257865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CA5B256-D3D1-4A6E-8AA5-08187C735D54}"/>
              </a:ext>
            </a:extLst>
          </p:cNvPr>
          <p:cNvSpPr txBox="1"/>
          <p:nvPr/>
        </p:nvSpPr>
        <p:spPr>
          <a:xfrm>
            <a:off x="4603178" y="3577209"/>
            <a:ext cx="4292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Ribosomal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RNAs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fold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pairing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D460567-88E7-45ED-9795-A99ADCE05B2D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9" t="-36" r="20889" b="23477"/>
          <a:stretch/>
        </p:blipFill>
        <p:spPr>
          <a:xfrm>
            <a:off x="87699" y="1740721"/>
            <a:ext cx="3586834" cy="347474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3944466-D075-4E0B-B6F4-B56FE71756EE}"/>
              </a:ext>
            </a:extLst>
          </p:cNvPr>
          <p:cNvSpPr txBox="1"/>
          <p:nvPr/>
        </p:nvSpPr>
        <p:spPr>
          <a:xfrm>
            <a:off x="3714052" y="4592631"/>
            <a:ext cx="4337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notable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tRNA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presence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unusual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63657A5-EE94-43FF-8F50-46AE0CC1C20E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9" t="32071" r="9631" b="50057"/>
          <a:stretch/>
        </p:blipFill>
        <p:spPr>
          <a:xfrm>
            <a:off x="16934" y="5499027"/>
            <a:ext cx="4673599" cy="762884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2AE41FEC-FFF3-40DD-90AE-842D049477E9}"/>
              </a:ext>
            </a:extLst>
          </p:cNvPr>
          <p:cNvSpPr txBox="1"/>
          <p:nvPr/>
        </p:nvSpPr>
        <p:spPr>
          <a:xfrm>
            <a:off x="829733" y="6249254"/>
            <a:ext cx="647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nuclear-encoded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chloroplast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mRNAs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5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16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2D7CB42-3468-4BBA-9CA1-15C81AEB06D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4"/>
          <a:stretch/>
        </p:blipFill>
        <p:spPr>
          <a:xfrm>
            <a:off x="965200" y="2654014"/>
            <a:ext cx="8178800" cy="4203986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F814EFA1-0C86-4755-BA5B-F6E54073E598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9" t="18773" r="16036" b="36281"/>
          <a:stretch/>
        </p:blipFill>
        <p:spPr>
          <a:xfrm>
            <a:off x="0" y="790266"/>
            <a:ext cx="4233333" cy="21290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11705" y="542500"/>
            <a:ext cx="272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expression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046AAA1-D3AC-4052-8C5F-2140E7327A22}"/>
              </a:ext>
            </a:extLst>
          </p:cNvPr>
          <p:cNvSpPr txBox="1"/>
          <p:nvPr/>
        </p:nvSpPr>
        <p:spPr>
          <a:xfrm>
            <a:off x="3694305" y="1162702"/>
            <a:ext cx="272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transcription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preinitiation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89E57C5F-E28C-4C00-BFF1-9FDDB3DA2B96}"/>
              </a:ext>
            </a:extLst>
          </p:cNvPr>
          <p:cNvCxnSpPr>
            <a:cxnSpLocks/>
          </p:cNvCxnSpPr>
          <p:nvPr/>
        </p:nvCxnSpPr>
        <p:spPr bwMode="auto">
          <a:xfrm>
            <a:off x="2641600" y="2654014"/>
            <a:ext cx="519306" cy="21290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58A1DD72-E029-4334-B165-B2D9AE93176D}"/>
              </a:ext>
            </a:extLst>
          </p:cNvPr>
          <p:cNvSpPr/>
          <p:nvPr/>
        </p:nvSpPr>
        <p:spPr bwMode="auto">
          <a:xfrm>
            <a:off x="3160906" y="2620148"/>
            <a:ext cx="649095" cy="26529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909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17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605853" y="542500"/>
            <a:ext cx="593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Chromatin and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regulation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expression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4566B3EB-F13C-4DFB-88EC-57110598DC5C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4" r="16004" b="20864"/>
          <a:stretch/>
        </p:blipFill>
        <p:spPr>
          <a:xfrm>
            <a:off x="76202" y="1061104"/>
            <a:ext cx="6587067" cy="569417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FB9B1BD-94DA-45C5-85F6-13440C9996A4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2" b="46211"/>
          <a:stretch/>
        </p:blipFill>
        <p:spPr>
          <a:xfrm>
            <a:off x="4588935" y="1145769"/>
            <a:ext cx="4402667" cy="30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63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18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410660" y="542500"/>
            <a:ext cx="2322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D05C7809-C8EE-4198-B3A1-C61DA79C14C2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r="10990" b="24784"/>
          <a:stretch/>
        </p:blipFill>
        <p:spPr>
          <a:xfrm>
            <a:off x="736600" y="1145769"/>
            <a:ext cx="7670801" cy="546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4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19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836786" y="542500"/>
            <a:ext cx="5470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translational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3564BEF-9AC3-433D-936B-27B365A06DB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9366" r="16424" b="35236"/>
          <a:stretch/>
        </p:blipFill>
        <p:spPr>
          <a:xfrm>
            <a:off x="317439" y="2082800"/>
            <a:ext cx="5491592" cy="333586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3C5C962-8BF2-4CDF-867E-9829676ECFF0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3" r="28651" b="19035"/>
          <a:stretch/>
        </p:blipFill>
        <p:spPr>
          <a:xfrm>
            <a:off x="6205075" y="2072838"/>
            <a:ext cx="2816895" cy="39315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811B374-C41B-4384-9C4D-ECBCD667CFFE}"/>
              </a:ext>
            </a:extLst>
          </p:cNvPr>
          <p:cNvSpPr txBox="1"/>
          <p:nvPr/>
        </p:nvSpPr>
        <p:spPr>
          <a:xfrm>
            <a:off x="6205075" y="1306860"/>
            <a:ext cx="293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chaperonins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illustrating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folding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place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9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2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610917" y="542500"/>
            <a:ext cx="1922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738153" y="957050"/>
            <a:ext cx="7667694" cy="5748549"/>
            <a:chOff x="820228" y="957051"/>
            <a:chExt cx="6470609" cy="4851082"/>
          </a:xfrm>
        </p:grpSpPr>
        <p:pic>
          <p:nvPicPr>
            <p:cNvPr id="9" name="Picture 2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59" t="-36" r="21471" b="31032"/>
            <a:stretch/>
          </p:blipFill>
          <p:spPr>
            <a:xfrm>
              <a:off x="2201332" y="957051"/>
              <a:ext cx="5089505" cy="4851082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2" t="68990" r="64327" b="18251"/>
            <a:stretch/>
          </p:blipFill>
          <p:spPr>
            <a:xfrm>
              <a:off x="820228" y="2675466"/>
              <a:ext cx="1381105" cy="896991"/>
            </a:xfrm>
            <a:prstGeom prst="rect">
              <a:avLst/>
            </a:prstGeom>
          </p:spPr>
        </p:pic>
        <p:cxnSp>
          <p:nvCxnSpPr>
            <p:cNvPr id="3" name="Přímá spojnice 2"/>
            <p:cNvCxnSpPr/>
            <p:nvPr/>
          </p:nvCxnSpPr>
          <p:spPr bwMode="auto">
            <a:xfrm flipH="1">
              <a:off x="982133" y="2675466"/>
              <a:ext cx="182672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73789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20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72127" y="542500"/>
            <a:ext cx="259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degradation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2493A1E-F6AB-45D1-AC6F-8CAF019F200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4" b="25829"/>
          <a:stretch/>
        </p:blipFill>
        <p:spPr>
          <a:xfrm>
            <a:off x="156188" y="1422400"/>
            <a:ext cx="8724900" cy="423333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BD34CCF-3E06-4EC3-BA49-C939B8BED6A3}"/>
              </a:ext>
            </a:extLst>
          </p:cNvPr>
          <p:cNvSpPr txBox="1"/>
          <p:nvPr/>
        </p:nvSpPr>
        <p:spPr>
          <a:xfrm>
            <a:off x="672380" y="5721234"/>
            <a:ext cx="2599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Ubiquitin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pathway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95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3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083925" y="542500"/>
            <a:ext cx="297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Aromatic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1831" r="16036" b="15899"/>
          <a:stretch/>
        </p:blipFill>
        <p:spPr>
          <a:xfrm>
            <a:off x="3183467" y="1478298"/>
            <a:ext cx="5943600" cy="533123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4809066" y="1051116"/>
            <a:ext cx="3805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aromatic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" r="29040" b="10412"/>
          <a:stretch/>
        </p:blipFill>
        <p:spPr>
          <a:xfrm>
            <a:off x="272992" y="1004165"/>
            <a:ext cx="4208516" cy="419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7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r="48992" b="9568"/>
          <a:stretch/>
        </p:blipFill>
        <p:spPr>
          <a:xfrm>
            <a:off x="158262" y="845405"/>
            <a:ext cx="3376246" cy="5860195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4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35494" y="542500"/>
            <a:ext cx="407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Aspartate-derived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6" t="-36" r="18735" b="23135"/>
          <a:stretch/>
        </p:blipFill>
        <p:spPr>
          <a:xfrm>
            <a:off x="3637796" y="1145769"/>
            <a:ext cx="5506204" cy="498329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354391" y="6079080"/>
            <a:ext cx="4073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Regulation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threonine,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lysine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methionine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03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5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35494" y="542500"/>
            <a:ext cx="407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Branched-chain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2" t="-35" r="22186" b="16352"/>
          <a:stretch/>
        </p:blipFill>
        <p:spPr>
          <a:xfrm>
            <a:off x="363797" y="1282690"/>
            <a:ext cx="4800600" cy="5422910"/>
          </a:xfrm>
          <a:prstGeom prst="rect">
            <a:avLst/>
          </a:prstGeom>
        </p:spPr>
      </p:pic>
      <p:pic>
        <p:nvPicPr>
          <p:cNvPr id="13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1" r="54635" b="9025"/>
          <a:stretch/>
        </p:blipFill>
        <p:spPr>
          <a:xfrm>
            <a:off x="5741899" y="1729984"/>
            <a:ext cx="2048086" cy="497561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263329" y="1182877"/>
            <a:ext cx="3880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herbicides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inhibit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acetohydroxyacid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synthase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96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6A3D7E65-804B-457D-8FAE-513ECEAF9D6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8" r="30786" b="30271"/>
          <a:stretch/>
        </p:blipFill>
        <p:spPr>
          <a:xfrm>
            <a:off x="4080935" y="1145768"/>
            <a:ext cx="4578950" cy="5572517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6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35494" y="542500"/>
            <a:ext cx="407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Glutamate-derived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10EEE7-C109-43FB-9451-ABCDEABAE1AD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1" r="18735" b="74042"/>
          <a:stretch/>
        </p:blipFill>
        <p:spPr>
          <a:xfrm>
            <a:off x="2341679" y="3499503"/>
            <a:ext cx="1260243" cy="168209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D5036D0-25D7-4A98-87DF-A8F6D2F50E5D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5" r="51811" b="74826"/>
          <a:stretch/>
        </p:blipFill>
        <p:spPr>
          <a:xfrm>
            <a:off x="2382722" y="1368452"/>
            <a:ext cx="1219200" cy="163129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7720CCA-E82E-4CBD-BCB3-8B1F74952A1B}"/>
              </a:ext>
            </a:extLst>
          </p:cNvPr>
          <p:cNvSpPr txBox="1"/>
          <p:nvPr/>
        </p:nvSpPr>
        <p:spPr>
          <a:xfrm>
            <a:off x="544537" y="2372136"/>
            <a:ext cx="1838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Osmotic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adjustment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6F09D9E-4B1B-4CA1-BAEB-A4BE940739FE}"/>
              </a:ext>
            </a:extLst>
          </p:cNvPr>
          <p:cNvSpPr txBox="1"/>
          <p:nvPr/>
        </p:nvSpPr>
        <p:spPr>
          <a:xfrm>
            <a:off x="893369" y="4340552"/>
            <a:ext cx="1838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osmotic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adjustment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10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7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631074" y="542500"/>
            <a:ext cx="1881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Nucleic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2A22FCF-6D46-4E65-91C1-8BDE44C6241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r="13901" b="23215"/>
          <a:stretch/>
        </p:blipFill>
        <p:spPr>
          <a:xfrm>
            <a:off x="10291" y="1693333"/>
            <a:ext cx="6534436" cy="514773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E34C6B7-9AEA-412F-AB4D-C586BFEA417F}"/>
              </a:ext>
            </a:extLst>
          </p:cNvPr>
          <p:cNvSpPr txBox="1"/>
          <p:nvPr/>
        </p:nvSpPr>
        <p:spPr>
          <a:xfrm>
            <a:off x="329073" y="5718999"/>
            <a:ext cx="18818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nucleic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437623F-86E0-451E-9ED2-FF4ADADF6E75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3" r="2691" b="27135"/>
          <a:stretch/>
        </p:blipFill>
        <p:spPr>
          <a:xfrm>
            <a:off x="5771728" y="773331"/>
            <a:ext cx="3372272" cy="322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44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8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737620" y="542500"/>
            <a:ext cx="3668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Replication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DNA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6E10479-71EB-4A0E-82DF-EA4DF9E64BDA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9" r="28845" b="35497"/>
          <a:stretch/>
        </p:blipFill>
        <p:spPr>
          <a:xfrm>
            <a:off x="186267" y="1004165"/>
            <a:ext cx="5181600" cy="5761466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69B4121A-F0E8-4C0D-B8D6-4717BF6CFC76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6" t="24522" r="18735" b="45689"/>
          <a:stretch/>
        </p:blipFill>
        <p:spPr>
          <a:xfrm>
            <a:off x="4318001" y="4252981"/>
            <a:ext cx="4671499" cy="160846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B9DACBC-3BF9-4728-8F07-1B9D22C1BF84}"/>
              </a:ext>
            </a:extLst>
          </p:cNvPr>
          <p:cNvSpPr txBox="1"/>
          <p:nvPr/>
        </p:nvSpPr>
        <p:spPr>
          <a:xfrm>
            <a:off x="5262055" y="3866027"/>
            <a:ext cx="3727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Telomere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conserved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835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9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14077" y="542500"/>
            <a:ext cx="171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repair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99835" y="15813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58B4AD99-2BE8-4320-91C7-6E123E14AE92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r="16812" b="20864"/>
          <a:stretch/>
        </p:blipFill>
        <p:spPr>
          <a:xfrm>
            <a:off x="0" y="1120246"/>
            <a:ext cx="5757333" cy="512815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1FA0DFE-7519-4E8D-AC44-7C73EE0642D1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t="5456" r="21858" b="24523"/>
          <a:stretch/>
        </p:blipFill>
        <p:spPr>
          <a:xfrm>
            <a:off x="5757333" y="2553492"/>
            <a:ext cx="3210765" cy="29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5865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sci_sablona_4×3_en - kopie</Template>
  <TotalTime>89530</TotalTime>
  <Words>329</Words>
  <Application>Microsoft Office PowerPoint</Application>
  <PresentationFormat>Předvádění na obrazovce (4:3)</PresentationFormat>
  <Paragraphs>100</Paragraphs>
  <Slides>20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Tahoma</vt:lpstr>
      <vt:lpstr>Times New Roman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</dc:creator>
  <cp:lastModifiedBy>Kata</cp:lastModifiedBy>
  <cp:revision>342</cp:revision>
  <cp:lastPrinted>1601-01-01T00:00:00Z</cp:lastPrinted>
  <dcterms:created xsi:type="dcterms:W3CDTF">2017-04-24T08:54:01Z</dcterms:created>
  <dcterms:modified xsi:type="dcterms:W3CDTF">2017-09-12T10:56:09Z</dcterms:modified>
</cp:coreProperties>
</file>