
<file path=[Content_Types].xml><?xml version="1.0" encoding="utf-8"?>
<Types xmlns="http://schemas.openxmlformats.org/package/2006/content-types"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8" r:id="rId12"/>
    <p:sldId id="270" r:id="rId13"/>
    <p:sldId id="271" r:id="rId14"/>
    <p:sldId id="272" r:id="rId15"/>
    <p:sldId id="273" r:id="rId16"/>
    <p:sldId id="274" r:id="rId17"/>
    <p:sldId id="269" r:id="rId18"/>
    <p:sldId id="266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86397" autoAdjust="0"/>
  </p:normalViewPr>
  <p:slideViewPr>
    <p:cSldViewPr>
      <p:cViewPr varScale="1">
        <p:scale>
          <a:sx n="126" d="100"/>
          <a:sy n="126" d="100"/>
        </p:scale>
        <p:origin x="-10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3B9DB19-0F9E-48FC-9E4C-94FBDBCED485}" type="datetimeFigureOut">
              <a:rPr lang="cs-CZ" smtClean="0"/>
              <a:t>28.11.2017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1E99D09-8A8D-47BE-9BAF-A194D2CC5505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8229600" cy="1470025"/>
          </a:xfrm>
        </p:spPr>
        <p:txBody>
          <a:bodyPr/>
          <a:lstStyle/>
          <a:p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DSCF0036.JPG - IrfanView (Zoom: 1419 x 1064)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99392"/>
            <a:ext cx="9894977" cy="72008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23928" y="1484784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cap="all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LÁVOVÉ JESKYNĚ</a:t>
            </a:r>
          </a:p>
          <a:p>
            <a:pPr algn="ctr"/>
            <a:r>
              <a:rPr lang="cs-CZ" sz="3200" cap="all" dirty="0">
                <a:solidFill>
                  <a:srgbClr val="FFFF00"/>
                </a:solidFill>
                <a:latin typeface="Arial Narrow" panose="020B0606020202030204" pitchFamily="34" charset="0"/>
              </a:rPr>
              <a:t>(</a:t>
            </a:r>
            <a:r>
              <a:rPr lang="cs-CZ" sz="3200" cap="all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PYRODUCTS, LAVA TUBES)</a:t>
            </a:r>
          </a:p>
        </p:txBody>
      </p:sp>
    </p:spTree>
    <p:extLst>
      <p:ext uri="{BB962C8B-B14F-4D97-AF65-F5344CB8AC3E}">
        <p14:creationId xmlns:p14="http://schemas.microsoft.com/office/powerpoint/2010/main" val="221176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5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554566"/>
            <a:ext cx="8669867" cy="57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59" y="0"/>
            <a:ext cx="4400545" cy="329073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" y="-129837"/>
            <a:ext cx="4727876" cy="71091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58" y="3290729"/>
            <a:ext cx="5186085" cy="36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1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  </a:t>
            </a:r>
            <a:r>
              <a:rPr lang="cs-CZ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TYPY LÁVOVÝCH JESKYNÍ</a:t>
            </a:r>
            <a:br>
              <a:rPr lang="cs-CZ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cs-CZ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 </a:t>
            </a:r>
            <a:r>
              <a:rPr lang="cs-CZ" sz="20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(podle Kempeho et al. 2017)</a:t>
            </a:r>
            <a:endParaRPr lang="cs-CZ" sz="20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4709160"/>
          </a:xfrm>
        </p:spPr>
        <p:txBody>
          <a:bodyPr>
            <a:normAutofit/>
          </a:bodyPr>
          <a:lstStyle/>
          <a:p>
            <a:pPr marL="651510" indent="-514350">
              <a:buFont typeface="+mj-lt"/>
              <a:buAutoNum type="arabicPeriod"/>
            </a:pPr>
            <a:r>
              <a:rPr lang="cs-CZ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Tunely vzniklé podpovrchovým prouděním lávy a následnou erozí směrem dolů</a:t>
            </a:r>
          </a:p>
          <a:p>
            <a:pPr marL="651510" indent="-514350">
              <a:buFont typeface="+mj-lt"/>
              <a:buAutoNum type="arabicPeriod"/>
            </a:pPr>
            <a:r>
              <a:rPr lang="cs-CZ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Jeskyně vytvořené splynutím menších chodeb a následující erozí</a:t>
            </a:r>
          </a:p>
          <a:p>
            <a:pPr marL="651510" indent="-514350">
              <a:buFont typeface="+mj-lt"/>
              <a:buAutoNum type="arabicPeriod"/>
            </a:pPr>
            <a:r>
              <a:rPr lang="cs-CZ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Jeskyně vytvořené „zastřešením“ lávy plovoucími </a:t>
            </a:r>
            <a:r>
              <a:rPr lang="cs-CZ" b="1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litoklasty</a:t>
            </a:r>
            <a:r>
              <a:rPr lang="cs-CZ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, které se ve žhavém stavu spekly </a:t>
            </a:r>
          </a:p>
          <a:p>
            <a:pPr marL="651510" indent="-514350">
              <a:buFont typeface="+mj-lt"/>
              <a:buAutoNum type="arabicPeriod"/>
            </a:pPr>
            <a:r>
              <a:rPr lang="cs-CZ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Kanály, které se překryly krustou </a:t>
            </a:r>
            <a:r>
              <a:rPr lang="cs-CZ" b="1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akrečně</a:t>
            </a:r>
            <a:r>
              <a:rPr lang="cs-CZ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narůstající z boků až do </a:t>
            </a:r>
            <a:r>
              <a:rPr lang="cs-CZ" b="1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úpllného</a:t>
            </a:r>
            <a:r>
              <a:rPr lang="cs-CZ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uzavření</a:t>
            </a:r>
            <a:endParaRPr lang="cs-CZ" b="1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6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964"/>
            <a:ext cx="9144000" cy="6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417"/>
            <a:ext cx="9144000" cy="60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9144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45"/>
            <a:ext cx="9144000" cy="61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335"/>
            <a:ext cx="9144000" cy="60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740"/>
            <a:ext cx="914400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3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3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GENEZE LÁVOVÝCH JESKYNÍ</a:t>
            </a:r>
            <a:endParaRPr lang="cs-CZ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5428"/>
            <a:ext cx="8229600" cy="463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1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cap="all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Lávové jeskyně </a:t>
            </a:r>
            <a:r>
              <a:rPr lang="cs-CZ" sz="3600" cap="all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lanzarote</a:t>
            </a:r>
            <a:endParaRPr lang="cs-CZ" sz="3600" cap="all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39607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SOPKA CORONA VPRAVO NAHOŘE</a:t>
            </a:r>
            <a:endParaRPr lang="cs-CZ" sz="36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362314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116632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LOS JAMEOS DEL AGUA</a:t>
            </a:r>
            <a:endParaRPr lang="cs-CZ" sz="24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Vrchol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352</TotalTime>
  <Words>73</Words>
  <Application>Microsoft Office PowerPoint</Application>
  <PresentationFormat>Předvádění na obrazovce (4:3)</PresentationFormat>
  <Paragraphs>11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Vrchol</vt:lpstr>
      <vt:lpstr>Prezentace aplikace PowerPoint</vt:lpstr>
      <vt:lpstr>  TYPY LÁVOVÝCH JESKYNÍ   (podle Kempeho et al. 2017)</vt:lpstr>
      <vt:lpstr>GENEZE LÁVOVÝCH JESKYNÍ</vt:lpstr>
      <vt:lpstr>Lávové jeskyně lanzarote</vt:lpstr>
      <vt:lpstr>SOPKA CORONA VPRAVO NAHOŘE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Ceska geologicka sluzba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Otava Jiří</dc:creator>
  <cp:lastModifiedBy>Otava Jiří</cp:lastModifiedBy>
  <cp:revision>22</cp:revision>
  <dcterms:created xsi:type="dcterms:W3CDTF">2017-11-28T08:35:17Z</dcterms:created>
  <dcterms:modified xsi:type="dcterms:W3CDTF">2017-11-28T14:31:39Z</dcterms:modified>
</cp:coreProperties>
</file>