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11" r:id="rId1"/>
  </p:sldMasterIdLst>
  <p:notesMasterIdLst>
    <p:notesMasterId r:id="rId28"/>
  </p:notesMasterIdLst>
  <p:sldIdLst>
    <p:sldId id="278" r:id="rId2"/>
    <p:sldId id="298" r:id="rId3"/>
    <p:sldId id="299" r:id="rId4"/>
    <p:sldId id="300" r:id="rId5"/>
    <p:sldId id="301" r:id="rId6"/>
    <p:sldId id="302" r:id="rId7"/>
    <p:sldId id="303" r:id="rId8"/>
    <p:sldId id="304" r:id="rId9"/>
    <p:sldId id="305" r:id="rId10"/>
    <p:sldId id="279" r:id="rId11"/>
    <p:sldId id="297" r:id="rId12"/>
    <p:sldId id="287" r:id="rId13"/>
    <p:sldId id="281" r:id="rId14"/>
    <p:sldId id="282" r:id="rId15"/>
    <p:sldId id="288" r:id="rId16"/>
    <p:sldId id="283" r:id="rId17"/>
    <p:sldId id="284" r:id="rId18"/>
    <p:sldId id="289" r:id="rId19"/>
    <p:sldId id="290" r:id="rId20"/>
    <p:sldId id="291" r:id="rId21"/>
    <p:sldId id="292" r:id="rId22"/>
    <p:sldId id="293" r:id="rId23"/>
    <p:sldId id="294" r:id="rId24"/>
    <p:sldId id="295" r:id="rId25"/>
    <p:sldId id="296" r:id="rId26"/>
    <p:sldId id="286" r:id="rId27"/>
  </p:sldIdLst>
  <p:sldSz cx="10080625" cy="7559675"/>
  <p:notesSz cx="7556500" cy="10691813"/>
  <p:defaultTextStyle>
    <a:defPPr>
      <a:defRPr lang="en-GB"/>
    </a:defPPr>
    <a:lvl1pPr algn="l" defTabSz="449263" rtl="0" fontAlgn="base">
      <a:spcBef>
        <a:spcPct val="0"/>
      </a:spcBef>
      <a:spcAft>
        <a:spcPct val="0"/>
      </a:spcAft>
      <a:defRPr kern="1200">
        <a:solidFill>
          <a:schemeClr val="tx1"/>
        </a:solidFill>
        <a:latin typeface="Verdana" pitchFamily="34" charset="0"/>
        <a:ea typeface="+mn-ea"/>
        <a:cs typeface="+mn-cs"/>
      </a:defRPr>
    </a:lvl1pPr>
    <a:lvl2pPr marL="430213" indent="-215900" algn="l" defTabSz="449263" rtl="0" fontAlgn="base">
      <a:spcBef>
        <a:spcPct val="0"/>
      </a:spcBef>
      <a:spcAft>
        <a:spcPct val="0"/>
      </a:spcAft>
      <a:defRPr kern="1200">
        <a:solidFill>
          <a:schemeClr val="tx1"/>
        </a:solidFill>
        <a:latin typeface="Verdana" pitchFamily="34" charset="0"/>
        <a:ea typeface="+mn-ea"/>
        <a:cs typeface="+mn-cs"/>
      </a:defRPr>
    </a:lvl2pPr>
    <a:lvl3pPr marL="646113" indent="-215900" algn="l" defTabSz="449263" rtl="0" fontAlgn="base">
      <a:spcBef>
        <a:spcPct val="0"/>
      </a:spcBef>
      <a:spcAft>
        <a:spcPct val="0"/>
      </a:spcAft>
      <a:defRPr kern="1200">
        <a:solidFill>
          <a:schemeClr val="tx1"/>
        </a:solidFill>
        <a:latin typeface="Verdana" pitchFamily="34" charset="0"/>
        <a:ea typeface="+mn-ea"/>
        <a:cs typeface="+mn-cs"/>
      </a:defRPr>
    </a:lvl3pPr>
    <a:lvl4pPr marL="862013" indent="-214313" algn="l" defTabSz="449263" rtl="0" fontAlgn="base">
      <a:spcBef>
        <a:spcPct val="0"/>
      </a:spcBef>
      <a:spcAft>
        <a:spcPct val="0"/>
      </a:spcAft>
      <a:defRPr kern="1200">
        <a:solidFill>
          <a:schemeClr val="tx1"/>
        </a:solidFill>
        <a:latin typeface="Verdana" pitchFamily="34" charset="0"/>
        <a:ea typeface="+mn-ea"/>
        <a:cs typeface="+mn-cs"/>
      </a:defRPr>
    </a:lvl4pPr>
    <a:lvl5pPr marL="1077913" indent="-215900" algn="l" defTabSz="449263" rtl="0" fontAlgn="base">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7" d="100"/>
          <a:sy n="77" d="100"/>
        </p:scale>
        <p:origin x="1158" y="8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6" name="AutoShape 1"/>
          <p:cNvSpPr>
            <a:spLocks noChangeArrowheads="1"/>
          </p:cNvSpPr>
          <p:nvPr/>
        </p:nvSpPr>
        <p:spPr bwMode="auto">
          <a:xfrm>
            <a:off x="0" y="0"/>
            <a:ext cx="7556500" cy="10691813"/>
          </a:xfrm>
          <a:prstGeom prst="roundRect">
            <a:avLst>
              <a:gd name="adj" fmla="val 19"/>
            </a:avLst>
          </a:prstGeom>
          <a:solidFill>
            <a:srgbClr val="FFFFFF"/>
          </a:solidFill>
          <a:ln w="9360">
            <a:noFill/>
            <a:miter lim="800000"/>
            <a:headEnd/>
            <a:tailEnd/>
          </a:ln>
        </p:spPr>
        <p:txBody>
          <a:bodyPr wrap="none" anchor="ctr"/>
          <a:lstStyle/>
          <a:p>
            <a:endParaRPr lang="cs-CZ"/>
          </a:p>
        </p:txBody>
      </p:sp>
      <p:sp>
        <p:nvSpPr>
          <p:cNvPr id="36867" name="Rectangle 2"/>
          <p:cNvSpPr>
            <a:spLocks noGrp="1" noRot="1" noChangeAspect="1" noChangeArrowheads="1"/>
          </p:cNvSpPr>
          <p:nvPr>
            <p:ph type="sldImg"/>
          </p:nvPr>
        </p:nvSpPr>
        <p:spPr bwMode="auto">
          <a:xfrm>
            <a:off x="1312863" y="1027113"/>
            <a:ext cx="4930775" cy="3698875"/>
          </a:xfrm>
          <a:prstGeom prst="rect">
            <a:avLst/>
          </a:prstGeom>
          <a:noFill/>
          <a:ln w="9525">
            <a:noFill/>
            <a:round/>
            <a:headEnd/>
            <a:tailEnd/>
          </a:ln>
        </p:spPr>
      </p:sp>
      <p:sp>
        <p:nvSpPr>
          <p:cNvPr id="2051" name="Rectangle 3"/>
          <p:cNvSpPr>
            <a:spLocks noGrp="1" noChangeArrowheads="1"/>
          </p:cNvSpPr>
          <p:nvPr>
            <p:ph type="body"/>
          </p:nvPr>
        </p:nvSpPr>
        <p:spPr bwMode="auto">
          <a:xfrm>
            <a:off x="1169988" y="5086350"/>
            <a:ext cx="5222875" cy="410368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p>
            <a:pPr lvl="0"/>
            <a:endParaRPr lang="cs-CZ" noProof="0" smtClean="0"/>
          </a:p>
        </p:txBody>
      </p:sp>
    </p:spTree>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p:sp>
      <p:sp>
        <p:nvSpPr>
          <p:cNvPr id="37891" name="Rectangle 3"/>
          <p:cNvSpPr>
            <a:spLocks noGrp="1" noChangeArrowheads="1"/>
          </p:cNvSpPr>
          <p:nvPr>
            <p:ph type="body" idx="1"/>
          </p:nvPr>
        </p:nvSpPr>
        <p:spPr>
          <a:noFill/>
          <a:ln/>
        </p:spPr>
        <p:txBody>
          <a:bodyPr/>
          <a:lstStyle/>
          <a:p>
            <a:endParaRPr lang="cs-CZ"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ChangeArrowheads="1" noTextEdit="1"/>
          </p:cNvSpPr>
          <p:nvPr>
            <p:ph type="sldImg"/>
          </p:nvPr>
        </p:nvSpPr>
        <p:spPr/>
      </p:sp>
      <p:sp>
        <p:nvSpPr>
          <p:cNvPr id="38915" name="Rectangle 3"/>
          <p:cNvSpPr>
            <a:spLocks noGrp="1" noChangeArrowheads="1"/>
          </p:cNvSpPr>
          <p:nvPr>
            <p:ph type="body" idx="1"/>
          </p:nvPr>
        </p:nvSpPr>
        <p:spPr>
          <a:noFill/>
          <a:ln/>
        </p:spPr>
        <p:txBody>
          <a:bodyPr/>
          <a:lstStyle/>
          <a:p>
            <a:endParaRPr lang="cs-CZ"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p:sp>
      <p:sp>
        <p:nvSpPr>
          <p:cNvPr id="39939" name="Rectangle 3"/>
          <p:cNvSpPr>
            <a:spLocks noGrp="1" noChangeArrowheads="1"/>
          </p:cNvSpPr>
          <p:nvPr>
            <p:ph type="body" idx="1"/>
          </p:nvPr>
        </p:nvSpPr>
        <p:spPr>
          <a:noFill/>
          <a:ln/>
        </p:spPr>
        <p:txBody>
          <a:bodyPr/>
          <a:lstStyle/>
          <a:p>
            <a:endParaRPr lang="cs-CZ"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p:sp>
      <p:sp>
        <p:nvSpPr>
          <p:cNvPr id="40963" name="Rectangle 3"/>
          <p:cNvSpPr>
            <a:spLocks noGrp="1" noChangeArrowheads="1"/>
          </p:cNvSpPr>
          <p:nvPr>
            <p:ph type="body" idx="1"/>
          </p:nvPr>
        </p:nvSpPr>
        <p:spPr>
          <a:noFill/>
          <a:ln/>
        </p:spPr>
        <p:txBody>
          <a:bodyPr/>
          <a:lstStyle/>
          <a:p>
            <a:endParaRPr lang="cs-CZ"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p:sp>
      <p:sp>
        <p:nvSpPr>
          <p:cNvPr id="41987" name="Rectangle 3"/>
          <p:cNvSpPr>
            <a:spLocks noGrp="1" noChangeArrowheads="1"/>
          </p:cNvSpPr>
          <p:nvPr>
            <p:ph type="body" idx="1"/>
          </p:nvPr>
        </p:nvSpPr>
        <p:spPr>
          <a:noFill/>
          <a:ln/>
        </p:spPr>
        <p:txBody>
          <a:bodyPr/>
          <a:lstStyle/>
          <a:p>
            <a:endParaRPr lang="cs-CZ"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Zástupný symbol pro obrázek snímku 1"/>
          <p:cNvSpPr>
            <a:spLocks noGrp="1" noRot="1" noChangeAspect="1" noTextEdit="1"/>
          </p:cNvSpPr>
          <p:nvPr>
            <p:ph type="sldImg"/>
          </p:nvPr>
        </p:nvSpPr>
        <p:spPr/>
      </p:sp>
      <p:sp>
        <p:nvSpPr>
          <p:cNvPr id="43011" name="Zástupný symbol pro poznámky 2"/>
          <p:cNvSpPr>
            <a:spLocks noGrp="1"/>
          </p:cNvSpPr>
          <p:nvPr>
            <p:ph type="body" idx="1"/>
          </p:nvPr>
        </p:nvSpPr>
        <p:spPr>
          <a:noFill/>
          <a:ln/>
        </p:spPr>
        <p:txBody>
          <a:bodyPr/>
          <a:lstStyle/>
          <a:p>
            <a:endParaRPr lang="cs-CZ"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p:sp>
      <p:sp>
        <p:nvSpPr>
          <p:cNvPr id="44035" name="Rectangle 3"/>
          <p:cNvSpPr>
            <a:spLocks noGrp="1" noChangeArrowheads="1"/>
          </p:cNvSpPr>
          <p:nvPr>
            <p:ph type="body" idx="1"/>
          </p:nvPr>
        </p:nvSpPr>
        <p:spPr>
          <a:noFill/>
          <a:ln/>
        </p:spPr>
        <p:txBody>
          <a:bodyPr/>
          <a:lstStyle/>
          <a:p>
            <a:endParaRPr lang="cs-CZ"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p:sp>
      <p:sp>
        <p:nvSpPr>
          <p:cNvPr id="45059" name="Rectangle 3"/>
          <p:cNvSpPr>
            <a:spLocks noGrp="1" noChangeArrowheads="1"/>
          </p:cNvSpPr>
          <p:nvPr>
            <p:ph type="body" idx="1"/>
          </p:nvPr>
        </p:nvSpPr>
        <p:spPr>
          <a:noFill/>
          <a:ln/>
        </p:spPr>
        <p:txBody>
          <a:bodyPr/>
          <a:lstStyle/>
          <a:p>
            <a:endParaRPr lang="cs-CZ"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2"/>
      </p:bgRef>
    </p:bg>
    <p:spTree>
      <p:nvGrpSpPr>
        <p:cNvPr id="1" name=""/>
        <p:cNvGrpSpPr/>
        <p:nvPr/>
      </p:nvGrpSpPr>
      <p:grpSpPr>
        <a:xfrm>
          <a:off x="0" y="0"/>
          <a:ext cx="0" cy="0"/>
          <a:chOff x="0" y="0"/>
          <a:chExt cx="0" cy="0"/>
        </a:xfrm>
      </p:grpSpPr>
      <p:sp>
        <p:nvSpPr>
          <p:cNvPr id="4" name="Obdélník 3"/>
          <p:cNvSpPr/>
          <p:nvPr/>
        </p:nvSpPr>
        <p:spPr bwMode="white">
          <a:xfrm>
            <a:off x="0" y="6581775"/>
            <a:ext cx="10080625" cy="9779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5" name="Obdélník 4"/>
          <p:cNvSpPr/>
          <p:nvPr/>
        </p:nvSpPr>
        <p:spPr>
          <a:xfrm>
            <a:off x="-9525" y="6672263"/>
            <a:ext cx="2479675" cy="7874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6" name="Obdélník 5"/>
          <p:cNvSpPr/>
          <p:nvPr/>
        </p:nvSpPr>
        <p:spPr>
          <a:xfrm>
            <a:off x="2600325" y="6662738"/>
            <a:ext cx="7480300" cy="78581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8" name="Nadpis 7"/>
          <p:cNvSpPr>
            <a:spLocks noGrp="1"/>
          </p:cNvSpPr>
          <p:nvPr>
            <p:ph type="ctrTitle"/>
          </p:nvPr>
        </p:nvSpPr>
        <p:spPr>
          <a:xfrm>
            <a:off x="2604161" y="4451809"/>
            <a:ext cx="7140443" cy="2015913"/>
          </a:xfrm>
        </p:spPr>
        <p:txBody>
          <a:bodyPr anchor="b"/>
          <a:lstStyle>
            <a:lvl1pPr>
              <a:defRPr cap="all" baseline="0"/>
            </a:lvl1pPr>
          </a:lstStyle>
          <a:p>
            <a:r>
              <a:rPr lang="cs-CZ" smtClean="0"/>
              <a:t>Klepnutím lze upravit styl předlohy nadpisů.</a:t>
            </a:r>
            <a:endParaRPr lang="en-US"/>
          </a:p>
        </p:txBody>
      </p:sp>
      <p:sp>
        <p:nvSpPr>
          <p:cNvPr id="9" name="Podnadpis 8"/>
          <p:cNvSpPr>
            <a:spLocks noGrp="1"/>
          </p:cNvSpPr>
          <p:nvPr>
            <p:ph type="subTitle" idx="1"/>
          </p:nvPr>
        </p:nvSpPr>
        <p:spPr>
          <a:xfrm>
            <a:off x="2604162" y="6669045"/>
            <a:ext cx="7392458" cy="755968"/>
          </a:xfrm>
        </p:spPr>
        <p:txBody>
          <a:bodyPr anchor="ctr">
            <a:normAutofit/>
          </a:bodyPr>
          <a:lstStyle>
            <a:lvl1pPr marL="0" indent="0" algn="l">
              <a:buNone/>
              <a:defRPr sz="2900">
                <a:solidFill>
                  <a:srgbClr val="FFFFFF"/>
                </a:solidFill>
              </a:defRPr>
            </a:lvl1pPr>
            <a:lvl2pPr marL="503972" indent="0" algn="ctr">
              <a:buNone/>
            </a:lvl2pPr>
            <a:lvl3pPr marL="1007943" indent="0" algn="ctr">
              <a:buNone/>
            </a:lvl3pPr>
            <a:lvl4pPr marL="1511915" indent="0" algn="ctr">
              <a:buNone/>
            </a:lvl4pPr>
            <a:lvl5pPr marL="2015886" indent="0" algn="ctr">
              <a:buNone/>
            </a:lvl5pPr>
            <a:lvl6pPr marL="2519858" indent="0" algn="ctr">
              <a:buNone/>
            </a:lvl6pPr>
            <a:lvl7pPr marL="3023829" indent="0" algn="ctr">
              <a:buNone/>
            </a:lvl7pPr>
            <a:lvl8pPr marL="3527801" indent="0" algn="ctr">
              <a:buNone/>
            </a:lvl8pPr>
            <a:lvl9pPr marL="4031772" indent="0" algn="ctr">
              <a:buNone/>
            </a:lvl9pPr>
          </a:lstStyle>
          <a:p>
            <a:r>
              <a:rPr lang="cs-CZ" smtClean="0"/>
              <a:t>Klepnutím lze upravit styl předlohy podnadpisů.</a:t>
            </a:r>
            <a:endParaRPr lang="en-US"/>
          </a:p>
        </p:txBody>
      </p:sp>
      <p:sp>
        <p:nvSpPr>
          <p:cNvPr id="7" name="Zástupný symbol pro datum 27"/>
          <p:cNvSpPr>
            <a:spLocks noGrp="1"/>
          </p:cNvSpPr>
          <p:nvPr>
            <p:ph type="dt" sz="half" idx="10"/>
          </p:nvPr>
        </p:nvSpPr>
        <p:spPr>
          <a:xfrm>
            <a:off x="84138" y="6689725"/>
            <a:ext cx="2268537" cy="755650"/>
          </a:xfrm>
        </p:spPr>
        <p:txBody>
          <a:bodyPr>
            <a:noAutofit/>
          </a:bodyPr>
          <a:lstStyle>
            <a:lvl1pPr algn="ctr">
              <a:defRPr sz="2200">
                <a:solidFill>
                  <a:srgbClr val="FFFFFF"/>
                </a:solidFill>
              </a:defRPr>
            </a:lvl1pPr>
          </a:lstStyle>
          <a:p>
            <a:pPr>
              <a:defRPr/>
            </a:pPr>
            <a:endParaRPr lang="cs-CZ"/>
          </a:p>
        </p:txBody>
      </p:sp>
      <p:sp>
        <p:nvSpPr>
          <p:cNvPr id="10" name="Zástupný symbol pro zápatí 16"/>
          <p:cNvSpPr>
            <a:spLocks noGrp="1"/>
          </p:cNvSpPr>
          <p:nvPr>
            <p:ph type="ftr" sz="quarter" idx="11"/>
          </p:nvPr>
        </p:nvSpPr>
        <p:spPr>
          <a:xfrm>
            <a:off x="2298700" y="260350"/>
            <a:ext cx="6469063" cy="403225"/>
          </a:xfrm>
        </p:spPr>
        <p:txBody>
          <a:bodyPr/>
          <a:lstStyle>
            <a:lvl1pPr algn="r">
              <a:defRPr>
                <a:solidFill>
                  <a:schemeClr val="tx2"/>
                </a:solidFill>
              </a:defRPr>
            </a:lvl1pPr>
          </a:lstStyle>
          <a:p>
            <a:pPr>
              <a:defRPr/>
            </a:pPr>
            <a:endParaRPr lang="cs-CZ"/>
          </a:p>
        </p:txBody>
      </p:sp>
      <p:sp>
        <p:nvSpPr>
          <p:cNvPr id="11" name="Zástupný symbol pro číslo snímku 28"/>
          <p:cNvSpPr>
            <a:spLocks noGrp="1"/>
          </p:cNvSpPr>
          <p:nvPr>
            <p:ph type="sldNum" sz="quarter" idx="12"/>
          </p:nvPr>
        </p:nvSpPr>
        <p:spPr>
          <a:xfrm>
            <a:off x="8820150" y="252413"/>
            <a:ext cx="923925" cy="419100"/>
          </a:xfrm>
        </p:spPr>
        <p:txBody>
          <a:bodyPr/>
          <a:lstStyle>
            <a:lvl1pPr>
              <a:defRPr>
                <a:solidFill>
                  <a:schemeClr val="tx2"/>
                </a:solidFill>
              </a:defRPr>
            </a:lvl1pPr>
          </a:lstStyle>
          <a:p>
            <a:pPr>
              <a:defRPr/>
            </a:pPr>
            <a:fld id="{1A2278C3-D6F5-4E2B-833C-5EB567580723}" type="slidenum">
              <a:rPr lang="cs-CZ"/>
              <a:pPr>
                <a:defRPr/>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en-US"/>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13"/>
          <p:cNvSpPr>
            <a:spLocks noGrp="1"/>
          </p:cNvSpPr>
          <p:nvPr>
            <p:ph type="dt" sz="half" idx="10"/>
          </p:nvPr>
        </p:nvSpPr>
        <p:spPr/>
        <p:txBody>
          <a:bodyPr/>
          <a:lstStyle>
            <a:lvl1pPr>
              <a:defRPr/>
            </a:lvl1pPr>
          </a:lstStyle>
          <a:p>
            <a:pPr>
              <a:defRPr/>
            </a:pPr>
            <a:endParaRPr lang="cs-CZ"/>
          </a:p>
        </p:txBody>
      </p:sp>
      <p:sp>
        <p:nvSpPr>
          <p:cNvPr id="5" name="Zástupný symbol pro zápatí 2"/>
          <p:cNvSpPr>
            <a:spLocks noGrp="1"/>
          </p:cNvSpPr>
          <p:nvPr>
            <p:ph type="ftr" sz="quarter" idx="11"/>
          </p:nvPr>
        </p:nvSpPr>
        <p:spPr/>
        <p:txBody>
          <a:bodyPr/>
          <a:lstStyle>
            <a:lvl1pPr>
              <a:defRPr/>
            </a:lvl1pPr>
          </a:lstStyle>
          <a:p>
            <a:pPr>
              <a:defRPr/>
            </a:pPr>
            <a:endParaRPr lang="cs-CZ"/>
          </a:p>
        </p:txBody>
      </p:sp>
      <p:sp>
        <p:nvSpPr>
          <p:cNvPr id="6" name="Zástupný symbol pro číslo snímku 22"/>
          <p:cNvSpPr>
            <a:spLocks noGrp="1"/>
          </p:cNvSpPr>
          <p:nvPr>
            <p:ph type="sldNum" sz="quarter" idx="12"/>
          </p:nvPr>
        </p:nvSpPr>
        <p:spPr/>
        <p:txBody>
          <a:bodyPr/>
          <a:lstStyle>
            <a:lvl1pPr>
              <a:defRPr/>
            </a:lvl1pPr>
          </a:lstStyle>
          <a:p>
            <a:pPr>
              <a:defRPr/>
            </a:pPr>
            <a:fld id="{B472EA1B-2E41-4316-AB91-7DA606CDD999}"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4" name="Obdélník 3"/>
          <p:cNvSpPr/>
          <p:nvPr/>
        </p:nvSpPr>
        <p:spPr bwMode="white">
          <a:xfrm>
            <a:off x="6721475" y="0"/>
            <a:ext cx="352425" cy="7559675"/>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lIns="100794" tIns="50397" rIns="100794" bIns="50397" anchor="ctr"/>
          <a:lstStyle/>
          <a:p>
            <a:pPr algn="ctr">
              <a:defRPr/>
            </a:pPr>
            <a:endParaRPr lang="en-US"/>
          </a:p>
        </p:txBody>
      </p:sp>
      <p:sp>
        <p:nvSpPr>
          <p:cNvPr id="5" name="Obdélník 4"/>
          <p:cNvSpPr/>
          <p:nvPr/>
        </p:nvSpPr>
        <p:spPr>
          <a:xfrm>
            <a:off x="6770688" y="671513"/>
            <a:ext cx="252412" cy="6888162"/>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lIns="100794" tIns="50397" rIns="100794" bIns="50397" anchor="ctr"/>
          <a:lstStyle/>
          <a:p>
            <a:pPr algn="ctr">
              <a:defRPr/>
            </a:pPr>
            <a:endParaRPr lang="en-US"/>
          </a:p>
        </p:txBody>
      </p:sp>
      <p:sp>
        <p:nvSpPr>
          <p:cNvPr id="6" name="Obdélník 5"/>
          <p:cNvSpPr/>
          <p:nvPr/>
        </p:nvSpPr>
        <p:spPr>
          <a:xfrm>
            <a:off x="6770688" y="0"/>
            <a:ext cx="252412" cy="587375"/>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lIns="100794" tIns="50397" rIns="100794" bIns="50397" anchor="ctr"/>
          <a:lstStyle/>
          <a:p>
            <a:pPr algn="ctr">
              <a:defRPr/>
            </a:pPr>
            <a:endParaRPr lang="en-US"/>
          </a:p>
        </p:txBody>
      </p:sp>
      <p:sp>
        <p:nvSpPr>
          <p:cNvPr id="2" name="Svislý nadpis 1"/>
          <p:cNvSpPr>
            <a:spLocks noGrp="1"/>
          </p:cNvSpPr>
          <p:nvPr>
            <p:ph type="title" orient="vert"/>
          </p:nvPr>
        </p:nvSpPr>
        <p:spPr>
          <a:xfrm>
            <a:off x="7224448" y="671972"/>
            <a:ext cx="2268141" cy="6080989"/>
          </a:xfrm>
        </p:spPr>
        <p:txBody>
          <a:bodyPr vert="eaVert"/>
          <a:lstStyle/>
          <a:p>
            <a:r>
              <a:rPr lang="cs-CZ" smtClean="0"/>
              <a:t>Klepnutím lze upravit styl předlohy nadpisů.</a:t>
            </a:r>
            <a:endParaRPr lang="en-US"/>
          </a:p>
        </p:txBody>
      </p:sp>
      <p:sp>
        <p:nvSpPr>
          <p:cNvPr id="3" name="Zástupný symbol pro svislý text 2"/>
          <p:cNvSpPr>
            <a:spLocks noGrp="1"/>
          </p:cNvSpPr>
          <p:nvPr>
            <p:ph type="body" orient="vert" idx="1"/>
          </p:nvPr>
        </p:nvSpPr>
        <p:spPr>
          <a:xfrm>
            <a:off x="504031" y="671971"/>
            <a:ext cx="6132380" cy="6080990"/>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Zástupný symbol pro datum 3"/>
          <p:cNvSpPr>
            <a:spLocks noGrp="1"/>
          </p:cNvSpPr>
          <p:nvPr>
            <p:ph type="dt" sz="half" idx="10"/>
          </p:nvPr>
        </p:nvSpPr>
        <p:spPr>
          <a:xfrm>
            <a:off x="7224713" y="6888163"/>
            <a:ext cx="2435225" cy="401637"/>
          </a:xfrm>
        </p:spPr>
        <p:txBody>
          <a:bodyPr/>
          <a:lstStyle>
            <a:lvl1pPr>
              <a:defRPr/>
            </a:lvl1pPr>
          </a:lstStyle>
          <a:p>
            <a:pPr>
              <a:defRPr/>
            </a:pPr>
            <a:endParaRPr lang="cs-CZ"/>
          </a:p>
        </p:txBody>
      </p:sp>
      <p:sp>
        <p:nvSpPr>
          <p:cNvPr id="8" name="Zástupný symbol pro zápatí 4"/>
          <p:cNvSpPr>
            <a:spLocks noGrp="1"/>
          </p:cNvSpPr>
          <p:nvPr>
            <p:ph type="ftr" sz="quarter" idx="11"/>
          </p:nvPr>
        </p:nvSpPr>
        <p:spPr>
          <a:xfrm>
            <a:off x="504825" y="6888163"/>
            <a:ext cx="6143625" cy="401637"/>
          </a:xfrm>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a:xfrm rot="5400000">
            <a:off x="6604000" y="158750"/>
            <a:ext cx="587375" cy="269875"/>
          </a:xfrm>
        </p:spPr>
        <p:txBody>
          <a:bodyPr/>
          <a:lstStyle>
            <a:lvl1pPr>
              <a:defRPr/>
            </a:lvl1pPr>
          </a:lstStyle>
          <a:p>
            <a:pPr>
              <a:defRPr/>
            </a:pPr>
            <a:fld id="{B5A356F8-4D61-468A-88D3-06822E1B3C95}" type="slidenum">
              <a:rPr lang="cs-CZ"/>
              <a:pPr>
                <a:defRPr/>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675402" y="251989"/>
            <a:ext cx="8988557" cy="1091953"/>
          </a:xfrm>
        </p:spPr>
        <p:txBody>
          <a:bodyPr/>
          <a:lstStyle/>
          <a:p>
            <a:r>
              <a:rPr lang="cs-CZ" smtClean="0"/>
              <a:t>Klepnutím lze upravit styl předlohy nadpisů.</a:t>
            </a:r>
            <a:endParaRPr lang="en-US"/>
          </a:p>
        </p:txBody>
      </p:sp>
      <p:sp>
        <p:nvSpPr>
          <p:cNvPr id="8" name="Zástupný symbol pro obsah 7"/>
          <p:cNvSpPr>
            <a:spLocks noGrp="1"/>
          </p:cNvSpPr>
          <p:nvPr>
            <p:ph sz="quarter" idx="1"/>
          </p:nvPr>
        </p:nvSpPr>
        <p:spPr>
          <a:xfrm>
            <a:off x="675402" y="1763924"/>
            <a:ext cx="8988557" cy="4955787"/>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13"/>
          <p:cNvSpPr>
            <a:spLocks noGrp="1"/>
          </p:cNvSpPr>
          <p:nvPr>
            <p:ph type="dt" sz="half" idx="10"/>
          </p:nvPr>
        </p:nvSpPr>
        <p:spPr/>
        <p:txBody>
          <a:bodyPr/>
          <a:lstStyle>
            <a:lvl1pPr>
              <a:defRPr/>
            </a:lvl1pPr>
          </a:lstStyle>
          <a:p>
            <a:pPr>
              <a:defRPr/>
            </a:pPr>
            <a:endParaRPr lang="cs-CZ"/>
          </a:p>
        </p:txBody>
      </p:sp>
      <p:sp>
        <p:nvSpPr>
          <p:cNvPr id="5" name="Zástupný symbol pro zápatí 2"/>
          <p:cNvSpPr>
            <a:spLocks noGrp="1"/>
          </p:cNvSpPr>
          <p:nvPr>
            <p:ph type="ftr" sz="quarter" idx="11"/>
          </p:nvPr>
        </p:nvSpPr>
        <p:spPr/>
        <p:txBody>
          <a:bodyPr/>
          <a:lstStyle>
            <a:lvl1pPr>
              <a:defRPr/>
            </a:lvl1pPr>
          </a:lstStyle>
          <a:p>
            <a:pPr>
              <a:defRPr/>
            </a:pPr>
            <a:endParaRPr lang="cs-CZ"/>
          </a:p>
        </p:txBody>
      </p:sp>
      <p:sp>
        <p:nvSpPr>
          <p:cNvPr id="6" name="Zástupný symbol pro číslo snímku 22"/>
          <p:cNvSpPr>
            <a:spLocks noGrp="1"/>
          </p:cNvSpPr>
          <p:nvPr>
            <p:ph type="sldNum" sz="quarter" idx="12"/>
          </p:nvPr>
        </p:nvSpPr>
        <p:spPr/>
        <p:txBody>
          <a:bodyPr/>
          <a:lstStyle>
            <a:lvl1pPr>
              <a:defRPr/>
            </a:lvl1pPr>
          </a:lstStyle>
          <a:p>
            <a:pPr>
              <a:defRPr/>
            </a:pPr>
            <a:fld id="{8204E1FB-1BA4-4BFF-99F5-A6894DAAC4EB}"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3">
        <a:schemeClr val="bg1"/>
      </p:bgRef>
    </p:bg>
    <p:spTree>
      <p:nvGrpSpPr>
        <p:cNvPr id="1" name=""/>
        <p:cNvGrpSpPr/>
        <p:nvPr/>
      </p:nvGrpSpPr>
      <p:grpSpPr>
        <a:xfrm>
          <a:off x="0" y="0"/>
          <a:ext cx="0" cy="0"/>
          <a:chOff x="0" y="0"/>
          <a:chExt cx="0" cy="0"/>
        </a:xfrm>
      </p:grpSpPr>
      <p:sp>
        <p:nvSpPr>
          <p:cNvPr id="4" name="Obdélník 3"/>
          <p:cNvSpPr/>
          <p:nvPr/>
        </p:nvSpPr>
        <p:spPr bwMode="white">
          <a:xfrm>
            <a:off x="0" y="1679575"/>
            <a:ext cx="10080625" cy="126047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5" name="Obdélník 4"/>
          <p:cNvSpPr/>
          <p:nvPr/>
        </p:nvSpPr>
        <p:spPr>
          <a:xfrm>
            <a:off x="0" y="1763713"/>
            <a:ext cx="1428750" cy="10922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6" name="Obdélník 5"/>
          <p:cNvSpPr/>
          <p:nvPr/>
        </p:nvSpPr>
        <p:spPr>
          <a:xfrm>
            <a:off x="1512888" y="1763713"/>
            <a:ext cx="8567737" cy="10922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3" name="Zástupný symbol pro text 2"/>
          <p:cNvSpPr>
            <a:spLocks noGrp="1"/>
          </p:cNvSpPr>
          <p:nvPr>
            <p:ph type="body" idx="1"/>
          </p:nvPr>
        </p:nvSpPr>
        <p:spPr>
          <a:xfrm>
            <a:off x="1512095" y="3023870"/>
            <a:ext cx="7852737" cy="1844421"/>
          </a:xfrm>
        </p:spPr>
        <p:txBody>
          <a:bodyPr/>
          <a:lstStyle>
            <a:lvl1pPr marL="0" indent="0">
              <a:buNone/>
              <a:defRPr sz="3100">
                <a:solidFill>
                  <a:schemeClr val="tx2"/>
                </a:solidFill>
              </a:defRPr>
            </a:lvl1pPr>
            <a:lvl2pPr>
              <a:buNone/>
              <a:defRPr sz="2000">
                <a:solidFill>
                  <a:schemeClr val="tx1">
                    <a:tint val="75000"/>
                  </a:schemeClr>
                </a:solidFill>
              </a:defRPr>
            </a:lvl2pPr>
            <a:lvl3pPr>
              <a:buNone/>
              <a:defRPr sz="1800">
                <a:solidFill>
                  <a:schemeClr val="tx1">
                    <a:tint val="75000"/>
                  </a:schemeClr>
                </a:solidFill>
              </a:defRPr>
            </a:lvl3pPr>
            <a:lvl4pPr>
              <a:buNone/>
              <a:defRPr sz="1500">
                <a:solidFill>
                  <a:schemeClr val="tx1">
                    <a:tint val="75000"/>
                  </a:schemeClr>
                </a:solidFill>
              </a:defRPr>
            </a:lvl4pPr>
            <a:lvl5pPr>
              <a:buNone/>
              <a:defRPr sz="1500">
                <a:solidFill>
                  <a:schemeClr val="tx1">
                    <a:tint val="75000"/>
                  </a:schemeClr>
                </a:solidFill>
              </a:defRPr>
            </a:lvl5pPr>
          </a:lstStyle>
          <a:p>
            <a:pPr lvl="0"/>
            <a:r>
              <a:rPr lang="cs-CZ" smtClean="0"/>
              <a:t>Klepnutím lze upravit styly předlohy textu.</a:t>
            </a:r>
          </a:p>
        </p:txBody>
      </p:sp>
      <p:sp>
        <p:nvSpPr>
          <p:cNvPr id="2" name="Nadpis 1"/>
          <p:cNvSpPr>
            <a:spLocks noGrp="1"/>
          </p:cNvSpPr>
          <p:nvPr>
            <p:ph type="title"/>
          </p:nvPr>
        </p:nvSpPr>
        <p:spPr>
          <a:xfrm>
            <a:off x="1512094" y="1763924"/>
            <a:ext cx="8400521" cy="1091953"/>
          </a:xfrm>
        </p:spPr>
        <p:txBody>
          <a:bodyPr/>
          <a:lstStyle>
            <a:lvl1pPr algn="l">
              <a:buNone/>
              <a:defRPr sz="4900" b="0" cap="none">
                <a:solidFill>
                  <a:srgbClr val="FFFFFF"/>
                </a:solidFill>
              </a:defRPr>
            </a:lvl1pPr>
          </a:lstStyle>
          <a:p>
            <a:r>
              <a:rPr lang="cs-CZ" smtClean="0"/>
              <a:t>Klepnutím lze upravit styl předlohy nadpisů.</a:t>
            </a:r>
            <a:endParaRPr lang="en-US"/>
          </a:p>
        </p:txBody>
      </p:sp>
      <p:sp>
        <p:nvSpPr>
          <p:cNvPr id="7" name="Zástupný symbol pro datum 11"/>
          <p:cNvSpPr>
            <a:spLocks noGrp="1"/>
          </p:cNvSpPr>
          <p:nvPr>
            <p:ph type="dt" sz="half" idx="10"/>
          </p:nvPr>
        </p:nvSpPr>
        <p:spPr/>
        <p:txBody>
          <a:bodyPr/>
          <a:lstStyle>
            <a:lvl1pPr>
              <a:defRPr/>
            </a:lvl1pPr>
          </a:lstStyle>
          <a:p>
            <a:pPr>
              <a:defRPr/>
            </a:pPr>
            <a:endParaRPr lang="cs-CZ"/>
          </a:p>
        </p:txBody>
      </p:sp>
      <p:sp>
        <p:nvSpPr>
          <p:cNvPr id="8" name="Zástupný symbol pro číslo snímku 12"/>
          <p:cNvSpPr>
            <a:spLocks noGrp="1"/>
          </p:cNvSpPr>
          <p:nvPr>
            <p:ph type="sldNum" sz="quarter" idx="11"/>
          </p:nvPr>
        </p:nvSpPr>
        <p:spPr>
          <a:xfrm>
            <a:off x="0" y="1931988"/>
            <a:ext cx="1428750" cy="773112"/>
          </a:xfrm>
        </p:spPr>
        <p:txBody>
          <a:bodyPr>
            <a:noAutofit/>
          </a:bodyPr>
          <a:lstStyle>
            <a:lvl1pPr>
              <a:defRPr sz="2600">
                <a:solidFill>
                  <a:srgbClr val="FFFFFF"/>
                </a:solidFill>
              </a:defRPr>
            </a:lvl1pPr>
          </a:lstStyle>
          <a:p>
            <a:pPr>
              <a:defRPr/>
            </a:pPr>
            <a:fld id="{71D3FDA4-2305-4C5B-9E32-4CE2E60C68FF}" type="slidenum">
              <a:rPr lang="cs-CZ"/>
              <a:pPr>
                <a:defRPr/>
              </a:pPr>
              <a:t>‹#›</a:t>
            </a:fld>
            <a:endParaRPr lang="cs-CZ"/>
          </a:p>
        </p:txBody>
      </p:sp>
      <p:sp>
        <p:nvSpPr>
          <p:cNvPr id="9" name="Zástupný symbol pro zápatí 13"/>
          <p:cNvSpPr>
            <a:spLocks noGrp="1"/>
          </p:cNvSpPr>
          <p:nvPr>
            <p:ph type="ftr" sz="quarter" idx="12"/>
          </p:nvPr>
        </p:nvSpPr>
        <p:spPr/>
        <p:txBody>
          <a:bodyPr/>
          <a:lstStyle>
            <a:lvl1pPr>
              <a:defRPr/>
            </a:lvl1pPr>
          </a:lstStyle>
          <a:p>
            <a:pPr>
              <a:defRPr/>
            </a:pPr>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en-US"/>
          </a:p>
        </p:txBody>
      </p:sp>
      <p:sp>
        <p:nvSpPr>
          <p:cNvPr id="9" name="Zástupný symbol pro obsah 8"/>
          <p:cNvSpPr>
            <a:spLocks noGrp="1"/>
          </p:cNvSpPr>
          <p:nvPr>
            <p:ph sz="quarter" idx="1"/>
          </p:nvPr>
        </p:nvSpPr>
        <p:spPr>
          <a:xfrm>
            <a:off x="672041" y="1752203"/>
            <a:ext cx="4284266" cy="5039783"/>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11" name="Zástupný symbol pro obsah 10"/>
          <p:cNvSpPr>
            <a:spLocks noGrp="1"/>
          </p:cNvSpPr>
          <p:nvPr>
            <p:ph sz="quarter" idx="2"/>
          </p:nvPr>
        </p:nvSpPr>
        <p:spPr>
          <a:xfrm>
            <a:off x="5341167" y="1752203"/>
            <a:ext cx="4284266" cy="5039783"/>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datum 7"/>
          <p:cNvSpPr>
            <a:spLocks noGrp="1"/>
          </p:cNvSpPr>
          <p:nvPr>
            <p:ph type="dt" sz="half" idx="10"/>
          </p:nvPr>
        </p:nvSpPr>
        <p:spPr/>
        <p:txBody>
          <a:bodyPr rtlCol="0"/>
          <a:lstStyle>
            <a:lvl1pPr>
              <a:defRPr/>
            </a:lvl1pPr>
          </a:lstStyle>
          <a:p>
            <a:pPr>
              <a:defRPr/>
            </a:pPr>
            <a:endParaRPr lang="cs-CZ"/>
          </a:p>
        </p:txBody>
      </p:sp>
      <p:sp>
        <p:nvSpPr>
          <p:cNvPr id="6" name="Zástupný symbol pro číslo snímku 9"/>
          <p:cNvSpPr>
            <a:spLocks noGrp="1"/>
          </p:cNvSpPr>
          <p:nvPr>
            <p:ph type="sldNum" sz="quarter" idx="11"/>
          </p:nvPr>
        </p:nvSpPr>
        <p:spPr/>
        <p:txBody>
          <a:bodyPr rtlCol="0"/>
          <a:lstStyle>
            <a:lvl1pPr>
              <a:defRPr/>
            </a:lvl1pPr>
          </a:lstStyle>
          <a:p>
            <a:pPr>
              <a:defRPr/>
            </a:pPr>
            <a:fld id="{E1C2F3E2-B66A-4E68-B7BE-1CD6DB8F202E}" type="slidenum">
              <a:rPr lang="cs-CZ"/>
              <a:pPr>
                <a:defRPr/>
              </a:pPr>
              <a:t>‹#›</a:t>
            </a:fld>
            <a:endParaRPr lang="cs-CZ"/>
          </a:p>
        </p:txBody>
      </p:sp>
      <p:sp>
        <p:nvSpPr>
          <p:cNvPr id="7" name="Zástupný symbol pro zápatí 11"/>
          <p:cNvSpPr>
            <a:spLocks noGrp="1"/>
          </p:cNvSpPr>
          <p:nvPr>
            <p:ph type="ftr" sz="quarter" idx="12"/>
          </p:nvPr>
        </p:nvSpPr>
        <p:spPr/>
        <p:txBody>
          <a:bodyPr rtlCol="0"/>
          <a:lstStyle>
            <a:lvl1pPr>
              <a:defRPr/>
            </a:lvl1pPr>
          </a:lstStyle>
          <a:p>
            <a:pPr>
              <a:defRPr/>
            </a:pPr>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88037" y="300987"/>
            <a:ext cx="8988557" cy="958959"/>
          </a:xfrm>
        </p:spPr>
        <p:txBody>
          <a:bodyPr/>
          <a:lstStyle>
            <a:lvl1pPr>
              <a:defRPr/>
            </a:lvl1pPr>
          </a:lstStyle>
          <a:p>
            <a:r>
              <a:rPr lang="cs-CZ" smtClean="0"/>
              <a:t>Klepnutím lze upravit styl předlohy nadpisů.</a:t>
            </a:r>
            <a:endParaRPr lang="en-US"/>
          </a:p>
        </p:txBody>
      </p:sp>
      <p:sp>
        <p:nvSpPr>
          <p:cNvPr id="11" name="Zástupný symbol pro obsah 10"/>
          <p:cNvSpPr>
            <a:spLocks noGrp="1"/>
          </p:cNvSpPr>
          <p:nvPr>
            <p:ph sz="quarter" idx="2"/>
          </p:nvPr>
        </p:nvSpPr>
        <p:spPr>
          <a:xfrm>
            <a:off x="672041" y="2687885"/>
            <a:ext cx="4284266" cy="394783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13" name="Zástupný symbol pro obsah 12"/>
          <p:cNvSpPr>
            <a:spLocks noGrp="1"/>
          </p:cNvSpPr>
          <p:nvPr>
            <p:ph sz="quarter" idx="4"/>
          </p:nvPr>
        </p:nvSpPr>
        <p:spPr>
          <a:xfrm>
            <a:off x="5292328" y="2687885"/>
            <a:ext cx="4284266" cy="394783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16" name="Zástupný symbol pro text 15"/>
          <p:cNvSpPr>
            <a:spLocks noGrp="1"/>
          </p:cNvSpPr>
          <p:nvPr>
            <p:ph type="body" sz="quarter" idx="1"/>
          </p:nvPr>
        </p:nvSpPr>
        <p:spPr>
          <a:xfrm>
            <a:off x="672041" y="1931917"/>
            <a:ext cx="4284266" cy="705570"/>
          </a:xfrm>
          <a:solidFill>
            <a:schemeClr val="accent2"/>
          </a:solidFill>
        </p:spPr>
        <p:txBody>
          <a:bodyPr rtlCol="0" anchor="ctr"/>
          <a:lstStyle>
            <a:lvl1pPr marL="0" indent="0">
              <a:buFontTx/>
              <a:buNone/>
              <a:defRPr sz="2200" b="1">
                <a:solidFill>
                  <a:srgbClr val="FFFFFF"/>
                </a:solidFill>
              </a:defRPr>
            </a:lvl1pPr>
          </a:lstStyle>
          <a:p>
            <a:pPr lvl="0"/>
            <a:r>
              <a:rPr lang="cs-CZ" smtClean="0"/>
              <a:t>Klepnutím lze upravit styly předlohy textu.</a:t>
            </a:r>
          </a:p>
        </p:txBody>
      </p:sp>
      <p:sp>
        <p:nvSpPr>
          <p:cNvPr id="15" name="Zástupný symbol pro text 14"/>
          <p:cNvSpPr>
            <a:spLocks noGrp="1"/>
          </p:cNvSpPr>
          <p:nvPr>
            <p:ph type="body" sz="quarter" idx="3"/>
          </p:nvPr>
        </p:nvSpPr>
        <p:spPr>
          <a:xfrm>
            <a:off x="5292328" y="1931917"/>
            <a:ext cx="4284266" cy="705570"/>
          </a:xfrm>
          <a:solidFill>
            <a:schemeClr val="accent4"/>
          </a:solidFill>
        </p:spPr>
        <p:txBody>
          <a:bodyPr rtlCol="0" anchor="ctr"/>
          <a:lstStyle>
            <a:lvl1pPr marL="0" indent="0">
              <a:buFontTx/>
              <a:buNone/>
              <a:defRPr sz="2200" b="1">
                <a:solidFill>
                  <a:srgbClr val="FFFFFF"/>
                </a:solidFill>
              </a:defRPr>
            </a:lvl1pPr>
          </a:lstStyle>
          <a:p>
            <a:pPr lvl="0"/>
            <a:r>
              <a:rPr lang="cs-CZ" smtClean="0"/>
              <a:t>Klepnutím lze upravit styly předlohy textu.</a:t>
            </a:r>
          </a:p>
        </p:txBody>
      </p:sp>
      <p:sp>
        <p:nvSpPr>
          <p:cNvPr id="7" name="Zástupný symbol pro datum 9"/>
          <p:cNvSpPr>
            <a:spLocks noGrp="1"/>
          </p:cNvSpPr>
          <p:nvPr>
            <p:ph type="dt" sz="half" idx="10"/>
          </p:nvPr>
        </p:nvSpPr>
        <p:spPr/>
        <p:txBody>
          <a:bodyPr rtlCol="0"/>
          <a:lstStyle>
            <a:lvl1pPr>
              <a:defRPr/>
            </a:lvl1pPr>
          </a:lstStyle>
          <a:p>
            <a:pPr>
              <a:defRPr/>
            </a:pPr>
            <a:endParaRPr lang="cs-CZ"/>
          </a:p>
        </p:txBody>
      </p:sp>
      <p:sp>
        <p:nvSpPr>
          <p:cNvPr id="8" name="Zástupný symbol pro číslo snímku 11"/>
          <p:cNvSpPr>
            <a:spLocks noGrp="1"/>
          </p:cNvSpPr>
          <p:nvPr>
            <p:ph type="sldNum" sz="quarter" idx="11"/>
          </p:nvPr>
        </p:nvSpPr>
        <p:spPr/>
        <p:txBody>
          <a:bodyPr rtlCol="0"/>
          <a:lstStyle>
            <a:lvl1pPr>
              <a:defRPr/>
            </a:lvl1pPr>
          </a:lstStyle>
          <a:p>
            <a:pPr>
              <a:defRPr/>
            </a:pPr>
            <a:fld id="{9ECE8BE0-C723-4062-B44E-1B40DC33DD62}" type="slidenum">
              <a:rPr lang="cs-CZ"/>
              <a:pPr>
                <a:defRPr/>
              </a:pPr>
              <a:t>‹#›</a:t>
            </a:fld>
            <a:endParaRPr lang="cs-CZ"/>
          </a:p>
        </p:txBody>
      </p:sp>
      <p:sp>
        <p:nvSpPr>
          <p:cNvPr id="9" name="Zástupný symbol pro zápatí 13"/>
          <p:cNvSpPr>
            <a:spLocks noGrp="1"/>
          </p:cNvSpPr>
          <p:nvPr>
            <p:ph type="ftr" sz="quarter" idx="12"/>
          </p:nvPr>
        </p:nvSpPr>
        <p:spPr/>
        <p:txBody>
          <a:bodyPr rtlCol="0"/>
          <a:lstStyle>
            <a:lvl1pPr>
              <a:defRPr/>
            </a:lvl1pPr>
          </a:lstStyle>
          <a:p>
            <a:pPr>
              <a:defRPr/>
            </a:pPr>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en-US"/>
          </a:p>
        </p:txBody>
      </p:sp>
      <p:sp>
        <p:nvSpPr>
          <p:cNvPr id="3" name="Zástupný symbol pro datum 13"/>
          <p:cNvSpPr>
            <a:spLocks noGrp="1"/>
          </p:cNvSpPr>
          <p:nvPr>
            <p:ph type="dt" sz="half" idx="10"/>
          </p:nvPr>
        </p:nvSpPr>
        <p:spPr/>
        <p:txBody>
          <a:bodyPr/>
          <a:lstStyle>
            <a:lvl1pPr>
              <a:defRPr/>
            </a:lvl1pPr>
          </a:lstStyle>
          <a:p>
            <a:pPr>
              <a:defRPr/>
            </a:pPr>
            <a:endParaRPr lang="cs-CZ"/>
          </a:p>
        </p:txBody>
      </p:sp>
      <p:sp>
        <p:nvSpPr>
          <p:cNvPr id="4" name="Zástupný symbol pro zápatí 2"/>
          <p:cNvSpPr>
            <a:spLocks noGrp="1"/>
          </p:cNvSpPr>
          <p:nvPr>
            <p:ph type="ftr" sz="quarter" idx="11"/>
          </p:nvPr>
        </p:nvSpPr>
        <p:spPr/>
        <p:txBody>
          <a:bodyPr/>
          <a:lstStyle>
            <a:lvl1pPr>
              <a:defRPr/>
            </a:lvl1pPr>
          </a:lstStyle>
          <a:p>
            <a:pPr>
              <a:defRPr/>
            </a:pPr>
            <a:endParaRPr lang="cs-CZ"/>
          </a:p>
        </p:txBody>
      </p:sp>
      <p:sp>
        <p:nvSpPr>
          <p:cNvPr id="5" name="Zástupný symbol pro číslo snímku 22"/>
          <p:cNvSpPr>
            <a:spLocks noGrp="1"/>
          </p:cNvSpPr>
          <p:nvPr>
            <p:ph type="sldNum" sz="quarter" idx="12"/>
          </p:nvPr>
        </p:nvSpPr>
        <p:spPr/>
        <p:txBody>
          <a:bodyPr/>
          <a:lstStyle>
            <a:lvl1pPr>
              <a:defRPr/>
            </a:lvl1pPr>
          </a:lstStyle>
          <a:p>
            <a:pPr>
              <a:defRPr/>
            </a:pPr>
            <a:fld id="{03CD5D84-059C-48A8-B4AA-EF614FAA5193}"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lvl1pPr>
              <a:defRPr/>
            </a:lvl1pPr>
          </a:lstStyle>
          <a:p>
            <a:pPr>
              <a:defRPr/>
            </a:pPr>
            <a:endParaRPr lang="cs-CZ"/>
          </a:p>
        </p:txBody>
      </p:sp>
      <p:sp>
        <p:nvSpPr>
          <p:cNvPr id="3" name="Zástupný symbol pro zápatí 2"/>
          <p:cNvSpPr>
            <a:spLocks noGrp="1"/>
          </p:cNvSpPr>
          <p:nvPr>
            <p:ph type="ftr" sz="quarter" idx="11"/>
          </p:nvPr>
        </p:nvSpPr>
        <p:spPr/>
        <p:txBody>
          <a:bodyPr/>
          <a:lstStyle>
            <a:lvl1pPr>
              <a:defRPr/>
            </a:lvl1pPr>
          </a:lstStyle>
          <a:p>
            <a:pPr>
              <a:defRPr/>
            </a:pPr>
            <a:endParaRPr lang="cs-CZ"/>
          </a:p>
        </p:txBody>
      </p:sp>
      <p:sp>
        <p:nvSpPr>
          <p:cNvPr id="4" name="Zástupný symbol pro číslo snímku 3"/>
          <p:cNvSpPr>
            <a:spLocks noGrp="1"/>
          </p:cNvSpPr>
          <p:nvPr>
            <p:ph type="sldNum" sz="quarter" idx="12"/>
          </p:nvPr>
        </p:nvSpPr>
        <p:spPr>
          <a:xfrm>
            <a:off x="0" y="6888163"/>
            <a:ext cx="587375" cy="419100"/>
          </a:xfrm>
        </p:spPr>
        <p:txBody>
          <a:bodyPr/>
          <a:lstStyle>
            <a:lvl1pPr>
              <a:defRPr>
                <a:solidFill>
                  <a:schemeClr val="tx2"/>
                </a:solidFill>
              </a:defRPr>
            </a:lvl1pPr>
          </a:lstStyle>
          <a:p>
            <a:pPr>
              <a:defRPr/>
            </a:pPr>
            <a:fld id="{CE040D1F-B258-4B21-A8B6-044E2F60C148}"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72042" y="300987"/>
            <a:ext cx="8904552" cy="958959"/>
          </a:xfrm>
        </p:spPr>
        <p:txBody>
          <a:bodyPr/>
          <a:lstStyle>
            <a:lvl1pPr algn="l">
              <a:buNone/>
              <a:defRPr sz="4900" b="0"/>
            </a:lvl1pPr>
          </a:lstStyle>
          <a:p>
            <a:r>
              <a:rPr lang="cs-CZ" smtClean="0"/>
              <a:t>Klepnutím lze upravit styl předlohy nadpisů.</a:t>
            </a:r>
            <a:endParaRPr lang="en-US"/>
          </a:p>
        </p:txBody>
      </p:sp>
      <p:sp>
        <p:nvSpPr>
          <p:cNvPr id="3" name="Zástupný symbol pro text 2"/>
          <p:cNvSpPr>
            <a:spLocks noGrp="1"/>
          </p:cNvSpPr>
          <p:nvPr>
            <p:ph type="body" idx="2"/>
          </p:nvPr>
        </p:nvSpPr>
        <p:spPr>
          <a:xfrm>
            <a:off x="672042" y="1931917"/>
            <a:ext cx="1764109" cy="4787794"/>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51191" tIns="201589" rIns="151191" bIns="100794"/>
          <a:lstStyle>
            <a:lvl1pPr marL="0" indent="0">
              <a:spcAft>
                <a:spcPts val="1102"/>
              </a:spcAft>
              <a:buNone/>
              <a:defRPr sz="2000"/>
            </a:lvl1pPr>
            <a:lvl2pPr>
              <a:buNone/>
              <a:defRPr sz="1300"/>
            </a:lvl2pPr>
            <a:lvl3pPr>
              <a:buNone/>
              <a:defRPr sz="1100"/>
            </a:lvl3pPr>
            <a:lvl4pPr>
              <a:buNone/>
              <a:defRPr sz="1000"/>
            </a:lvl4pPr>
            <a:lvl5pPr>
              <a:buNone/>
              <a:defRPr sz="1000"/>
            </a:lvl5pPr>
          </a:lstStyle>
          <a:p>
            <a:pPr lvl="0"/>
            <a:r>
              <a:rPr lang="cs-CZ" smtClean="0"/>
              <a:t>Klepnutím lze upravit styly předlohy textu.</a:t>
            </a:r>
          </a:p>
        </p:txBody>
      </p:sp>
      <p:sp>
        <p:nvSpPr>
          <p:cNvPr id="9" name="Zástupný symbol pro obsah 8"/>
          <p:cNvSpPr>
            <a:spLocks noGrp="1"/>
          </p:cNvSpPr>
          <p:nvPr>
            <p:ph sz="quarter" idx="1"/>
          </p:nvPr>
        </p:nvSpPr>
        <p:spPr>
          <a:xfrm>
            <a:off x="2604161" y="1931917"/>
            <a:ext cx="7056438" cy="4871791"/>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datum 13"/>
          <p:cNvSpPr>
            <a:spLocks noGrp="1"/>
          </p:cNvSpPr>
          <p:nvPr>
            <p:ph type="dt" sz="half" idx="10"/>
          </p:nvPr>
        </p:nvSpPr>
        <p:spPr/>
        <p:txBody>
          <a:bodyPr/>
          <a:lstStyle>
            <a:lvl1pPr>
              <a:defRPr/>
            </a:lvl1pPr>
          </a:lstStyle>
          <a:p>
            <a:pPr>
              <a:defRPr/>
            </a:pPr>
            <a:endParaRPr lang="cs-CZ"/>
          </a:p>
        </p:txBody>
      </p:sp>
      <p:sp>
        <p:nvSpPr>
          <p:cNvPr id="6" name="Zástupný symbol pro zápatí 2"/>
          <p:cNvSpPr>
            <a:spLocks noGrp="1"/>
          </p:cNvSpPr>
          <p:nvPr>
            <p:ph type="ftr" sz="quarter" idx="11"/>
          </p:nvPr>
        </p:nvSpPr>
        <p:spPr/>
        <p:txBody>
          <a:bodyPr/>
          <a:lstStyle>
            <a:lvl1pPr>
              <a:defRPr/>
            </a:lvl1pPr>
          </a:lstStyle>
          <a:p>
            <a:pPr>
              <a:defRPr/>
            </a:pPr>
            <a:endParaRPr lang="cs-CZ"/>
          </a:p>
        </p:txBody>
      </p:sp>
      <p:sp>
        <p:nvSpPr>
          <p:cNvPr id="7" name="Zástupný symbol pro číslo snímku 22"/>
          <p:cNvSpPr>
            <a:spLocks noGrp="1"/>
          </p:cNvSpPr>
          <p:nvPr>
            <p:ph type="sldNum" sz="quarter" idx="12"/>
          </p:nvPr>
        </p:nvSpPr>
        <p:spPr/>
        <p:txBody>
          <a:bodyPr/>
          <a:lstStyle>
            <a:lvl1pPr>
              <a:defRPr/>
            </a:lvl1pPr>
          </a:lstStyle>
          <a:p>
            <a:pPr>
              <a:defRPr/>
            </a:pPr>
            <a:fld id="{D26055B0-3452-4CF4-825D-4220874C1B73}" type="slidenum">
              <a:rPr lang="cs-CZ"/>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bg>
      <p:bgRef idx="1003">
        <a:schemeClr val="bg2"/>
      </p:bgRef>
    </p:bg>
    <p:spTree>
      <p:nvGrpSpPr>
        <p:cNvPr id="1" name=""/>
        <p:cNvGrpSpPr/>
        <p:nvPr/>
      </p:nvGrpSpPr>
      <p:grpSpPr>
        <a:xfrm>
          <a:off x="0" y="0"/>
          <a:ext cx="0" cy="0"/>
          <a:chOff x="0" y="0"/>
          <a:chExt cx="0" cy="0"/>
        </a:xfrm>
      </p:grpSpPr>
      <p:sp>
        <p:nvSpPr>
          <p:cNvPr id="5" name="Obdélník 4"/>
          <p:cNvSpPr/>
          <p:nvPr/>
        </p:nvSpPr>
        <p:spPr bwMode="white">
          <a:xfrm>
            <a:off x="-9525" y="5040313"/>
            <a:ext cx="10080625" cy="9779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6" name="Obdélník 5"/>
          <p:cNvSpPr/>
          <p:nvPr/>
        </p:nvSpPr>
        <p:spPr>
          <a:xfrm>
            <a:off x="-9525" y="5140325"/>
            <a:ext cx="1612900" cy="785813"/>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7" name="Obdélník 6"/>
          <p:cNvSpPr/>
          <p:nvPr/>
        </p:nvSpPr>
        <p:spPr>
          <a:xfrm>
            <a:off x="1703388" y="5130800"/>
            <a:ext cx="8377237" cy="785813"/>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8" name="Obdélník 7"/>
          <p:cNvSpPr/>
          <p:nvPr/>
        </p:nvSpPr>
        <p:spPr bwMode="white">
          <a:xfrm>
            <a:off x="1595438" y="0"/>
            <a:ext cx="111125" cy="75692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4" name="Zástupný symbol pro text 3"/>
          <p:cNvSpPr>
            <a:spLocks noGrp="1"/>
          </p:cNvSpPr>
          <p:nvPr>
            <p:ph type="body" sz="half" idx="2"/>
          </p:nvPr>
        </p:nvSpPr>
        <p:spPr>
          <a:xfrm>
            <a:off x="1764109" y="6047740"/>
            <a:ext cx="8064500" cy="755968"/>
          </a:xfrm>
        </p:spPr>
        <p:txBody>
          <a:bodyPr/>
          <a:lstStyle>
            <a:lvl1pPr marL="0" indent="0">
              <a:buFontTx/>
              <a:buNone/>
              <a:defRPr sz="1900"/>
            </a:lvl1pPr>
            <a:lvl2pPr>
              <a:buFontTx/>
              <a:buNone/>
              <a:defRPr sz="1300"/>
            </a:lvl2pPr>
            <a:lvl3pPr>
              <a:buFontTx/>
              <a:buNone/>
              <a:defRPr sz="1100"/>
            </a:lvl3pPr>
            <a:lvl4pPr>
              <a:buFontTx/>
              <a:buNone/>
              <a:defRPr sz="1000"/>
            </a:lvl4pPr>
            <a:lvl5pPr>
              <a:buFontTx/>
              <a:buNone/>
              <a:defRPr sz="1000"/>
            </a:lvl5pPr>
          </a:lstStyle>
          <a:p>
            <a:pPr lvl="0"/>
            <a:r>
              <a:rPr lang="cs-CZ" smtClean="0"/>
              <a:t>Klepnutím lze upravit styly předlohy textu.</a:t>
            </a:r>
          </a:p>
        </p:txBody>
      </p:sp>
      <p:sp>
        <p:nvSpPr>
          <p:cNvPr id="2" name="Nadpis 1"/>
          <p:cNvSpPr>
            <a:spLocks noGrp="1"/>
          </p:cNvSpPr>
          <p:nvPr>
            <p:ph type="title"/>
          </p:nvPr>
        </p:nvSpPr>
        <p:spPr>
          <a:xfrm>
            <a:off x="1764109" y="5123779"/>
            <a:ext cx="8064500" cy="755968"/>
          </a:xfrm>
        </p:spPr>
        <p:txBody>
          <a:bodyPr/>
          <a:lstStyle>
            <a:lvl1pPr algn="l">
              <a:buNone/>
              <a:defRPr sz="3100" b="0">
                <a:solidFill>
                  <a:srgbClr val="FFFFFF"/>
                </a:solidFill>
              </a:defRPr>
            </a:lvl1pPr>
          </a:lstStyle>
          <a:p>
            <a:r>
              <a:rPr lang="cs-CZ" smtClean="0"/>
              <a:t>Klepnutím lze upravit styl předlohy nadpisů.</a:t>
            </a:r>
            <a:endParaRPr lang="en-US"/>
          </a:p>
        </p:txBody>
      </p:sp>
      <p:sp>
        <p:nvSpPr>
          <p:cNvPr id="3" name="Zástupný symbol pro obrázek 2"/>
          <p:cNvSpPr>
            <a:spLocks noGrp="1"/>
          </p:cNvSpPr>
          <p:nvPr>
            <p:ph type="pic" idx="1"/>
          </p:nvPr>
        </p:nvSpPr>
        <p:spPr>
          <a:xfrm>
            <a:off x="1720427" y="0"/>
            <a:ext cx="8360198" cy="5036423"/>
          </a:xfrm>
          <a:solidFill>
            <a:schemeClr val="accent1">
              <a:tint val="40000"/>
            </a:schemeClr>
          </a:solidFill>
          <a:ln>
            <a:noFill/>
          </a:ln>
        </p:spPr>
        <p:txBody>
          <a:bodyPr>
            <a:normAutofit/>
          </a:bodyPr>
          <a:lstStyle>
            <a:lvl1pPr marL="0" indent="0">
              <a:buNone/>
              <a:defRPr sz="3500"/>
            </a:lvl1pPr>
          </a:lstStyle>
          <a:p>
            <a:pPr lvl="0"/>
            <a:r>
              <a:rPr lang="cs-CZ" noProof="0" smtClean="0"/>
              <a:t>Klepnutím na ikonu přidáte obrázek.</a:t>
            </a:r>
            <a:endParaRPr lang="en-US" noProof="0" dirty="0"/>
          </a:p>
        </p:txBody>
      </p:sp>
      <p:sp>
        <p:nvSpPr>
          <p:cNvPr id="9" name="Zástupný symbol pro datum 11"/>
          <p:cNvSpPr>
            <a:spLocks noGrp="1"/>
          </p:cNvSpPr>
          <p:nvPr>
            <p:ph type="dt" sz="half" idx="10"/>
          </p:nvPr>
        </p:nvSpPr>
        <p:spPr>
          <a:xfrm>
            <a:off x="6888163" y="6888163"/>
            <a:ext cx="2940050" cy="401637"/>
          </a:xfrm>
        </p:spPr>
        <p:txBody>
          <a:bodyPr rtlCol="0"/>
          <a:lstStyle>
            <a:lvl1pPr>
              <a:defRPr/>
            </a:lvl1pPr>
          </a:lstStyle>
          <a:p>
            <a:pPr>
              <a:defRPr/>
            </a:pPr>
            <a:endParaRPr lang="cs-CZ"/>
          </a:p>
        </p:txBody>
      </p:sp>
      <p:sp>
        <p:nvSpPr>
          <p:cNvPr id="10" name="Zástupný symbol pro číslo snímku 12"/>
          <p:cNvSpPr>
            <a:spLocks noGrp="1"/>
          </p:cNvSpPr>
          <p:nvPr>
            <p:ph type="sldNum" sz="quarter" idx="11"/>
          </p:nvPr>
        </p:nvSpPr>
        <p:spPr>
          <a:xfrm>
            <a:off x="0" y="5145088"/>
            <a:ext cx="1595438" cy="731837"/>
          </a:xfrm>
        </p:spPr>
        <p:txBody>
          <a:bodyPr rtlCol="0"/>
          <a:lstStyle>
            <a:lvl1pPr>
              <a:defRPr sz="3100"/>
            </a:lvl1pPr>
          </a:lstStyle>
          <a:p>
            <a:pPr>
              <a:defRPr/>
            </a:pPr>
            <a:fld id="{49F71A75-966E-4B71-8536-E502BA932E29}" type="slidenum">
              <a:rPr lang="cs-CZ"/>
              <a:pPr>
                <a:defRPr/>
              </a:pPr>
              <a:t>‹#›</a:t>
            </a:fld>
            <a:endParaRPr lang="cs-CZ"/>
          </a:p>
        </p:txBody>
      </p:sp>
      <p:sp>
        <p:nvSpPr>
          <p:cNvPr id="11" name="Zástupný symbol pro zápatí 13"/>
          <p:cNvSpPr>
            <a:spLocks noGrp="1"/>
          </p:cNvSpPr>
          <p:nvPr>
            <p:ph type="ftr" sz="quarter" idx="12"/>
          </p:nvPr>
        </p:nvSpPr>
        <p:spPr>
          <a:xfrm>
            <a:off x="1763713" y="6888163"/>
            <a:ext cx="5040312" cy="401637"/>
          </a:xfrm>
        </p:spPr>
        <p:txBody>
          <a:bodyPr rtlCol="0"/>
          <a:lstStyle>
            <a:lvl1pPr>
              <a:defRPr/>
            </a:lvl1pPr>
          </a:lstStyle>
          <a:p>
            <a:pPr>
              <a:defRPr/>
            </a:pPr>
            <a:endParaRPr lang="cs-CZ"/>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Zástupný symbol pro nadpis 21"/>
          <p:cNvSpPr>
            <a:spLocks noGrp="1"/>
          </p:cNvSpPr>
          <p:nvPr>
            <p:ph type="title"/>
          </p:nvPr>
        </p:nvSpPr>
        <p:spPr bwMode="auto">
          <a:xfrm>
            <a:off x="671513" y="252413"/>
            <a:ext cx="8988425" cy="1092200"/>
          </a:xfrm>
          <a:prstGeom prst="rect">
            <a:avLst/>
          </a:prstGeom>
          <a:noFill/>
          <a:ln w="9525">
            <a:noFill/>
            <a:miter lim="800000"/>
            <a:headEnd/>
            <a:tailEnd/>
          </a:ln>
        </p:spPr>
        <p:txBody>
          <a:bodyPr vert="horz" wrap="square" lIns="100794" tIns="50397" rIns="100794" bIns="50397" numCol="1" anchor="ctr" anchorCtr="0" compatLnSpc="1">
            <a:prstTxWarp prst="textNoShape">
              <a:avLst/>
            </a:prstTxWarp>
          </a:bodyPr>
          <a:lstStyle/>
          <a:p>
            <a:pPr lvl="0"/>
            <a:r>
              <a:rPr lang="cs-CZ" smtClean="0"/>
              <a:t>Klepnutím lze upravit styl předlohy nadpisů.</a:t>
            </a:r>
            <a:endParaRPr lang="en-US" smtClean="0"/>
          </a:p>
        </p:txBody>
      </p:sp>
      <p:sp>
        <p:nvSpPr>
          <p:cNvPr id="1027" name="Zástupný symbol pro text 12"/>
          <p:cNvSpPr>
            <a:spLocks noGrp="1"/>
          </p:cNvSpPr>
          <p:nvPr>
            <p:ph type="body" idx="1"/>
          </p:nvPr>
        </p:nvSpPr>
        <p:spPr bwMode="auto">
          <a:xfrm>
            <a:off x="674688" y="1763713"/>
            <a:ext cx="8990012" cy="4989512"/>
          </a:xfrm>
          <a:prstGeom prst="rect">
            <a:avLst/>
          </a:prstGeom>
          <a:noFill/>
          <a:ln w="9525">
            <a:noFill/>
            <a:miter lim="800000"/>
            <a:headEnd/>
            <a:tailEnd/>
          </a:ln>
        </p:spPr>
        <p:txBody>
          <a:bodyPr vert="horz" wrap="square" lIns="100794" tIns="50397" rIns="100794" bIns="50397"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smtClean="0"/>
          </a:p>
        </p:txBody>
      </p:sp>
      <p:sp>
        <p:nvSpPr>
          <p:cNvPr id="14" name="Zástupný symbol pro datum 13"/>
          <p:cNvSpPr>
            <a:spLocks noGrp="1"/>
          </p:cNvSpPr>
          <p:nvPr>
            <p:ph type="dt" sz="half" idx="2"/>
          </p:nvPr>
        </p:nvSpPr>
        <p:spPr>
          <a:xfrm>
            <a:off x="6719888" y="6888163"/>
            <a:ext cx="2940050" cy="401637"/>
          </a:xfrm>
          <a:prstGeom prst="rect">
            <a:avLst/>
          </a:prstGeom>
        </p:spPr>
        <p:txBody>
          <a:bodyPr vert="horz" lIns="100794" tIns="50397" rIns="100794" bIns="50397" anchor="ctr" anchorCtr="0"/>
          <a:lstStyle>
            <a:lvl1pPr algn="l" eaLnBrk="1" latinLnBrk="0" hangingPunct="1">
              <a:defRPr kumimoji="0" sz="1500">
                <a:solidFill>
                  <a:schemeClr val="tx2"/>
                </a:solidFill>
              </a:defRPr>
            </a:lvl1pPr>
          </a:lstStyle>
          <a:p>
            <a:pPr>
              <a:defRPr/>
            </a:pPr>
            <a:endParaRPr lang="cs-CZ"/>
          </a:p>
        </p:txBody>
      </p:sp>
      <p:sp>
        <p:nvSpPr>
          <p:cNvPr id="3" name="Zástupný symbol pro zápatí 2"/>
          <p:cNvSpPr>
            <a:spLocks noGrp="1"/>
          </p:cNvSpPr>
          <p:nvPr>
            <p:ph type="ftr" sz="quarter" idx="3"/>
          </p:nvPr>
        </p:nvSpPr>
        <p:spPr>
          <a:xfrm>
            <a:off x="671513" y="6888163"/>
            <a:ext cx="5976937" cy="401637"/>
          </a:xfrm>
          <a:prstGeom prst="rect">
            <a:avLst/>
          </a:prstGeom>
        </p:spPr>
        <p:txBody>
          <a:bodyPr vert="horz" lIns="100794" tIns="50397" rIns="100794" bIns="50397" anchor="ctr"/>
          <a:lstStyle>
            <a:lvl1pPr algn="r" eaLnBrk="1" latinLnBrk="0" hangingPunct="1">
              <a:defRPr kumimoji="0" sz="1500">
                <a:solidFill>
                  <a:schemeClr val="tx2"/>
                </a:solidFill>
              </a:defRPr>
            </a:lvl1pPr>
          </a:lstStyle>
          <a:p>
            <a:pPr>
              <a:defRPr/>
            </a:pPr>
            <a:endParaRPr lang="cs-CZ"/>
          </a:p>
        </p:txBody>
      </p:sp>
      <p:sp>
        <p:nvSpPr>
          <p:cNvPr id="7" name="Obdélník 6"/>
          <p:cNvSpPr/>
          <p:nvPr/>
        </p:nvSpPr>
        <p:spPr bwMode="white">
          <a:xfrm>
            <a:off x="0" y="1360488"/>
            <a:ext cx="10080625" cy="3524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8" name="Obdélník 7"/>
          <p:cNvSpPr/>
          <p:nvPr/>
        </p:nvSpPr>
        <p:spPr>
          <a:xfrm>
            <a:off x="0" y="1411288"/>
            <a:ext cx="587375" cy="25241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9" name="Obdélník 8"/>
          <p:cNvSpPr/>
          <p:nvPr/>
        </p:nvSpPr>
        <p:spPr>
          <a:xfrm>
            <a:off x="650875" y="1411288"/>
            <a:ext cx="9429750" cy="25241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23" name="Zástupný symbol pro číslo snímku 22"/>
          <p:cNvSpPr>
            <a:spLocks noGrp="1"/>
          </p:cNvSpPr>
          <p:nvPr>
            <p:ph type="sldNum" sz="quarter" idx="4"/>
          </p:nvPr>
        </p:nvSpPr>
        <p:spPr>
          <a:xfrm>
            <a:off x="0" y="1401763"/>
            <a:ext cx="587375" cy="269875"/>
          </a:xfrm>
          <a:prstGeom prst="rect">
            <a:avLst/>
          </a:prstGeom>
        </p:spPr>
        <p:txBody>
          <a:bodyPr vert="horz" lIns="100794" tIns="50397" rIns="100794" bIns="50397" anchor="ctr" anchorCtr="0">
            <a:normAutofit/>
          </a:bodyPr>
          <a:lstStyle>
            <a:lvl1pPr algn="ctr" eaLnBrk="1" latinLnBrk="0" hangingPunct="1">
              <a:defRPr kumimoji="0" sz="1500" b="1">
                <a:solidFill>
                  <a:srgbClr val="FFFFFF"/>
                </a:solidFill>
              </a:defRPr>
            </a:lvl1pPr>
          </a:lstStyle>
          <a:p>
            <a:pPr>
              <a:defRPr/>
            </a:pPr>
            <a:fld id="{30966BFA-D2A5-4B6B-9991-60564A435682}"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752" r:id="rId1"/>
    <p:sldLayoutId id="2147483748" r:id="rId2"/>
    <p:sldLayoutId id="2147483753" r:id="rId3"/>
    <p:sldLayoutId id="2147483754" r:id="rId4"/>
    <p:sldLayoutId id="2147483755" r:id="rId5"/>
    <p:sldLayoutId id="2147483749" r:id="rId6"/>
    <p:sldLayoutId id="2147483756" r:id="rId7"/>
    <p:sldLayoutId id="2147483750" r:id="rId8"/>
    <p:sldLayoutId id="2147483757" r:id="rId9"/>
    <p:sldLayoutId id="2147483751" r:id="rId10"/>
    <p:sldLayoutId id="2147483758" r:id="rId11"/>
  </p:sldLayoutIdLst>
  <p:txStyles>
    <p:titleStyle>
      <a:lvl1pPr algn="l" rtl="0" eaLnBrk="0" fontAlgn="base" hangingPunct="0">
        <a:spcBef>
          <a:spcPct val="0"/>
        </a:spcBef>
        <a:spcAft>
          <a:spcPct val="0"/>
        </a:spcAft>
        <a:defRPr sz="4900" kern="1200">
          <a:solidFill>
            <a:schemeClr val="tx2"/>
          </a:solidFill>
          <a:latin typeface="+mj-lt"/>
          <a:ea typeface="+mj-ea"/>
          <a:cs typeface="+mj-cs"/>
        </a:defRPr>
      </a:lvl1pPr>
      <a:lvl2pPr algn="l" rtl="0" eaLnBrk="0" fontAlgn="base" hangingPunct="0">
        <a:spcBef>
          <a:spcPct val="0"/>
        </a:spcBef>
        <a:spcAft>
          <a:spcPct val="0"/>
        </a:spcAft>
        <a:defRPr sz="4900">
          <a:solidFill>
            <a:schemeClr val="tx2"/>
          </a:solidFill>
          <a:latin typeface="Tw Cen MT" pitchFamily="34" charset="-18"/>
        </a:defRPr>
      </a:lvl2pPr>
      <a:lvl3pPr algn="l" rtl="0" eaLnBrk="0" fontAlgn="base" hangingPunct="0">
        <a:spcBef>
          <a:spcPct val="0"/>
        </a:spcBef>
        <a:spcAft>
          <a:spcPct val="0"/>
        </a:spcAft>
        <a:defRPr sz="4900">
          <a:solidFill>
            <a:schemeClr val="tx2"/>
          </a:solidFill>
          <a:latin typeface="Tw Cen MT" pitchFamily="34" charset="-18"/>
        </a:defRPr>
      </a:lvl3pPr>
      <a:lvl4pPr algn="l" rtl="0" eaLnBrk="0" fontAlgn="base" hangingPunct="0">
        <a:spcBef>
          <a:spcPct val="0"/>
        </a:spcBef>
        <a:spcAft>
          <a:spcPct val="0"/>
        </a:spcAft>
        <a:defRPr sz="4900">
          <a:solidFill>
            <a:schemeClr val="tx2"/>
          </a:solidFill>
          <a:latin typeface="Tw Cen MT" pitchFamily="34" charset="-18"/>
        </a:defRPr>
      </a:lvl4pPr>
      <a:lvl5pPr algn="l" rtl="0" eaLnBrk="0" fontAlgn="base" hangingPunct="0">
        <a:spcBef>
          <a:spcPct val="0"/>
        </a:spcBef>
        <a:spcAft>
          <a:spcPct val="0"/>
        </a:spcAft>
        <a:defRPr sz="4900">
          <a:solidFill>
            <a:schemeClr val="tx2"/>
          </a:solidFill>
          <a:latin typeface="Tw Cen MT" pitchFamily="34" charset="-18"/>
        </a:defRPr>
      </a:lvl5pPr>
      <a:lvl6pPr marL="457200" algn="l" rtl="0" fontAlgn="base">
        <a:spcBef>
          <a:spcPct val="0"/>
        </a:spcBef>
        <a:spcAft>
          <a:spcPct val="0"/>
        </a:spcAft>
        <a:defRPr sz="4900">
          <a:solidFill>
            <a:schemeClr val="tx2"/>
          </a:solidFill>
          <a:latin typeface="Tw Cen MT" pitchFamily="34" charset="-18"/>
        </a:defRPr>
      </a:lvl6pPr>
      <a:lvl7pPr marL="914400" algn="l" rtl="0" fontAlgn="base">
        <a:spcBef>
          <a:spcPct val="0"/>
        </a:spcBef>
        <a:spcAft>
          <a:spcPct val="0"/>
        </a:spcAft>
        <a:defRPr sz="4900">
          <a:solidFill>
            <a:schemeClr val="tx2"/>
          </a:solidFill>
          <a:latin typeface="Tw Cen MT" pitchFamily="34" charset="-18"/>
        </a:defRPr>
      </a:lvl7pPr>
      <a:lvl8pPr marL="1371600" algn="l" rtl="0" fontAlgn="base">
        <a:spcBef>
          <a:spcPct val="0"/>
        </a:spcBef>
        <a:spcAft>
          <a:spcPct val="0"/>
        </a:spcAft>
        <a:defRPr sz="4900">
          <a:solidFill>
            <a:schemeClr val="tx2"/>
          </a:solidFill>
          <a:latin typeface="Tw Cen MT" pitchFamily="34" charset="-18"/>
        </a:defRPr>
      </a:lvl8pPr>
      <a:lvl9pPr marL="1828800" algn="l" rtl="0" fontAlgn="base">
        <a:spcBef>
          <a:spcPct val="0"/>
        </a:spcBef>
        <a:spcAft>
          <a:spcPct val="0"/>
        </a:spcAft>
        <a:defRPr sz="4900">
          <a:solidFill>
            <a:schemeClr val="tx2"/>
          </a:solidFill>
          <a:latin typeface="Tw Cen MT" pitchFamily="34" charset="-18"/>
        </a:defRPr>
      </a:lvl9pPr>
    </p:titleStyle>
    <p:bodyStyle>
      <a:lvl1pPr marL="352425" indent="-352425" algn="l" rtl="0" eaLnBrk="0" fontAlgn="base" hangingPunct="0">
        <a:spcBef>
          <a:spcPts val="775"/>
        </a:spcBef>
        <a:spcAft>
          <a:spcPct val="0"/>
        </a:spcAft>
        <a:buClr>
          <a:schemeClr val="accent2"/>
        </a:buClr>
        <a:buSzPct val="60000"/>
        <a:buFont typeface="Wingdings" pitchFamily="2" charset="2"/>
        <a:buChar char=""/>
        <a:defRPr sz="3200" kern="1200">
          <a:solidFill>
            <a:schemeClr val="tx1"/>
          </a:solidFill>
          <a:latin typeface="+mn-lt"/>
          <a:ea typeface="+mn-ea"/>
          <a:cs typeface="+mn-cs"/>
        </a:defRPr>
      </a:lvl1pPr>
      <a:lvl2pPr marL="704850" indent="-301625" algn="l" rtl="0" eaLnBrk="0" fontAlgn="base" hangingPunct="0">
        <a:spcBef>
          <a:spcPts val="600"/>
        </a:spcBef>
        <a:spcAft>
          <a:spcPct val="0"/>
        </a:spcAft>
        <a:buClr>
          <a:schemeClr val="accent1"/>
        </a:buClr>
        <a:buSzPct val="70000"/>
        <a:buFont typeface="Wingdings 2" pitchFamily="18" charset="2"/>
        <a:buChar char=""/>
        <a:defRPr sz="2900" kern="1200">
          <a:solidFill>
            <a:schemeClr val="tx1"/>
          </a:solidFill>
          <a:latin typeface="+mn-lt"/>
          <a:ea typeface="+mn-ea"/>
          <a:cs typeface="+mn-cs"/>
        </a:defRPr>
      </a:lvl2pPr>
      <a:lvl3pPr marL="1006475" indent="-250825" algn="l" rtl="0" eaLnBrk="0" fontAlgn="base" hangingPunct="0">
        <a:spcBef>
          <a:spcPts val="550"/>
        </a:spcBef>
        <a:spcAft>
          <a:spcPct val="0"/>
        </a:spcAft>
        <a:buClr>
          <a:schemeClr val="accent2"/>
        </a:buClr>
        <a:buSzPct val="75000"/>
        <a:buFont typeface="Wingdings" pitchFamily="2" charset="2"/>
        <a:buChar char=""/>
        <a:defRPr sz="2500" kern="1200">
          <a:solidFill>
            <a:schemeClr val="tx1"/>
          </a:solidFill>
          <a:latin typeface="+mn-lt"/>
          <a:ea typeface="+mn-ea"/>
          <a:cs typeface="+mn-cs"/>
        </a:defRPr>
      </a:lvl3pPr>
      <a:lvl4pPr marL="1511300" indent="-250825" algn="l" rtl="0" eaLnBrk="0" fontAlgn="base" hangingPunct="0">
        <a:spcBef>
          <a:spcPts val="438"/>
        </a:spcBef>
        <a:spcAft>
          <a:spcPct val="0"/>
        </a:spcAft>
        <a:buClr>
          <a:srgbClr val="A5AB81"/>
        </a:buClr>
        <a:buSzPct val="75000"/>
        <a:buFont typeface="Wingdings" pitchFamily="2" charset="2"/>
        <a:buChar char=""/>
        <a:defRPr sz="2200" kern="1200">
          <a:solidFill>
            <a:schemeClr val="tx1"/>
          </a:solidFill>
          <a:latin typeface="+mn-lt"/>
          <a:ea typeface="+mn-ea"/>
          <a:cs typeface="+mn-cs"/>
        </a:defRPr>
      </a:lvl4pPr>
      <a:lvl5pPr marL="2014538" indent="-250825" algn="l" rtl="0" eaLnBrk="0" fontAlgn="base" hangingPunct="0">
        <a:spcBef>
          <a:spcPts val="438"/>
        </a:spcBef>
        <a:spcAft>
          <a:spcPct val="0"/>
        </a:spcAft>
        <a:buClr>
          <a:srgbClr val="D8B25C"/>
        </a:buClr>
        <a:buSzPct val="65000"/>
        <a:buFont typeface="Wingdings" pitchFamily="2" charset="2"/>
        <a:buChar char=""/>
        <a:defRPr sz="2200" kern="1200">
          <a:solidFill>
            <a:schemeClr val="tx1"/>
          </a:solidFill>
          <a:latin typeface="+mn-lt"/>
          <a:ea typeface="+mn-ea"/>
          <a:cs typeface="+mn-cs"/>
        </a:defRPr>
      </a:lvl5pPr>
      <a:lvl6pPr marL="2318269" indent="-251986" algn="l" rtl="0" eaLnBrk="1" latinLnBrk="0" hangingPunct="1">
        <a:spcBef>
          <a:spcPct val="20000"/>
        </a:spcBef>
        <a:buClr>
          <a:schemeClr val="accent1"/>
        </a:buClr>
        <a:buFont typeface="Wingdings"/>
        <a:buChar char="§"/>
        <a:defRPr kumimoji="0" sz="2000" kern="1200" baseline="0">
          <a:solidFill>
            <a:schemeClr val="tx1"/>
          </a:solidFill>
          <a:latin typeface="+mn-lt"/>
          <a:ea typeface="+mn-ea"/>
          <a:cs typeface="+mn-cs"/>
        </a:defRPr>
      </a:lvl6pPr>
      <a:lvl7pPr marL="2620652" indent="-251986" algn="l" rtl="0" eaLnBrk="1" latinLnBrk="0" hangingPunct="1">
        <a:spcBef>
          <a:spcPct val="20000"/>
        </a:spcBef>
        <a:buClr>
          <a:schemeClr val="accent2"/>
        </a:buClr>
        <a:buFont typeface="Wingdings"/>
        <a:buChar char="§"/>
        <a:defRPr kumimoji="0" sz="2000" kern="1200" baseline="0">
          <a:solidFill>
            <a:schemeClr val="tx1"/>
          </a:solidFill>
          <a:latin typeface="+mn-lt"/>
          <a:ea typeface="+mn-ea"/>
          <a:cs typeface="+mn-cs"/>
        </a:defRPr>
      </a:lvl7pPr>
      <a:lvl8pPr marL="2923035" indent="-251986" algn="l" rtl="0" eaLnBrk="1" latinLnBrk="0" hangingPunct="1">
        <a:spcBef>
          <a:spcPct val="20000"/>
        </a:spcBef>
        <a:buClr>
          <a:schemeClr val="accent3"/>
        </a:buClr>
        <a:buFont typeface="Wingdings"/>
        <a:buChar char="§"/>
        <a:defRPr kumimoji="0" sz="2000" kern="1200" baseline="0">
          <a:solidFill>
            <a:schemeClr val="tx1"/>
          </a:solidFill>
          <a:latin typeface="+mn-lt"/>
          <a:ea typeface="+mn-ea"/>
          <a:cs typeface="+mn-cs"/>
        </a:defRPr>
      </a:lvl8pPr>
      <a:lvl9pPr marL="3225418" indent="-251986" algn="l" rtl="0" eaLnBrk="1" latinLnBrk="0" hangingPunct="1">
        <a:spcBef>
          <a:spcPct val="20000"/>
        </a:spcBef>
        <a:buClr>
          <a:schemeClr val="accent4"/>
        </a:buClr>
        <a:buFont typeface="Wingdings"/>
        <a:buChar char="§"/>
        <a:defRPr kumimoji="0" sz="20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503972" algn="l" rtl="0" eaLnBrk="1" latinLnBrk="0" hangingPunct="1">
        <a:defRPr kumimoji="0" kern="1200">
          <a:solidFill>
            <a:schemeClr val="tx1"/>
          </a:solidFill>
          <a:latin typeface="+mn-lt"/>
          <a:ea typeface="+mn-ea"/>
          <a:cs typeface="+mn-cs"/>
        </a:defRPr>
      </a:lvl2pPr>
      <a:lvl3pPr marL="1007943" algn="l" rtl="0" eaLnBrk="1" latinLnBrk="0" hangingPunct="1">
        <a:defRPr kumimoji="0" kern="1200">
          <a:solidFill>
            <a:schemeClr val="tx1"/>
          </a:solidFill>
          <a:latin typeface="+mn-lt"/>
          <a:ea typeface="+mn-ea"/>
          <a:cs typeface="+mn-cs"/>
        </a:defRPr>
      </a:lvl3pPr>
      <a:lvl4pPr marL="1511915" algn="l" rtl="0" eaLnBrk="1" latinLnBrk="0" hangingPunct="1">
        <a:defRPr kumimoji="0" kern="1200">
          <a:solidFill>
            <a:schemeClr val="tx1"/>
          </a:solidFill>
          <a:latin typeface="+mn-lt"/>
          <a:ea typeface="+mn-ea"/>
          <a:cs typeface="+mn-cs"/>
        </a:defRPr>
      </a:lvl4pPr>
      <a:lvl5pPr marL="2015886" algn="l" rtl="0" eaLnBrk="1" latinLnBrk="0" hangingPunct="1">
        <a:defRPr kumimoji="0" kern="1200">
          <a:solidFill>
            <a:schemeClr val="tx1"/>
          </a:solidFill>
          <a:latin typeface="+mn-lt"/>
          <a:ea typeface="+mn-ea"/>
          <a:cs typeface="+mn-cs"/>
        </a:defRPr>
      </a:lvl5pPr>
      <a:lvl6pPr marL="2519858" algn="l" rtl="0" eaLnBrk="1" latinLnBrk="0" hangingPunct="1">
        <a:defRPr kumimoji="0" kern="1200">
          <a:solidFill>
            <a:schemeClr val="tx1"/>
          </a:solidFill>
          <a:latin typeface="+mn-lt"/>
          <a:ea typeface="+mn-ea"/>
          <a:cs typeface="+mn-cs"/>
        </a:defRPr>
      </a:lvl6pPr>
      <a:lvl7pPr marL="3023829" algn="l" rtl="0" eaLnBrk="1" latinLnBrk="0" hangingPunct="1">
        <a:defRPr kumimoji="0" kern="1200">
          <a:solidFill>
            <a:schemeClr val="tx1"/>
          </a:solidFill>
          <a:latin typeface="+mn-lt"/>
          <a:ea typeface="+mn-ea"/>
          <a:cs typeface="+mn-cs"/>
        </a:defRPr>
      </a:lvl7pPr>
      <a:lvl8pPr marL="3527801" algn="l" rtl="0" eaLnBrk="1" latinLnBrk="0" hangingPunct="1">
        <a:defRPr kumimoji="0" kern="1200">
          <a:solidFill>
            <a:schemeClr val="tx1"/>
          </a:solidFill>
          <a:latin typeface="+mn-lt"/>
          <a:ea typeface="+mn-ea"/>
          <a:cs typeface="+mn-cs"/>
        </a:defRPr>
      </a:lvl8pPr>
      <a:lvl9pPr marL="4031772"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psychclassics.asu.edu/Binet/binet1.htm"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2603500" y="4451350"/>
            <a:ext cx="7140575" cy="2016125"/>
          </a:xfrm>
        </p:spPr>
        <p:txBody>
          <a:bodyPr>
            <a:normAutofit fontScale="90000"/>
          </a:bodyPr>
          <a:lstStyle/>
          <a:p>
            <a:pPr eaLnBrk="1" fontAlgn="auto" hangingPunct="1">
              <a:spcAft>
                <a:spcPts val="0"/>
              </a:spcAft>
              <a:defRPr/>
            </a:pPr>
            <a:r>
              <a:rPr lang="cs-CZ" sz="5400" dirty="0" smtClean="0"/>
              <a:t>Psychologie výchovy a vzdělávání XS150</a:t>
            </a:r>
            <a:endParaRPr lang="cs-CZ" sz="5400" b="1" dirty="0" smtClean="0"/>
          </a:p>
        </p:txBody>
      </p:sp>
      <p:sp>
        <p:nvSpPr>
          <p:cNvPr id="9219" name="Rectangle 3"/>
          <p:cNvSpPr>
            <a:spLocks noGrp="1" noChangeArrowheads="1"/>
          </p:cNvSpPr>
          <p:nvPr>
            <p:ph type="subTitle" idx="1"/>
          </p:nvPr>
        </p:nvSpPr>
        <p:spPr>
          <a:xfrm>
            <a:off x="2682875" y="6708775"/>
            <a:ext cx="6659563" cy="642938"/>
          </a:xfrm>
        </p:spPr>
        <p:txBody>
          <a:bodyPr>
            <a:normAutofit fontScale="77500" lnSpcReduction="20000"/>
          </a:bodyPr>
          <a:lstStyle/>
          <a:p>
            <a:pPr eaLnBrk="1" hangingPunct="1"/>
            <a:r>
              <a:rPr lang="cs-CZ" smtClean="0"/>
              <a:t>Kognitivní předpoklady, Školní úspěšnost a neúspěšnost žáků</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74688" y="252413"/>
            <a:ext cx="8990012" cy="1092200"/>
          </a:xfrm>
        </p:spPr>
        <p:txBody>
          <a:bodyPr/>
          <a:lstStyle/>
          <a:p>
            <a:pPr eaLnBrk="1" hangingPunct="1"/>
            <a:r>
              <a:rPr lang="cs-CZ" b="1" smtClean="0"/>
              <a:t>Školní úspěšnost žáka – definice</a:t>
            </a:r>
          </a:p>
        </p:txBody>
      </p:sp>
      <p:sp>
        <p:nvSpPr>
          <p:cNvPr id="18435" name="Rectangle 3"/>
          <p:cNvSpPr>
            <a:spLocks noGrp="1" noChangeArrowheads="1"/>
          </p:cNvSpPr>
          <p:nvPr>
            <p:ph sz="quarter" idx="1"/>
          </p:nvPr>
        </p:nvSpPr>
        <p:spPr>
          <a:xfrm>
            <a:off x="674688" y="1763713"/>
            <a:ext cx="8990012" cy="4956175"/>
          </a:xfrm>
        </p:spPr>
        <p:txBody>
          <a:bodyPr/>
          <a:lstStyle/>
          <a:p>
            <a:pPr eaLnBrk="1" hangingPunct="1">
              <a:lnSpc>
                <a:spcPct val="80000"/>
              </a:lnSpc>
            </a:pPr>
            <a:r>
              <a:rPr lang="cs-CZ" sz="2100" smtClean="0"/>
              <a:t>Zvládnutí požadavků kladených školou na jednotlivce, které se projevuje v pozitivním </a:t>
            </a:r>
            <a:r>
              <a:rPr lang="cs-CZ" sz="2100" b="1" smtClean="0"/>
              <a:t>hodnocení žákova</a:t>
            </a:r>
            <a:r>
              <a:rPr lang="cs-CZ" sz="2100" smtClean="0"/>
              <a:t> </a:t>
            </a:r>
            <a:r>
              <a:rPr lang="cs-CZ" sz="2100" b="1" smtClean="0"/>
              <a:t>prospěchu</a:t>
            </a:r>
            <a:r>
              <a:rPr lang="cs-CZ" sz="2100" smtClean="0"/>
              <a:t>. </a:t>
            </a:r>
          </a:p>
          <a:p>
            <a:pPr eaLnBrk="1" hangingPunct="1">
              <a:lnSpc>
                <a:spcPct val="80000"/>
              </a:lnSpc>
            </a:pPr>
            <a:r>
              <a:rPr lang="cs-CZ" sz="2100" smtClean="0"/>
              <a:t>Výsledkem je </a:t>
            </a:r>
            <a:r>
              <a:rPr lang="cs-CZ" sz="2100" b="1" smtClean="0"/>
              <a:t>dosažení vzdělávacích cílů</a:t>
            </a:r>
            <a:r>
              <a:rPr lang="cs-CZ" sz="2100" smtClean="0"/>
              <a:t>. </a:t>
            </a:r>
          </a:p>
          <a:p>
            <a:pPr eaLnBrk="1" hangingPunct="1">
              <a:lnSpc>
                <a:spcPct val="80000"/>
              </a:lnSpc>
            </a:pPr>
            <a:r>
              <a:rPr lang="cs-CZ" sz="2100" smtClean="0"/>
              <a:t>Není pouze dílem žáka a jeho schopností nebo píle, ale také dílem učitele, resp. </a:t>
            </a:r>
            <a:r>
              <a:rPr lang="cs-CZ" sz="2100" b="1" smtClean="0"/>
              <a:t>součinností učitele a žáka</a:t>
            </a:r>
            <a:r>
              <a:rPr lang="cs-CZ" sz="2100" smtClean="0"/>
              <a:t> a dalších faktorů.</a:t>
            </a:r>
          </a:p>
          <a:p>
            <a:pPr eaLnBrk="1" hangingPunct="1">
              <a:lnSpc>
                <a:spcPct val="80000"/>
              </a:lnSpc>
            </a:pPr>
            <a:r>
              <a:rPr lang="cs-CZ" sz="2100" smtClean="0"/>
              <a:t>základem je </a:t>
            </a:r>
            <a:r>
              <a:rPr lang="cs-CZ" sz="2100" b="1" smtClean="0"/>
              <a:t>školní výkonnost </a:t>
            </a:r>
            <a:r>
              <a:rPr lang="cs-CZ" sz="2100" smtClean="0"/>
              <a:t>(objektivně měřitelný školní výkon)</a:t>
            </a:r>
          </a:p>
          <a:p>
            <a:pPr eaLnBrk="1" hangingPunct="1">
              <a:lnSpc>
                <a:spcPct val="80000"/>
              </a:lnSpc>
            </a:pPr>
            <a:r>
              <a:rPr lang="cs-CZ" sz="2100" smtClean="0"/>
              <a:t>formu měřitelného výkonu však </a:t>
            </a:r>
            <a:r>
              <a:rPr lang="cs-CZ" sz="2100" b="1" smtClean="0"/>
              <a:t>nemají</a:t>
            </a:r>
            <a:r>
              <a:rPr lang="cs-CZ" sz="2100" smtClean="0"/>
              <a:t> všechny činnosti, kterými žák plní požadavky školy</a:t>
            </a:r>
          </a:p>
          <a:p>
            <a:pPr eaLnBrk="1" hangingPunct="1">
              <a:lnSpc>
                <a:spcPct val="80000"/>
              </a:lnSpc>
            </a:pPr>
            <a:endParaRPr lang="cs-CZ" sz="2100" smtClean="0"/>
          </a:p>
          <a:p>
            <a:pPr eaLnBrk="1" hangingPunct="1">
              <a:lnSpc>
                <a:spcPct val="80000"/>
              </a:lnSpc>
            </a:pPr>
            <a:r>
              <a:rPr lang="cs-CZ" sz="2100" i="1" smtClean="0"/>
              <a:t>Terminologie a související témata (angl.)</a:t>
            </a:r>
          </a:p>
          <a:p>
            <a:pPr lvl="1" eaLnBrk="1" hangingPunct="1">
              <a:lnSpc>
                <a:spcPct val="80000"/>
              </a:lnSpc>
            </a:pPr>
            <a:r>
              <a:rPr lang="cs-CZ" sz="1900" i="1" smtClean="0"/>
              <a:t>school success, academic success (školní úspěšnost)</a:t>
            </a:r>
          </a:p>
          <a:p>
            <a:pPr lvl="1" eaLnBrk="1" hangingPunct="1">
              <a:lnSpc>
                <a:spcPct val="80000"/>
              </a:lnSpc>
            </a:pPr>
            <a:r>
              <a:rPr lang="cs-CZ" sz="1900" i="1" smtClean="0"/>
              <a:t>academic achievment (školní výkon, školní prospěch)</a:t>
            </a:r>
          </a:p>
          <a:p>
            <a:pPr lvl="1" eaLnBrk="1" hangingPunct="1">
              <a:lnSpc>
                <a:spcPct val="80000"/>
              </a:lnSpc>
            </a:pPr>
            <a:r>
              <a:rPr lang="cs-CZ" sz="1900" i="1" smtClean="0"/>
              <a:t>academic ability (studijní schopnosti), </a:t>
            </a:r>
          </a:p>
          <a:p>
            <a:pPr lvl="1" eaLnBrk="1" hangingPunct="1">
              <a:lnSpc>
                <a:spcPct val="80000"/>
              </a:lnSpc>
            </a:pPr>
            <a:r>
              <a:rPr lang="cs-CZ" sz="1900" i="1" smtClean="0"/>
              <a:t>academic aptitude (studijní způsobilost), </a:t>
            </a:r>
          </a:p>
          <a:p>
            <a:pPr lvl="1" eaLnBrk="1" hangingPunct="1">
              <a:lnSpc>
                <a:spcPct val="80000"/>
              </a:lnSpc>
            </a:pPr>
            <a:r>
              <a:rPr lang="cs-CZ" sz="1900" i="1" smtClean="0"/>
              <a:t>academic aspiration (studijní aspirace)</a:t>
            </a:r>
          </a:p>
          <a:p>
            <a:pPr eaLnBrk="1" hangingPunct="1">
              <a:lnSpc>
                <a:spcPct val="80000"/>
              </a:lnSpc>
            </a:pPr>
            <a:endParaRPr lang="cs-CZ" sz="2100" i="1"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74688" y="252413"/>
            <a:ext cx="8990012" cy="1092200"/>
          </a:xfrm>
        </p:spPr>
        <p:txBody>
          <a:bodyPr/>
          <a:lstStyle/>
          <a:p>
            <a:pPr eaLnBrk="1" hangingPunct="1"/>
            <a:r>
              <a:rPr lang="cs-CZ" smtClean="0"/>
              <a:t>Nejčastější souvislosti</a:t>
            </a:r>
          </a:p>
        </p:txBody>
      </p:sp>
      <p:sp>
        <p:nvSpPr>
          <p:cNvPr id="19459" name="Rectangle 3"/>
          <p:cNvSpPr>
            <a:spLocks noGrp="1" noChangeArrowheads="1"/>
          </p:cNvSpPr>
          <p:nvPr>
            <p:ph sz="quarter" idx="1"/>
          </p:nvPr>
        </p:nvSpPr>
        <p:spPr>
          <a:xfrm>
            <a:off x="674688" y="1763713"/>
            <a:ext cx="8990012" cy="4956175"/>
          </a:xfrm>
        </p:spPr>
        <p:txBody>
          <a:bodyPr/>
          <a:lstStyle/>
          <a:p>
            <a:pPr eaLnBrk="1" hangingPunct="1">
              <a:lnSpc>
                <a:spcPct val="90000"/>
              </a:lnSpc>
            </a:pPr>
            <a:r>
              <a:rPr lang="cs-CZ" sz="2300" smtClean="0"/>
              <a:t>školní výkon, školní schopnosti</a:t>
            </a:r>
          </a:p>
          <a:p>
            <a:pPr eaLnBrk="1" hangingPunct="1">
              <a:lnSpc>
                <a:spcPct val="90000"/>
              </a:lnSpc>
            </a:pPr>
            <a:r>
              <a:rPr lang="cs-CZ" sz="2300" smtClean="0"/>
              <a:t>úspěšnost v přijímacím řízení</a:t>
            </a:r>
          </a:p>
          <a:p>
            <a:pPr eaLnBrk="1" hangingPunct="1">
              <a:lnSpc>
                <a:spcPct val="90000"/>
              </a:lnSpc>
            </a:pPr>
            <a:r>
              <a:rPr lang="cs-CZ" sz="2300" smtClean="0"/>
              <a:t>studijní motivace</a:t>
            </a:r>
          </a:p>
          <a:p>
            <a:pPr eaLnBrk="1" hangingPunct="1">
              <a:lnSpc>
                <a:spcPct val="90000"/>
              </a:lnSpc>
            </a:pPr>
            <a:r>
              <a:rPr lang="cs-CZ" sz="2300" smtClean="0"/>
              <a:t>studijní návyky, autoregulace</a:t>
            </a:r>
          </a:p>
          <a:p>
            <a:pPr eaLnBrk="1" hangingPunct="1">
              <a:lnSpc>
                <a:spcPct val="90000"/>
              </a:lnSpc>
            </a:pPr>
            <a:r>
              <a:rPr lang="cs-CZ" sz="2300" smtClean="0"/>
              <a:t>ADHD, SPU</a:t>
            </a:r>
          </a:p>
          <a:p>
            <a:pPr eaLnBrk="1" hangingPunct="1">
              <a:lnSpc>
                <a:spcPct val="90000"/>
              </a:lnSpc>
            </a:pPr>
            <a:r>
              <a:rPr lang="cs-CZ" sz="2300" smtClean="0"/>
              <a:t>handicapovaní, nadaní a jejich integrace</a:t>
            </a:r>
          </a:p>
          <a:p>
            <a:pPr eaLnBrk="1" hangingPunct="1">
              <a:lnSpc>
                <a:spcPct val="90000"/>
              </a:lnSpc>
            </a:pPr>
            <a:r>
              <a:rPr lang="cs-CZ" sz="2300" smtClean="0"/>
              <a:t>integrace minorit a imigrantů</a:t>
            </a:r>
          </a:p>
          <a:p>
            <a:pPr eaLnBrk="1" hangingPunct="1">
              <a:lnSpc>
                <a:spcPct val="90000"/>
              </a:lnSpc>
            </a:pPr>
            <a:r>
              <a:rPr lang="cs-CZ" sz="2300" smtClean="0"/>
              <a:t>evaluace</a:t>
            </a:r>
          </a:p>
          <a:p>
            <a:pPr eaLnBrk="1" hangingPunct="1">
              <a:lnSpc>
                <a:spcPct val="90000"/>
              </a:lnSpc>
            </a:pPr>
            <a:r>
              <a:rPr lang="cs-CZ" sz="2300" smtClean="0"/>
              <a:t>sociální klima školní třídy, klima školy</a:t>
            </a:r>
          </a:p>
          <a:p>
            <a:pPr eaLnBrk="1" hangingPunct="1">
              <a:lnSpc>
                <a:spcPct val="90000"/>
              </a:lnSpc>
            </a:pPr>
            <a:r>
              <a:rPr lang="cs-CZ" sz="2300" smtClean="0"/>
              <a:t>reformy, ŠVP</a:t>
            </a:r>
          </a:p>
          <a:p>
            <a:pPr eaLnBrk="1" hangingPunct="1">
              <a:lnSpc>
                <a:spcPct val="90000"/>
              </a:lnSpc>
            </a:pPr>
            <a:r>
              <a:rPr lang="cs-CZ" sz="2300" smtClean="0"/>
              <a:t>úspěšnost v běžném životě</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Nadpis 1"/>
          <p:cNvSpPr>
            <a:spLocks noGrp="1"/>
          </p:cNvSpPr>
          <p:nvPr>
            <p:ph type="title"/>
          </p:nvPr>
        </p:nvSpPr>
        <p:spPr>
          <a:xfrm>
            <a:off x="674688" y="252413"/>
            <a:ext cx="8990012" cy="1092200"/>
          </a:xfrm>
        </p:spPr>
        <p:txBody>
          <a:bodyPr/>
          <a:lstStyle/>
          <a:p>
            <a:pPr eaLnBrk="1" hangingPunct="1"/>
            <a:r>
              <a:rPr lang="cs-CZ" smtClean="0"/>
              <a:t>Otázky pro seminář</a:t>
            </a:r>
          </a:p>
        </p:txBody>
      </p:sp>
      <p:sp>
        <p:nvSpPr>
          <p:cNvPr id="20483" name="Zástupný symbol pro obsah 2"/>
          <p:cNvSpPr>
            <a:spLocks noGrp="1"/>
          </p:cNvSpPr>
          <p:nvPr>
            <p:ph sz="quarter" idx="1"/>
          </p:nvPr>
        </p:nvSpPr>
        <p:spPr>
          <a:xfrm>
            <a:off x="674688" y="1763713"/>
            <a:ext cx="8990012" cy="4956175"/>
          </a:xfrm>
        </p:spPr>
        <p:txBody>
          <a:bodyPr/>
          <a:lstStyle/>
          <a:p>
            <a:pPr eaLnBrk="1" hangingPunct="1">
              <a:lnSpc>
                <a:spcPct val="80000"/>
              </a:lnSpc>
            </a:pPr>
            <a:r>
              <a:rPr lang="cs-CZ" sz="2800" b="1" smtClean="0"/>
              <a:t>Co je kriteriem hodnocení aktivit žáka? </a:t>
            </a:r>
          </a:p>
          <a:p>
            <a:pPr lvl="1" eaLnBrk="1" hangingPunct="1">
              <a:lnSpc>
                <a:spcPct val="80000"/>
              </a:lnSpc>
            </a:pPr>
            <a:r>
              <a:rPr lang="cs-CZ" sz="2400" smtClean="0"/>
              <a:t>Individuální výkon vzhledem ke schopnostem žáka?</a:t>
            </a:r>
          </a:p>
          <a:p>
            <a:pPr lvl="2" eaLnBrk="1" hangingPunct="1">
              <a:lnSpc>
                <a:spcPct val="80000"/>
              </a:lnSpc>
            </a:pPr>
            <a:r>
              <a:rPr lang="cs-CZ" sz="2000" smtClean="0"/>
              <a:t>Aktuální výkon, obvyklý výkon?</a:t>
            </a:r>
          </a:p>
          <a:p>
            <a:pPr lvl="2" eaLnBrk="1" hangingPunct="1">
              <a:lnSpc>
                <a:spcPct val="80000"/>
              </a:lnSpc>
            </a:pPr>
            <a:r>
              <a:rPr lang="cs-CZ" sz="2000" smtClean="0"/>
              <a:t>(…)</a:t>
            </a:r>
          </a:p>
          <a:p>
            <a:pPr lvl="1" eaLnBrk="1" hangingPunct="1">
              <a:lnSpc>
                <a:spcPct val="80000"/>
              </a:lnSpc>
            </a:pPr>
            <a:r>
              <a:rPr lang="cs-CZ" sz="2400" smtClean="0"/>
              <a:t>Výkon žáka v relaci k výkonům spolužáků?</a:t>
            </a:r>
          </a:p>
          <a:p>
            <a:pPr lvl="1" eaLnBrk="1" hangingPunct="1">
              <a:lnSpc>
                <a:spcPct val="80000"/>
              </a:lnSpc>
            </a:pPr>
            <a:r>
              <a:rPr lang="cs-CZ" sz="2400" smtClean="0"/>
              <a:t>Výkon žáka v relaci k „ideálnímu žákovi“?</a:t>
            </a:r>
          </a:p>
          <a:p>
            <a:pPr lvl="1" eaLnBrk="1" hangingPunct="1">
              <a:lnSpc>
                <a:spcPct val="80000"/>
              </a:lnSpc>
            </a:pPr>
            <a:r>
              <a:rPr lang="cs-CZ" sz="2400" smtClean="0"/>
              <a:t>Dosažení vzdělávacích cílů?</a:t>
            </a:r>
          </a:p>
          <a:p>
            <a:pPr lvl="2" eaLnBrk="1" hangingPunct="1">
              <a:lnSpc>
                <a:spcPct val="80000"/>
              </a:lnSpc>
            </a:pPr>
            <a:r>
              <a:rPr lang="cs-CZ" sz="2000" b="1" smtClean="0"/>
              <a:t>Co to vlastně znamená dosažení vzdělávacích cílů?</a:t>
            </a:r>
          </a:p>
          <a:p>
            <a:pPr lvl="3" eaLnBrk="1" hangingPunct="1">
              <a:lnSpc>
                <a:spcPct val="80000"/>
              </a:lnSpc>
            </a:pPr>
            <a:r>
              <a:rPr lang="cs-CZ" smtClean="0"/>
              <a:t>Procento přijatých na další stupeň školy?</a:t>
            </a:r>
          </a:p>
          <a:p>
            <a:pPr lvl="3" eaLnBrk="1" hangingPunct="1">
              <a:lnSpc>
                <a:spcPct val="80000"/>
              </a:lnSpc>
            </a:pPr>
            <a:r>
              <a:rPr lang="cs-CZ" smtClean="0"/>
              <a:t>Dosažení cílů ŠVP?</a:t>
            </a:r>
          </a:p>
          <a:p>
            <a:pPr eaLnBrk="1" hangingPunct="1"/>
            <a:endParaRPr lang="cs-CZ"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6"/>
          <p:cNvSpPr>
            <a:spLocks noGrp="1" noChangeArrowheads="1"/>
          </p:cNvSpPr>
          <p:nvPr>
            <p:ph type="title"/>
          </p:nvPr>
        </p:nvSpPr>
        <p:spPr>
          <a:xfrm>
            <a:off x="674688" y="252413"/>
            <a:ext cx="8990012" cy="1092200"/>
          </a:xfrm>
        </p:spPr>
        <p:txBody>
          <a:bodyPr>
            <a:normAutofit fontScale="90000"/>
          </a:bodyPr>
          <a:lstStyle/>
          <a:p>
            <a:pPr eaLnBrk="1" fontAlgn="auto" hangingPunct="1">
              <a:spcAft>
                <a:spcPts val="0"/>
              </a:spcAft>
              <a:defRPr/>
            </a:pPr>
            <a:r>
              <a:rPr lang="cs-CZ" sz="3700" smtClean="0"/>
              <a:t>Výkon žáka a jeho souvislosti s cíli školy </a:t>
            </a:r>
            <a:br>
              <a:rPr lang="cs-CZ" sz="3700" smtClean="0"/>
            </a:br>
            <a:r>
              <a:rPr lang="cs-CZ" sz="3700" smtClean="0"/>
              <a:t>	a vztahy v ní (psychosociální klima)</a:t>
            </a:r>
          </a:p>
        </p:txBody>
      </p:sp>
      <p:sp>
        <p:nvSpPr>
          <p:cNvPr id="22531" name="Rectangle 9"/>
          <p:cNvSpPr>
            <a:spLocks noGrp="1" noChangeArrowheads="1"/>
          </p:cNvSpPr>
          <p:nvPr>
            <p:ph sz="quarter" idx="1"/>
          </p:nvPr>
        </p:nvSpPr>
        <p:spPr>
          <a:xfrm>
            <a:off x="674688" y="1763713"/>
            <a:ext cx="8990012" cy="4956175"/>
          </a:xfrm>
        </p:spPr>
        <p:txBody>
          <a:bodyPr/>
          <a:lstStyle/>
          <a:p>
            <a:pPr eaLnBrk="1" hangingPunct="1"/>
            <a:r>
              <a:rPr lang="cs-CZ" sz="2000" smtClean="0"/>
              <a:t>cílem může být:</a:t>
            </a:r>
          </a:p>
          <a:p>
            <a:pPr lvl="1" eaLnBrk="1" hangingPunct="1"/>
            <a:r>
              <a:rPr lang="cs-CZ" sz="1800" smtClean="0"/>
              <a:t>dosažení individuálně rozdílného maxima dokonalosti u žáků</a:t>
            </a:r>
          </a:p>
          <a:p>
            <a:pPr lvl="1" eaLnBrk="1" hangingPunct="1"/>
            <a:r>
              <a:rPr lang="cs-CZ" sz="1800" smtClean="0"/>
              <a:t>dosažení pouze relativní dokonalosti vzhledem ke spolužákům</a:t>
            </a:r>
          </a:p>
        </p:txBody>
      </p:sp>
      <p:pic>
        <p:nvPicPr>
          <p:cNvPr id="22532" name="Picture 7"/>
          <p:cNvPicPr>
            <a:picLocks noChangeAspect="1" noChangeArrowheads="1"/>
          </p:cNvPicPr>
          <p:nvPr/>
        </p:nvPicPr>
        <p:blipFill>
          <a:blip r:embed="rId2" cstate="print"/>
          <a:srcRect/>
          <a:stretch>
            <a:fillRect/>
          </a:stretch>
        </p:blipFill>
        <p:spPr bwMode="auto">
          <a:xfrm>
            <a:off x="1071563" y="3144838"/>
            <a:ext cx="7858125" cy="3956050"/>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674688" y="252413"/>
            <a:ext cx="8990012" cy="1092200"/>
          </a:xfrm>
        </p:spPr>
        <p:txBody>
          <a:bodyPr/>
          <a:lstStyle/>
          <a:p>
            <a:pPr eaLnBrk="1" hangingPunct="1"/>
            <a:r>
              <a:rPr lang="cs-CZ" sz="4800" smtClean="0"/>
              <a:t>Hodnocení úspěšnosti</a:t>
            </a:r>
          </a:p>
        </p:txBody>
      </p:sp>
      <p:sp>
        <p:nvSpPr>
          <p:cNvPr id="23555" name="Rectangle 3"/>
          <p:cNvSpPr>
            <a:spLocks noGrp="1" noChangeArrowheads="1"/>
          </p:cNvSpPr>
          <p:nvPr>
            <p:ph sz="quarter" idx="1"/>
          </p:nvPr>
        </p:nvSpPr>
        <p:spPr>
          <a:xfrm>
            <a:off x="674688" y="1763713"/>
            <a:ext cx="8990012" cy="4956175"/>
          </a:xfrm>
        </p:spPr>
        <p:txBody>
          <a:bodyPr/>
          <a:lstStyle/>
          <a:p>
            <a:pPr eaLnBrk="1" hangingPunct="1">
              <a:lnSpc>
                <a:spcPct val="80000"/>
              </a:lnSpc>
            </a:pPr>
            <a:r>
              <a:rPr lang="cs-CZ" sz="2900" smtClean="0"/>
              <a:t>Celková / dílčí výkonnost </a:t>
            </a:r>
          </a:p>
          <a:p>
            <a:pPr lvl="1" eaLnBrk="1" hangingPunct="1">
              <a:lnSpc>
                <a:spcPct val="80000"/>
              </a:lnSpc>
            </a:pPr>
            <a:r>
              <a:rPr lang="cs-CZ" sz="2400" smtClean="0"/>
              <a:t>1 či více předmětů</a:t>
            </a:r>
          </a:p>
          <a:p>
            <a:pPr lvl="1" eaLnBrk="1" hangingPunct="1">
              <a:lnSpc>
                <a:spcPct val="80000"/>
              </a:lnSpc>
            </a:pPr>
            <a:endParaRPr lang="cs-CZ" sz="2400" smtClean="0"/>
          </a:p>
          <a:p>
            <a:pPr eaLnBrk="1" hangingPunct="1">
              <a:lnSpc>
                <a:spcPct val="80000"/>
              </a:lnSpc>
            </a:pPr>
            <a:r>
              <a:rPr lang="cs-CZ" sz="2900" smtClean="0"/>
              <a:t>V případě úspěchu / neúspěchu indikátor „závažnosti“:</a:t>
            </a:r>
          </a:p>
          <a:p>
            <a:pPr lvl="1" eaLnBrk="1" hangingPunct="1">
              <a:lnSpc>
                <a:spcPct val="80000"/>
              </a:lnSpc>
            </a:pPr>
            <a:r>
              <a:rPr lang="cs-CZ" sz="2400" smtClean="0"/>
              <a:t>Ojedinělé selhání</a:t>
            </a:r>
          </a:p>
          <a:p>
            <a:pPr lvl="2" eaLnBrk="1" hangingPunct="1">
              <a:lnSpc>
                <a:spcPct val="80000"/>
              </a:lnSpc>
            </a:pPr>
            <a:r>
              <a:rPr lang="cs-CZ" sz="2000" smtClean="0"/>
              <a:t>Důvody – nutnost informací; atribuce nebezpečím</a:t>
            </a:r>
          </a:p>
          <a:p>
            <a:pPr lvl="1" eaLnBrk="1" hangingPunct="1">
              <a:lnSpc>
                <a:spcPct val="80000"/>
              </a:lnSpc>
            </a:pPr>
            <a:endParaRPr lang="cs-CZ" sz="2400" smtClean="0"/>
          </a:p>
          <a:p>
            <a:pPr lvl="1" eaLnBrk="1" hangingPunct="1">
              <a:lnSpc>
                <a:spcPct val="80000"/>
              </a:lnSpc>
              <a:buFont typeface="Wingdings" pitchFamily="2" charset="2"/>
              <a:buNone/>
            </a:pPr>
            <a:r>
              <a:rPr lang="cs-CZ" sz="2400" smtClean="0"/>
              <a:t>vs.</a:t>
            </a:r>
          </a:p>
          <a:p>
            <a:pPr lvl="1" eaLnBrk="1" hangingPunct="1">
              <a:lnSpc>
                <a:spcPct val="80000"/>
              </a:lnSpc>
            </a:pPr>
            <a:endParaRPr lang="cs-CZ" sz="2400" smtClean="0"/>
          </a:p>
          <a:p>
            <a:pPr lvl="1" eaLnBrk="1" hangingPunct="1">
              <a:lnSpc>
                <a:spcPct val="80000"/>
              </a:lnSpc>
            </a:pPr>
            <a:r>
              <a:rPr lang="cs-CZ" sz="2400" smtClean="0"/>
              <a:t>Celkový trend</a:t>
            </a:r>
          </a:p>
          <a:p>
            <a:pPr lvl="2" eaLnBrk="1" hangingPunct="1">
              <a:lnSpc>
                <a:spcPct val="80000"/>
              </a:lnSpc>
            </a:pPr>
            <a:r>
              <a:rPr lang="cs-CZ" sz="2000" smtClean="0"/>
              <a:t>Důvody…</a:t>
            </a:r>
          </a:p>
          <a:p>
            <a:pPr lvl="1" eaLnBrk="1" hangingPunct="1">
              <a:lnSpc>
                <a:spcPct val="80000"/>
              </a:lnSpc>
            </a:pPr>
            <a:endParaRPr lang="cs-CZ" sz="240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Nadpis 1"/>
          <p:cNvSpPr>
            <a:spLocks noGrp="1"/>
          </p:cNvSpPr>
          <p:nvPr>
            <p:ph type="title"/>
          </p:nvPr>
        </p:nvSpPr>
        <p:spPr>
          <a:xfrm>
            <a:off x="674688" y="252413"/>
            <a:ext cx="8990012" cy="1092200"/>
          </a:xfrm>
        </p:spPr>
        <p:txBody>
          <a:bodyPr/>
          <a:lstStyle/>
          <a:p>
            <a:pPr eaLnBrk="1" hangingPunct="1"/>
            <a:r>
              <a:rPr lang="cs-CZ" sz="5400" smtClean="0"/>
              <a:t>Škála žákovského výkonu</a:t>
            </a:r>
            <a:endParaRPr lang="cs-CZ" smtClean="0"/>
          </a:p>
        </p:txBody>
      </p:sp>
      <p:sp>
        <p:nvSpPr>
          <p:cNvPr id="24579" name="Zástupný symbol pro obsah 2"/>
          <p:cNvSpPr>
            <a:spLocks noGrp="1"/>
          </p:cNvSpPr>
          <p:nvPr>
            <p:ph sz="quarter" idx="1"/>
          </p:nvPr>
        </p:nvSpPr>
        <p:spPr>
          <a:xfrm>
            <a:off x="674688" y="1763713"/>
            <a:ext cx="8990012" cy="4956175"/>
          </a:xfrm>
        </p:spPr>
        <p:txBody>
          <a:bodyPr/>
          <a:lstStyle/>
          <a:p>
            <a:pPr eaLnBrk="1" hangingPunct="1">
              <a:lnSpc>
                <a:spcPct val="80000"/>
              </a:lnSpc>
            </a:pPr>
            <a:r>
              <a:rPr lang="cs-CZ" sz="2900" smtClean="0"/>
              <a:t>Relativně neúspěšní </a:t>
            </a:r>
          </a:p>
          <a:p>
            <a:pPr lvl="1" eaLnBrk="1" hangingPunct="1">
              <a:lnSpc>
                <a:spcPct val="80000"/>
              </a:lnSpc>
            </a:pPr>
            <a:r>
              <a:rPr lang="cs-CZ" sz="2400" i="1" smtClean="0"/>
              <a:t>pracující pod své možnosti </a:t>
            </a:r>
          </a:p>
          <a:p>
            <a:pPr lvl="1" eaLnBrk="1" hangingPunct="1">
              <a:lnSpc>
                <a:spcPct val="80000"/>
              </a:lnSpc>
            </a:pPr>
            <a:r>
              <a:rPr lang="cs-CZ" sz="2400" i="1" smtClean="0"/>
              <a:t>(„underachievement“)</a:t>
            </a:r>
          </a:p>
          <a:p>
            <a:pPr lvl="1" eaLnBrk="1" hangingPunct="1">
              <a:lnSpc>
                <a:spcPct val="80000"/>
              </a:lnSpc>
            </a:pPr>
            <a:r>
              <a:rPr lang="cs-CZ" sz="2400" i="1" smtClean="0"/>
              <a:t>tzv. podvýkon (starší lit.)</a:t>
            </a:r>
          </a:p>
          <a:p>
            <a:pPr lvl="1" eaLnBrk="1" hangingPunct="1">
              <a:lnSpc>
                <a:spcPct val="80000"/>
              </a:lnSpc>
            </a:pPr>
            <a:endParaRPr lang="cs-CZ" sz="2400" smtClean="0"/>
          </a:p>
          <a:p>
            <a:pPr eaLnBrk="1" hangingPunct="1">
              <a:lnSpc>
                <a:spcPct val="80000"/>
              </a:lnSpc>
            </a:pPr>
            <a:r>
              <a:rPr lang="cs-CZ" sz="2900" b="1" smtClean="0"/>
              <a:t>Optimální výkon</a:t>
            </a:r>
          </a:p>
          <a:p>
            <a:pPr eaLnBrk="1" hangingPunct="1">
              <a:lnSpc>
                <a:spcPct val="80000"/>
              </a:lnSpc>
            </a:pPr>
            <a:endParaRPr lang="cs-CZ" sz="2900" smtClean="0"/>
          </a:p>
          <a:p>
            <a:pPr eaLnBrk="1" hangingPunct="1">
              <a:lnSpc>
                <a:spcPct val="80000"/>
              </a:lnSpc>
            </a:pPr>
            <a:r>
              <a:rPr lang="cs-CZ" sz="2900" smtClean="0"/>
              <a:t>Relativně úspěšní </a:t>
            </a:r>
          </a:p>
          <a:p>
            <a:pPr lvl="1" eaLnBrk="1" hangingPunct="1">
              <a:lnSpc>
                <a:spcPct val="80000"/>
              </a:lnSpc>
            </a:pPr>
            <a:r>
              <a:rPr lang="cs-CZ" sz="2400" i="1" smtClean="0"/>
              <a:t>pracující nad své možnosti (vůle, píle, snaha)</a:t>
            </a:r>
          </a:p>
          <a:p>
            <a:pPr lvl="1" eaLnBrk="1" hangingPunct="1">
              <a:lnSpc>
                <a:spcPct val="80000"/>
              </a:lnSpc>
            </a:pPr>
            <a:r>
              <a:rPr lang="cs-CZ" sz="2400" i="1" smtClean="0"/>
              <a:t>„overachievement“</a:t>
            </a:r>
          </a:p>
          <a:p>
            <a:pPr lvl="1" eaLnBrk="1" hangingPunct="1">
              <a:lnSpc>
                <a:spcPct val="80000"/>
              </a:lnSpc>
            </a:pPr>
            <a:r>
              <a:rPr lang="cs-CZ" sz="2400" i="1" smtClean="0"/>
              <a:t>tzv. nadvýkon (starší lit.)</a:t>
            </a:r>
          </a:p>
          <a:p>
            <a:pPr eaLnBrk="1" hangingPunct="1"/>
            <a:endParaRPr lang="cs-CZ"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cs-CZ" sz="3700" smtClean="0"/>
              <a:t>Školní úspěšnost a </a:t>
            </a:r>
            <a:r>
              <a:rPr lang="cs-CZ" sz="3700" b="1" smtClean="0"/>
              <a:t>individuální</a:t>
            </a:r>
            <a:r>
              <a:rPr lang="cs-CZ" sz="3700" smtClean="0"/>
              <a:t> faktory</a:t>
            </a:r>
          </a:p>
        </p:txBody>
      </p:sp>
      <p:sp>
        <p:nvSpPr>
          <p:cNvPr id="25603" name="Rectangle 3"/>
          <p:cNvSpPr>
            <a:spLocks noGrp="1" noChangeArrowheads="1"/>
          </p:cNvSpPr>
          <p:nvPr>
            <p:ph sz="quarter" idx="1"/>
          </p:nvPr>
        </p:nvSpPr>
        <p:spPr>
          <a:xfrm>
            <a:off x="671513" y="1752600"/>
            <a:ext cx="4284662" cy="5038725"/>
          </a:xfrm>
        </p:spPr>
        <p:txBody>
          <a:bodyPr/>
          <a:lstStyle/>
          <a:p>
            <a:pPr eaLnBrk="1" hangingPunct="1">
              <a:lnSpc>
                <a:spcPct val="90000"/>
              </a:lnSpc>
            </a:pPr>
            <a:r>
              <a:rPr lang="cs-CZ" sz="2900" smtClean="0"/>
              <a:t>osobnostní charakteristiky žáka</a:t>
            </a:r>
          </a:p>
          <a:p>
            <a:pPr eaLnBrk="1" hangingPunct="1">
              <a:lnSpc>
                <a:spcPct val="90000"/>
              </a:lnSpc>
            </a:pPr>
            <a:r>
              <a:rPr lang="cs-CZ" sz="2900" smtClean="0"/>
              <a:t>sociální dovednosti</a:t>
            </a:r>
          </a:p>
          <a:p>
            <a:pPr eaLnBrk="1" hangingPunct="1">
              <a:lnSpc>
                <a:spcPct val="90000"/>
              </a:lnSpc>
            </a:pPr>
            <a:r>
              <a:rPr lang="cs-CZ" sz="2900" smtClean="0"/>
              <a:t>jazyková kompetence </a:t>
            </a:r>
          </a:p>
          <a:p>
            <a:pPr eaLnBrk="1" hangingPunct="1">
              <a:lnSpc>
                <a:spcPct val="90000"/>
              </a:lnSpc>
            </a:pPr>
            <a:r>
              <a:rPr lang="cs-CZ" sz="2900" smtClean="0"/>
              <a:t>vývojové stádium </a:t>
            </a:r>
          </a:p>
          <a:p>
            <a:pPr eaLnBrk="1" hangingPunct="1">
              <a:lnSpc>
                <a:spcPct val="90000"/>
              </a:lnSpc>
            </a:pPr>
            <a:r>
              <a:rPr lang="cs-CZ" sz="2900" smtClean="0"/>
              <a:t>struktura nadání</a:t>
            </a:r>
          </a:p>
          <a:p>
            <a:pPr eaLnBrk="1" hangingPunct="1">
              <a:lnSpc>
                <a:spcPct val="90000"/>
              </a:lnSpc>
            </a:pPr>
            <a:r>
              <a:rPr lang="cs-CZ" sz="2900" smtClean="0"/>
              <a:t>kognitivní charakteristiky</a:t>
            </a:r>
          </a:p>
          <a:p>
            <a:pPr eaLnBrk="1" hangingPunct="1">
              <a:lnSpc>
                <a:spcPct val="90000"/>
              </a:lnSpc>
            </a:pPr>
            <a:r>
              <a:rPr lang="cs-CZ" sz="2900" smtClean="0"/>
              <a:t>případné zdravotní potíže</a:t>
            </a:r>
          </a:p>
          <a:p>
            <a:pPr eaLnBrk="1" hangingPunct="1">
              <a:lnSpc>
                <a:spcPct val="90000"/>
              </a:lnSpc>
            </a:pPr>
            <a:endParaRPr lang="cs-CZ" sz="2900" smtClean="0"/>
          </a:p>
        </p:txBody>
      </p:sp>
      <p:sp>
        <p:nvSpPr>
          <p:cNvPr id="25604" name="Rectangle 4"/>
          <p:cNvSpPr>
            <a:spLocks noGrp="1" noChangeArrowheads="1"/>
          </p:cNvSpPr>
          <p:nvPr>
            <p:ph sz="quarter" idx="2"/>
          </p:nvPr>
        </p:nvSpPr>
        <p:spPr>
          <a:xfrm>
            <a:off x="5341938" y="1752600"/>
            <a:ext cx="4283075" cy="5038725"/>
          </a:xfrm>
        </p:spPr>
        <p:txBody>
          <a:bodyPr/>
          <a:lstStyle/>
          <a:p>
            <a:pPr eaLnBrk="1" hangingPunct="1">
              <a:lnSpc>
                <a:spcPct val="90000"/>
              </a:lnSpc>
            </a:pPr>
            <a:r>
              <a:rPr lang="cs-CZ" sz="2900" smtClean="0"/>
              <a:t>aktuální psychický stav</a:t>
            </a:r>
          </a:p>
          <a:p>
            <a:pPr eaLnBrk="1" hangingPunct="1">
              <a:lnSpc>
                <a:spcPct val="90000"/>
              </a:lnSpc>
            </a:pPr>
            <a:endParaRPr lang="cs-CZ" sz="2900" smtClean="0"/>
          </a:p>
          <a:p>
            <a:pPr eaLnBrk="1" hangingPunct="1">
              <a:lnSpc>
                <a:spcPct val="90000"/>
              </a:lnSpc>
            </a:pPr>
            <a:r>
              <a:rPr lang="cs-CZ" sz="2900" smtClean="0"/>
              <a:t>učební charakteristiky žáka</a:t>
            </a:r>
          </a:p>
          <a:p>
            <a:pPr lvl="1" eaLnBrk="1" hangingPunct="1">
              <a:lnSpc>
                <a:spcPct val="90000"/>
              </a:lnSpc>
            </a:pPr>
            <a:r>
              <a:rPr lang="cs-CZ" sz="2500" smtClean="0"/>
              <a:t>studijní motivace</a:t>
            </a:r>
          </a:p>
          <a:p>
            <a:pPr lvl="1" eaLnBrk="1" hangingPunct="1">
              <a:lnSpc>
                <a:spcPct val="90000"/>
              </a:lnSpc>
            </a:pPr>
            <a:r>
              <a:rPr lang="cs-CZ" sz="2500" smtClean="0"/>
              <a:t>studijní styl</a:t>
            </a:r>
          </a:p>
          <a:p>
            <a:pPr lvl="1" eaLnBrk="1" hangingPunct="1">
              <a:lnSpc>
                <a:spcPct val="90000"/>
              </a:lnSpc>
            </a:pPr>
            <a:r>
              <a:rPr lang="cs-CZ" sz="2500" smtClean="0"/>
              <a:t>studijní schopnosti </a:t>
            </a:r>
          </a:p>
          <a:p>
            <a:pPr lvl="1" eaLnBrk="1" hangingPunct="1">
              <a:lnSpc>
                <a:spcPct val="90000"/>
              </a:lnSpc>
            </a:pPr>
            <a:r>
              <a:rPr lang="cs-CZ" sz="2500" smtClean="0"/>
              <a:t>studijní způsobilost </a:t>
            </a:r>
          </a:p>
          <a:p>
            <a:pPr lvl="1" eaLnBrk="1" hangingPunct="1">
              <a:lnSpc>
                <a:spcPct val="90000"/>
              </a:lnSpc>
            </a:pPr>
            <a:r>
              <a:rPr lang="cs-CZ" sz="2500" smtClean="0"/>
              <a:t>studijní aspirace</a:t>
            </a:r>
          </a:p>
          <a:p>
            <a:pPr lvl="1" eaLnBrk="1" hangingPunct="1">
              <a:lnSpc>
                <a:spcPct val="90000"/>
              </a:lnSpc>
            </a:pPr>
            <a:r>
              <a:rPr lang="cs-CZ" sz="2500" smtClean="0"/>
              <a:t>(...)</a:t>
            </a:r>
          </a:p>
          <a:p>
            <a:pPr eaLnBrk="1" hangingPunct="1">
              <a:lnSpc>
                <a:spcPct val="90000"/>
              </a:lnSpc>
            </a:pPr>
            <a:endParaRPr lang="cs-CZ" sz="290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cs-CZ" sz="3700" smtClean="0"/>
              <a:t>Školní úspěšnost a </a:t>
            </a:r>
            <a:r>
              <a:rPr lang="cs-CZ" sz="3700" b="1" smtClean="0"/>
              <a:t>sociální</a:t>
            </a:r>
            <a:r>
              <a:rPr lang="cs-CZ" sz="3700" smtClean="0"/>
              <a:t> faktory</a:t>
            </a:r>
          </a:p>
        </p:txBody>
      </p:sp>
      <p:sp>
        <p:nvSpPr>
          <p:cNvPr id="26627" name="Rectangle 3"/>
          <p:cNvSpPr>
            <a:spLocks noGrp="1" noChangeArrowheads="1"/>
          </p:cNvSpPr>
          <p:nvPr>
            <p:ph sz="quarter" idx="1"/>
          </p:nvPr>
        </p:nvSpPr>
        <p:spPr>
          <a:xfrm>
            <a:off x="671513" y="1752600"/>
            <a:ext cx="4284662" cy="5038725"/>
          </a:xfrm>
          <a:ln>
            <a:solidFill>
              <a:srgbClr val="FF0000"/>
            </a:solidFill>
          </a:ln>
        </p:spPr>
        <p:txBody>
          <a:bodyPr/>
          <a:lstStyle/>
          <a:p>
            <a:pPr eaLnBrk="1" hangingPunct="1"/>
            <a:r>
              <a:rPr lang="cs-CZ" sz="2900" b="1" smtClean="0"/>
              <a:t>Rodina</a:t>
            </a:r>
          </a:p>
          <a:p>
            <a:pPr lvl="1" eaLnBrk="1" hangingPunct="1"/>
            <a:r>
              <a:rPr lang="cs-CZ" smtClean="0"/>
              <a:t>rodinná situace</a:t>
            </a:r>
          </a:p>
          <a:p>
            <a:pPr lvl="1" eaLnBrk="1" hangingPunct="1"/>
            <a:r>
              <a:rPr lang="cs-CZ" smtClean="0"/>
              <a:t>hodnotová orientace</a:t>
            </a:r>
          </a:p>
          <a:p>
            <a:pPr lvl="1" eaLnBrk="1" hangingPunct="1"/>
            <a:r>
              <a:rPr lang="cs-CZ" smtClean="0"/>
              <a:t>jazyková úroveň</a:t>
            </a:r>
          </a:p>
          <a:p>
            <a:pPr lvl="1" eaLnBrk="1" hangingPunct="1"/>
            <a:r>
              <a:rPr lang="cs-CZ" smtClean="0"/>
              <a:t>kulturní úroveň</a:t>
            </a:r>
          </a:p>
          <a:p>
            <a:pPr lvl="1" eaLnBrk="1" hangingPunct="1"/>
            <a:r>
              <a:rPr lang="cs-CZ" smtClean="0"/>
              <a:t>výchovný styl</a:t>
            </a:r>
          </a:p>
          <a:p>
            <a:pPr lvl="1" eaLnBrk="1" hangingPunct="1"/>
            <a:r>
              <a:rPr lang="cs-CZ" smtClean="0"/>
              <a:t>aspirace rodičů</a:t>
            </a:r>
          </a:p>
          <a:p>
            <a:pPr lvl="1" eaLnBrk="1" hangingPunct="1"/>
            <a:r>
              <a:rPr lang="cs-CZ" smtClean="0"/>
              <a:t>sourozenci</a:t>
            </a:r>
          </a:p>
          <a:p>
            <a:pPr lvl="1" eaLnBrk="1" hangingPunct="1"/>
            <a:r>
              <a:rPr lang="cs-CZ" smtClean="0"/>
              <a:t>(...)</a:t>
            </a:r>
          </a:p>
          <a:p>
            <a:pPr lvl="1" eaLnBrk="1" hangingPunct="1"/>
            <a:endParaRPr lang="cs-CZ" smtClean="0"/>
          </a:p>
          <a:p>
            <a:pPr lvl="1" eaLnBrk="1" hangingPunct="1"/>
            <a:endParaRPr lang="cs-CZ" smtClean="0"/>
          </a:p>
          <a:p>
            <a:pPr eaLnBrk="1" hangingPunct="1"/>
            <a:endParaRPr lang="cs-CZ" sz="2900" smtClean="0"/>
          </a:p>
          <a:p>
            <a:pPr eaLnBrk="1" hangingPunct="1"/>
            <a:endParaRPr lang="cs-CZ" sz="2900" smtClean="0"/>
          </a:p>
        </p:txBody>
      </p:sp>
      <p:sp>
        <p:nvSpPr>
          <p:cNvPr id="26628" name="Rectangle 4"/>
          <p:cNvSpPr>
            <a:spLocks noGrp="1" noChangeArrowheads="1"/>
          </p:cNvSpPr>
          <p:nvPr>
            <p:ph sz="quarter" idx="2"/>
          </p:nvPr>
        </p:nvSpPr>
        <p:spPr>
          <a:xfrm>
            <a:off x="5341938" y="1752600"/>
            <a:ext cx="4283075" cy="5038725"/>
          </a:xfrm>
          <a:ln>
            <a:solidFill>
              <a:srgbClr val="FF0000"/>
            </a:solidFill>
          </a:ln>
        </p:spPr>
        <p:txBody>
          <a:bodyPr/>
          <a:lstStyle/>
          <a:p>
            <a:pPr eaLnBrk="1" hangingPunct="1"/>
            <a:r>
              <a:rPr lang="cs-CZ" sz="2900" b="1" smtClean="0"/>
              <a:t>Škola</a:t>
            </a:r>
          </a:p>
          <a:p>
            <a:pPr lvl="1" eaLnBrk="1" hangingPunct="1"/>
            <a:r>
              <a:rPr lang="cs-CZ" smtClean="0"/>
              <a:t>interakce učitele a žáka</a:t>
            </a:r>
          </a:p>
          <a:p>
            <a:pPr lvl="1" eaLnBrk="1" hangingPunct="1"/>
            <a:r>
              <a:rPr lang="cs-CZ" smtClean="0"/>
              <a:t>organizace výuky</a:t>
            </a:r>
          </a:p>
          <a:p>
            <a:pPr lvl="1" eaLnBrk="1" hangingPunct="1"/>
            <a:r>
              <a:rPr lang="cs-CZ" smtClean="0"/>
              <a:t>fyzikální prostředí</a:t>
            </a:r>
          </a:p>
          <a:p>
            <a:pPr lvl="1" eaLnBrk="1" hangingPunct="1"/>
            <a:r>
              <a:rPr lang="cs-CZ" smtClean="0"/>
              <a:t>klima třídy</a:t>
            </a:r>
          </a:p>
          <a:p>
            <a:pPr lvl="1" eaLnBrk="1" hangingPunct="1"/>
            <a:r>
              <a:rPr lang="cs-CZ" smtClean="0"/>
              <a:t>klima školy</a:t>
            </a:r>
          </a:p>
          <a:p>
            <a:pPr lvl="1" eaLnBrk="1" hangingPunct="1"/>
            <a:r>
              <a:rPr lang="cs-CZ" smtClean="0"/>
              <a:t>vzdálenost od bydliště</a:t>
            </a:r>
          </a:p>
          <a:p>
            <a:pPr lvl="1" eaLnBrk="1" hangingPunct="1"/>
            <a:r>
              <a:rPr lang="cs-CZ" smtClean="0"/>
              <a:t>(...)</a:t>
            </a:r>
          </a:p>
          <a:p>
            <a:pPr lvl="1" eaLnBrk="1" hangingPunct="1"/>
            <a:endParaRPr lang="cs-CZ" smtClean="0"/>
          </a:p>
        </p:txBody>
      </p:sp>
      <p:sp>
        <p:nvSpPr>
          <p:cNvPr id="26629" name="Text Box 5"/>
          <p:cNvSpPr txBox="1">
            <a:spLocks noChangeArrowheads="1"/>
          </p:cNvSpPr>
          <p:nvPr/>
        </p:nvSpPr>
        <p:spPr bwMode="auto">
          <a:xfrm>
            <a:off x="2254250" y="6208713"/>
            <a:ext cx="5160963" cy="793750"/>
          </a:xfrm>
          <a:prstGeom prst="rect">
            <a:avLst/>
          </a:prstGeom>
          <a:solidFill>
            <a:schemeClr val="bg1"/>
          </a:solidFill>
          <a:ln w="9525">
            <a:solidFill>
              <a:srgbClr val="FF0000"/>
            </a:solidFill>
            <a:miter lim="800000"/>
            <a:headEnd/>
            <a:tailEnd/>
          </a:ln>
        </p:spPr>
        <p:txBody>
          <a:bodyPr lIns="100794" tIns="50397" rIns="100794" bIns="50397">
            <a:spAutoFit/>
          </a:bodyPr>
          <a:lstStyle/>
          <a:p>
            <a:pPr algn="ctr">
              <a:spcBef>
                <a:spcPct val="50000"/>
              </a:spcBef>
            </a:pPr>
            <a:r>
              <a:rPr lang="cs-CZ"/>
              <a:t>+ </a:t>
            </a:r>
            <a:r>
              <a:rPr lang="cs-CZ" b="1"/>
              <a:t>Kulturní a společenské vlivy</a:t>
            </a:r>
          </a:p>
          <a:p>
            <a:pPr algn="ctr">
              <a:spcBef>
                <a:spcPct val="50000"/>
              </a:spcBef>
            </a:pPr>
            <a:r>
              <a:rPr lang="cs-CZ" i="1"/>
              <a:t>Například?</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74688" y="252413"/>
            <a:ext cx="8990012" cy="1092200"/>
          </a:xfrm>
        </p:spPr>
        <p:txBody>
          <a:bodyPr/>
          <a:lstStyle/>
          <a:p>
            <a:pPr eaLnBrk="1" hangingPunct="1"/>
            <a:r>
              <a:rPr lang="cs-CZ" smtClean="0"/>
              <a:t>Učitelovy postoje (nejen) k žákům</a:t>
            </a:r>
          </a:p>
        </p:txBody>
      </p:sp>
      <p:sp>
        <p:nvSpPr>
          <p:cNvPr id="6147" name="Rectangle 3"/>
          <p:cNvSpPr>
            <a:spLocks noGrp="1" noChangeArrowheads="1"/>
          </p:cNvSpPr>
          <p:nvPr>
            <p:ph sz="quarter" idx="1"/>
          </p:nvPr>
        </p:nvSpPr>
        <p:spPr>
          <a:xfrm>
            <a:off x="674688" y="1763713"/>
            <a:ext cx="8990012" cy="4956175"/>
          </a:xfrm>
        </p:spPr>
        <p:txBody>
          <a:bodyPr>
            <a:normAutofit fontScale="92500"/>
          </a:bodyPr>
          <a:lstStyle/>
          <a:p>
            <a:pPr marL="352780" indent="-352780" eaLnBrk="1" fontAlgn="auto" hangingPunct="1">
              <a:spcBef>
                <a:spcPts val="772"/>
              </a:spcBef>
              <a:spcAft>
                <a:spcPts val="0"/>
              </a:spcAft>
              <a:buFont typeface="Wingdings"/>
              <a:buChar char=""/>
              <a:defRPr/>
            </a:pPr>
            <a:r>
              <a:rPr lang="cs-CZ" dirty="0"/>
              <a:t>postoj – hodnotící vztah </a:t>
            </a:r>
          </a:p>
          <a:p>
            <a:pPr marL="705560" lvl="1" indent="-302383" eaLnBrk="1" fontAlgn="auto" hangingPunct="1">
              <a:spcBef>
                <a:spcPts val="606"/>
              </a:spcBef>
              <a:spcAft>
                <a:spcPts val="0"/>
              </a:spcAft>
              <a:buFont typeface="Wingdings 2"/>
              <a:buChar char=""/>
              <a:defRPr/>
            </a:pPr>
            <a:r>
              <a:rPr lang="cs-CZ" dirty="0"/>
              <a:t>viz sociální psychologie </a:t>
            </a:r>
          </a:p>
          <a:p>
            <a:pPr marL="705560" lvl="1" indent="-302383" eaLnBrk="1" fontAlgn="auto" hangingPunct="1">
              <a:spcBef>
                <a:spcPts val="606"/>
              </a:spcBef>
              <a:spcAft>
                <a:spcPts val="0"/>
              </a:spcAft>
              <a:buFont typeface="Wingdings" pitchFamily="2" charset="2"/>
              <a:buNone/>
              <a:defRPr/>
            </a:pPr>
            <a:r>
              <a:rPr lang="cs-CZ" dirty="0"/>
              <a:t>	(témata </a:t>
            </a:r>
            <a:r>
              <a:rPr lang="cs-CZ" i="1" dirty="0"/>
              <a:t>postoje</a:t>
            </a:r>
            <a:r>
              <a:rPr lang="cs-CZ" dirty="0"/>
              <a:t> a </a:t>
            </a:r>
            <a:r>
              <a:rPr lang="cs-CZ" i="1" dirty="0" err="1"/>
              <a:t>atribuce</a:t>
            </a:r>
            <a:r>
              <a:rPr lang="cs-CZ" dirty="0"/>
              <a:t>)</a:t>
            </a:r>
          </a:p>
          <a:p>
            <a:pPr marL="352780" indent="-352780" eaLnBrk="1" fontAlgn="auto" hangingPunct="1">
              <a:spcBef>
                <a:spcPts val="772"/>
              </a:spcBef>
              <a:spcAft>
                <a:spcPts val="0"/>
              </a:spcAft>
              <a:buFont typeface="Wingdings"/>
              <a:buChar char=""/>
              <a:defRPr/>
            </a:pPr>
            <a:r>
              <a:rPr lang="cs-CZ" dirty="0"/>
              <a:t>složka rozumová i citová</a:t>
            </a:r>
          </a:p>
          <a:p>
            <a:pPr marL="352780" indent="-352780" eaLnBrk="1" fontAlgn="auto" hangingPunct="1">
              <a:spcBef>
                <a:spcPts val="772"/>
              </a:spcBef>
              <a:spcAft>
                <a:spcPts val="0"/>
              </a:spcAft>
              <a:buFont typeface="Wingdings"/>
              <a:buChar char=""/>
              <a:defRPr/>
            </a:pPr>
            <a:r>
              <a:rPr lang="cs-CZ" dirty="0"/>
              <a:t>projevuje se jako chování </a:t>
            </a:r>
          </a:p>
          <a:p>
            <a:pPr marL="705560" lvl="1" indent="-302383" eaLnBrk="1" fontAlgn="auto" hangingPunct="1">
              <a:spcBef>
                <a:spcPts val="606"/>
              </a:spcBef>
              <a:spcAft>
                <a:spcPts val="0"/>
              </a:spcAft>
              <a:buFont typeface="Wingdings 2"/>
              <a:buChar char=""/>
              <a:defRPr/>
            </a:pPr>
            <a:r>
              <a:rPr lang="cs-CZ" dirty="0" err="1"/>
              <a:t>t.j</a:t>
            </a:r>
            <a:r>
              <a:rPr lang="cs-CZ" dirty="0"/>
              <a:t>. tendence reagovat na určité pedagogické situace, skupiny žáků i jednotlivce ustáleným </a:t>
            </a:r>
            <a:r>
              <a:rPr lang="cs-CZ" dirty="0" smtClean="0"/>
              <a:t>způsobem</a:t>
            </a:r>
          </a:p>
          <a:p>
            <a:pPr marL="705560" lvl="1" indent="-302383" eaLnBrk="1" fontAlgn="auto" hangingPunct="1">
              <a:spcBef>
                <a:spcPts val="606"/>
              </a:spcBef>
              <a:spcAft>
                <a:spcPts val="0"/>
              </a:spcAft>
              <a:buFont typeface="Wingdings 2"/>
              <a:buChar char=""/>
              <a:defRPr/>
            </a:pPr>
            <a:endParaRPr lang="cs-CZ" dirty="0" smtClean="0"/>
          </a:p>
          <a:p>
            <a:pPr marL="352780" indent="-352780" eaLnBrk="1" fontAlgn="auto" hangingPunct="1">
              <a:spcBef>
                <a:spcPts val="772"/>
              </a:spcBef>
              <a:spcAft>
                <a:spcPts val="0"/>
              </a:spcAft>
              <a:buFont typeface="Wingdings"/>
              <a:buChar char=""/>
              <a:defRPr/>
            </a:pPr>
            <a:r>
              <a:rPr lang="cs-CZ" sz="2400" b="1" dirty="0" smtClean="0"/>
              <a:t>je nutné je reflektovat </a:t>
            </a:r>
          </a:p>
          <a:p>
            <a:pPr marL="705560" lvl="1" indent="-302383" eaLnBrk="1" fontAlgn="auto" hangingPunct="1">
              <a:spcBef>
                <a:spcPts val="606"/>
              </a:spcBef>
              <a:spcAft>
                <a:spcPts val="0"/>
              </a:spcAft>
              <a:buFont typeface="Wingdings 2"/>
              <a:buChar char=""/>
              <a:defRPr/>
            </a:pPr>
            <a:r>
              <a:rPr lang="cs-CZ" sz="2000" dirty="0" smtClean="0"/>
              <a:t>(proč dělám to, co dělám; co mne k tomu vede?)</a:t>
            </a:r>
            <a:endParaRPr lang="cs-CZ" sz="2000" b="1" dirty="0"/>
          </a:p>
          <a:p>
            <a:pPr marL="352780" indent="-352780" eaLnBrk="1" fontAlgn="auto" hangingPunct="1">
              <a:spcBef>
                <a:spcPts val="772"/>
              </a:spcBef>
              <a:spcAft>
                <a:spcPts val="0"/>
              </a:spcAft>
              <a:buFont typeface="Wingdings"/>
              <a:buChar char=""/>
              <a:defRPr/>
            </a:pPr>
            <a:endParaRPr lang="cs-CZ"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504825" y="306388"/>
            <a:ext cx="9464675" cy="1255712"/>
          </a:xfrm>
        </p:spPr>
        <p:txBody>
          <a:bodyPr/>
          <a:lstStyle/>
          <a:p>
            <a:pPr eaLnBrk="1" hangingPunct="1"/>
            <a:r>
              <a:rPr lang="cs-CZ" sz="3700" smtClean="0"/>
              <a:t>Charakteristiky učitelových postojů (Mareš, 1995)</a:t>
            </a:r>
          </a:p>
        </p:txBody>
      </p:sp>
      <p:sp>
        <p:nvSpPr>
          <p:cNvPr id="28675" name="Rectangle 3"/>
          <p:cNvSpPr>
            <a:spLocks noGrp="1" noChangeArrowheads="1"/>
          </p:cNvSpPr>
          <p:nvPr>
            <p:ph sz="quarter" idx="1"/>
          </p:nvPr>
        </p:nvSpPr>
        <p:spPr>
          <a:xfrm>
            <a:off x="674688" y="1763713"/>
            <a:ext cx="8990012" cy="4956175"/>
          </a:xfrm>
        </p:spPr>
        <p:txBody>
          <a:bodyPr/>
          <a:lstStyle/>
          <a:p>
            <a:pPr eaLnBrk="1" hangingPunct="1">
              <a:lnSpc>
                <a:spcPct val="80000"/>
              </a:lnSpc>
            </a:pPr>
            <a:r>
              <a:rPr lang="cs-CZ" sz="2100" b="1" smtClean="0"/>
              <a:t>výběrovost</a:t>
            </a:r>
            <a:r>
              <a:rPr lang="cs-CZ" sz="2100" smtClean="0"/>
              <a:t> </a:t>
            </a:r>
          </a:p>
          <a:p>
            <a:pPr lvl="1" eaLnBrk="1" hangingPunct="1">
              <a:lnSpc>
                <a:spcPct val="80000"/>
              </a:lnSpc>
            </a:pPr>
            <a:r>
              <a:rPr lang="cs-CZ" sz="1900" i="1" smtClean="0"/>
              <a:t>(k různým „objektům“ různé)</a:t>
            </a:r>
          </a:p>
          <a:p>
            <a:pPr eaLnBrk="1" hangingPunct="1">
              <a:lnSpc>
                <a:spcPct val="80000"/>
              </a:lnSpc>
            </a:pPr>
            <a:r>
              <a:rPr lang="cs-CZ" sz="2100" b="1" smtClean="0"/>
              <a:t>orientovanost</a:t>
            </a:r>
            <a:r>
              <a:rPr lang="cs-CZ" sz="2100" smtClean="0"/>
              <a:t> </a:t>
            </a:r>
          </a:p>
          <a:p>
            <a:pPr lvl="1" eaLnBrk="1" hangingPunct="1">
              <a:lnSpc>
                <a:spcPct val="80000"/>
              </a:lnSpc>
            </a:pPr>
            <a:r>
              <a:rPr lang="cs-CZ" sz="1900" i="1" smtClean="0"/>
              <a:t>(postoj kladný, záporný a neutrální)</a:t>
            </a:r>
          </a:p>
          <a:p>
            <a:pPr eaLnBrk="1" hangingPunct="1">
              <a:lnSpc>
                <a:spcPct val="80000"/>
              </a:lnSpc>
            </a:pPr>
            <a:r>
              <a:rPr lang="cs-CZ" sz="2100" b="1" smtClean="0"/>
              <a:t>intenzita</a:t>
            </a:r>
            <a:r>
              <a:rPr lang="cs-CZ" sz="2100" smtClean="0"/>
              <a:t> </a:t>
            </a:r>
          </a:p>
          <a:p>
            <a:pPr lvl="1" eaLnBrk="1" hangingPunct="1">
              <a:lnSpc>
                <a:spcPct val="80000"/>
              </a:lnSpc>
            </a:pPr>
            <a:r>
              <a:rPr lang="cs-CZ" sz="1900" i="1" smtClean="0"/>
              <a:t>(různá „síla“ – od málo vyhraněného vztahu po nekritickou zaujatost)</a:t>
            </a:r>
          </a:p>
          <a:p>
            <a:pPr eaLnBrk="1" hangingPunct="1">
              <a:lnSpc>
                <a:spcPct val="80000"/>
              </a:lnSpc>
            </a:pPr>
            <a:r>
              <a:rPr lang="cs-CZ" sz="2100" b="1" smtClean="0"/>
              <a:t>obecnost</a:t>
            </a:r>
            <a:r>
              <a:rPr lang="cs-CZ" sz="2100" smtClean="0"/>
              <a:t> </a:t>
            </a:r>
          </a:p>
          <a:p>
            <a:pPr lvl="1" eaLnBrk="1" hangingPunct="1">
              <a:lnSpc>
                <a:spcPct val="80000"/>
              </a:lnSpc>
            </a:pPr>
            <a:r>
              <a:rPr lang="cs-CZ" sz="1900" i="1" smtClean="0"/>
              <a:t>(postoj je souhrnem mnoha odpovědí stejného typu)</a:t>
            </a:r>
          </a:p>
          <a:p>
            <a:pPr eaLnBrk="1" hangingPunct="1">
              <a:lnSpc>
                <a:spcPct val="80000"/>
              </a:lnSpc>
            </a:pPr>
            <a:r>
              <a:rPr lang="cs-CZ" sz="2100" b="1" smtClean="0"/>
              <a:t>přenositelnost</a:t>
            </a:r>
            <a:r>
              <a:rPr lang="cs-CZ" sz="2100" smtClean="0"/>
              <a:t> </a:t>
            </a:r>
          </a:p>
          <a:p>
            <a:pPr lvl="1" eaLnBrk="1" hangingPunct="1">
              <a:lnSpc>
                <a:spcPct val="80000"/>
              </a:lnSpc>
            </a:pPr>
            <a:r>
              <a:rPr lang="cs-CZ" sz="1900" i="1" smtClean="0"/>
              <a:t>(postoj je přenášen i do jiných situací vnímaných učitelem jako podobné, i když objektivně mohou být zcela jiné)</a:t>
            </a:r>
          </a:p>
          <a:p>
            <a:pPr eaLnBrk="1" hangingPunct="1">
              <a:lnSpc>
                <a:spcPct val="80000"/>
              </a:lnSpc>
            </a:pPr>
            <a:r>
              <a:rPr lang="cs-CZ" sz="2100" b="1" smtClean="0"/>
              <a:t>relativní stálost</a:t>
            </a:r>
            <a:r>
              <a:rPr lang="cs-CZ" sz="2100" smtClean="0"/>
              <a:t> </a:t>
            </a:r>
          </a:p>
          <a:p>
            <a:pPr lvl="1" eaLnBrk="1" hangingPunct="1">
              <a:lnSpc>
                <a:spcPct val="80000"/>
              </a:lnSpc>
            </a:pPr>
            <a:r>
              <a:rPr lang="cs-CZ" sz="1900" i="1" smtClean="0"/>
              <a:t>(obtížně se mění)</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74688" y="252413"/>
            <a:ext cx="8990012" cy="1092200"/>
          </a:xfrm>
        </p:spPr>
        <p:txBody>
          <a:bodyPr>
            <a:normAutofit fontScale="90000"/>
          </a:bodyPr>
          <a:lstStyle/>
          <a:p>
            <a:pPr eaLnBrk="1" hangingPunct="1">
              <a:defRPr/>
            </a:pPr>
            <a:r>
              <a:rPr lang="cs-CZ" dirty="0" smtClean="0"/>
              <a:t>Kognitivní faktory a školní úspěšnost</a:t>
            </a:r>
            <a:endParaRPr lang="cs-CZ" dirty="0"/>
          </a:p>
        </p:txBody>
      </p:sp>
      <p:sp>
        <p:nvSpPr>
          <p:cNvPr id="3" name="Zástupný symbol pro obsah 2"/>
          <p:cNvSpPr>
            <a:spLocks noGrp="1"/>
          </p:cNvSpPr>
          <p:nvPr>
            <p:ph sz="quarter" idx="1"/>
          </p:nvPr>
        </p:nvSpPr>
        <p:spPr>
          <a:xfrm>
            <a:off x="674688" y="1763713"/>
            <a:ext cx="8990012" cy="4956175"/>
          </a:xfrm>
        </p:spPr>
        <p:txBody>
          <a:bodyPr>
            <a:normAutofit fontScale="55000" lnSpcReduction="20000"/>
          </a:bodyPr>
          <a:lstStyle/>
          <a:p>
            <a:pPr eaLnBrk="1" hangingPunct="1">
              <a:defRPr/>
            </a:pPr>
            <a:r>
              <a:rPr lang="cs-CZ" dirty="0" smtClean="0"/>
              <a:t>Individuální vlastnosti poznávacích procesů využitelné ve školním prostředí</a:t>
            </a:r>
          </a:p>
          <a:p>
            <a:pPr eaLnBrk="1" hangingPunct="1">
              <a:defRPr/>
            </a:pPr>
            <a:r>
              <a:rPr lang="cs-CZ" dirty="0" smtClean="0"/>
              <a:t>Historicky </a:t>
            </a:r>
          </a:p>
          <a:p>
            <a:pPr lvl="1" eaLnBrk="1" hangingPunct="1">
              <a:defRPr/>
            </a:pPr>
            <a:r>
              <a:rPr lang="cs-CZ" b="1" dirty="0" smtClean="0"/>
              <a:t>A. </a:t>
            </a:r>
            <a:r>
              <a:rPr lang="cs-CZ" b="1" dirty="0" err="1" smtClean="0"/>
              <a:t>Binet</a:t>
            </a:r>
            <a:r>
              <a:rPr lang="cs-CZ" b="1" dirty="0" smtClean="0"/>
              <a:t> </a:t>
            </a:r>
            <a:r>
              <a:rPr lang="cs-CZ" dirty="0" smtClean="0"/>
              <a:t>– </a:t>
            </a:r>
            <a:r>
              <a:rPr lang="cs-CZ" sz="3200" dirty="0" smtClean="0"/>
              <a:t>vnesl do pedagogické psychologie metodu experimentálního zkoumání lidského učení (při výzkumech používal i kontrolní skupiny) a studoval podmínky, za nichž učení ve škole probíhá. Zpočátku se zajímal o psychopatologii, zejména o tzv. abnormální děti. Pro </a:t>
            </a:r>
            <a:r>
              <a:rPr lang="cs-CZ" sz="3200" dirty="0" smtClean="0">
                <a:hlinkClick r:id="rId2"/>
              </a:rPr>
              <a:t>zkoumání jejich kognitivních schopností</a:t>
            </a:r>
            <a:r>
              <a:rPr lang="cs-CZ" sz="3200" dirty="0" smtClean="0"/>
              <a:t> vypracoval speciální zkoušky a tím se zařadil mezi zakladatele psychologického testování. Nešlo mu však o identifikaci mentálně znevýhodněných dětí proto, aby mohly být separovány od běžné populace. Naopak: snažil se je identifikovat proto, aby jim mohla být poskytnuta zvýšené péče s přihlédnutím k jejich potřebám. Výrazně ovlivnil hnutí moderní výchovy tím, že studoval zvláštnosti dětí; vyvracel představu, že dítě je pouhá zmenšenina dospělého člověka.</a:t>
            </a:r>
          </a:p>
          <a:p>
            <a:pPr lvl="1" eaLnBrk="1" hangingPunct="1">
              <a:defRPr/>
            </a:pPr>
            <a:r>
              <a:rPr lang="cs-CZ" b="1" dirty="0" err="1" smtClean="0"/>
              <a:t>L.M.Terman</a:t>
            </a:r>
            <a:r>
              <a:rPr lang="cs-CZ" dirty="0" smtClean="0"/>
              <a:t> – konstrukt IQ, První longitudinální výzkum nadaných dětí (1528 dětí) „</a:t>
            </a:r>
            <a:r>
              <a:rPr lang="cs-CZ" dirty="0" err="1" smtClean="0"/>
              <a:t>Genetic</a:t>
            </a:r>
            <a:r>
              <a:rPr lang="cs-CZ" dirty="0" smtClean="0"/>
              <a:t> </a:t>
            </a:r>
            <a:r>
              <a:rPr lang="cs-CZ" dirty="0" err="1" smtClean="0"/>
              <a:t>Studies</a:t>
            </a:r>
            <a:r>
              <a:rPr lang="cs-CZ" dirty="0" smtClean="0"/>
              <a:t> </a:t>
            </a:r>
            <a:r>
              <a:rPr lang="cs-CZ" dirty="0" err="1" smtClean="0"/>
              <a:t>of</a:t>
            </a:r>
            <a:r>
              <a:rPr lang="cs-CZ" dirty="0" smtClean="0"/>
              <a:t> Genius 1925-1959“„Nadané děti jsou nejen akademicky výjimečné (</a:t>
            </a:r>
            <a:r>
              <a:rPr lang="cs-CZ" dirty="0" err="1" smtClean="0"/>
              <a:t>academically</a:t>
            </a:r>
            <a:r>
              <a:rPr lang="cs-CZ" dirty="0" smtClean="0"/>
              <a:t> superior), ale jsou rovněž nadprůměrné po stránce fyzické, zdravotní a v oblasti sociálního přizpůsobení, a mají rovněž nadprůměrné morální postoje, měřeno testy charakteru a vlastností“ (1925, str. 230).</a:t>
            </a:r>
            <a:endParaRPr lang="cs-CZ"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674688" y="252413"/>
            <a:ext cx="8990012" cy="1092200"/>
          </a:xfrm>
        </p:spPr>
        <p:txBody>
          <a:bodyPr/>
          <a:lstStyle/>
          <a:p>
            <a:pPr eaLnBrk="1" hangingPunct="1"/>
            <a:r>
              <a:rPr lang="cs-CZ" smtClean="0"/>
              <a:t>Vznik učitelových postojů k žákům</a:t>
            </a:r>
          </a:p>
        </p:txBody>
      </p:sp>
      <p:sp>
        <p:nvSpPr>
          <p:cNvPr id="29699" name="Rectangle 3"/>
          <p:cNvSpPr>
            <a:spLocks noGrp="1" noChangeArrowheads="1"/>
          </p:cNvSpPr>
          <p:nvPr>
            <p:ph sz="quarter" idx="1"/>
          </p:nvPr>
        </p:nvSpPr>
        <p:spPr>
          <a:xfrm>
            <a:off x="674688" y="1763713"/>
            <a:ext cx="8990012" cy="4956175"/>
          </a:xfrm>
        </p:spPr>
        <p:txBody>
          <a:bodyPr/>
          <a:lstStyle/>
          <a:p>
            <a:pPr eaLnBrk="1" hangingPunct="1"/>
            <a:r>
              <a:rPr lang="cs-CZ" sz="2900" smtClean="0"/>
              <a:t>na základě </a:t>
            </a:r>
            <a:r>
              <a:rPr lang="cs-CZ" sz="2900" b="1" smtClean="0"/>
              <a:t>bezprostřední interakce</a:t>
            </a:r>
          </a:p>
          <a:p>
            <a:pPr lvl="1" eaLnBrk="1" hangingPunct="1"/>
            <a:r>
              <a:rPr lang="cs-CZ" sz="2400" i="1" smtClean="0"/>
              <a:t>„ten-co-mne-trefil-houbou-do-obličeje“</a:t>
            </a:r>
          </a:p>
          <a:p>
            <a:pPr lvl="1" eaLnBrk="1" hangingPunct="1"/>
            <a:r>
              <a:rPr lang="cs-CZ" sz="2400" i="1" smtClean="0"/>
              <a:t>„ta-jejíž-matka-na-mne-řvala“</a:t>
            </a:r>
          </a:p>
          <a:p>
            <a:pPr eaLnBrk="1" hangingPunct="1"/>
            <a:r>
              <a:rPr lang="cs-CZ" sz="2900" smtClean="0"/>
              <a:t>ovlivněny i </a:t>
            </a:r>
            <a:r>
              <a:rPr lang="cs-CZ" sz="2900" b="1" smtClean="0"/>
              <a:t>osobností učitele</a:t>
            </a:r>
          </a:p>
          <a:p>
            <a:pPr lvl="1" eaLnBrk="1" hangingPunct="1"/>
            <a:r>
              <a:rPr lang="cs-CZ" sz="2400" smtClean="0"/>
              <a:t>temperament, UPV, vývoj profesní role učitele;</a:t>
            </a:r>
          </a:p>
          <a:p>
            <a:pPr lvl="1" eaLnBrk="1" hangingPunct="1"/>
            <a:r>
              <a:rPr lang="cs-CZ" sz="2400" smtClean="0"/>
              <a:t>syndrom vyhoření atd.</a:t>
            </a:r>
          </a:p>
          <a:p>
            <a:pPr eaLnBrk="1" hangingPunct="1"/>
            <a:r>
              <a:rPr lang="cs-CZ" sz="2900" smtClean="0"/>
              <a:t>informacemi od </a:t>
            </a:r>
            <a:r>
              <a:rPr lang="cs-CZ" sz="2900" b="1" smtClean="0"/>
              <a:t>jiných učitelů</a:t>
            </a:r>
            <a:r>
              <a:rPr lang="cs-CZ" sz="2900" smtClean="0"/>
              <a:t> </a:t>
            </a:r>
          </a:p>
          <a:p>
            <a:pPr lvl="1" eaLnBrk="1" hangingPunct="1"/>
            <a:r>
              <a:rPr lang="cs-CZ" sz="2400" smtClean="0"/>
              <a:t>pověst třídy, žáka</a:t>
            </a:r>
          </a:p>
          <a:p>
            <a:pPr eaLnBrk="1" hangingPunct="1"/>
            <a:r>
              <a:rPr lang="cs-CZ" sz="2900" smtClean="0"/>
              <a:t>na základě učitelova </a:t>
            </a:r>
            <a:r>
              <a:rPr lang="cs-CZ" sz="2900" b="1" smtClean="0"/>
              <a:t>postoje k celé třídě</a:t>
            </a:r>
          </a:p>
          <a:p>
            <a:pPr eaLnBrk="1" hangingPunct="1"/>
            <a:endParaRPr lang="cs-CZ" sz="2900" b="1"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74688" y="252413"/>
            <a:ext cx="8990012" cy="1092200"/>
          </a:xfrm>
        </p:spPr>
        <p:txBody>
          <a:bodyPr>
            <a:normAutofit fontScale="90000"/>
          </a:bodyPr>
          <a:lstStyle/>
          <a:p>
            <a:pPr eaLnBrk="1" fontAlgn="auto" hangingPunct="1">
              <a:spcAft>
                <a:spcPts val="0"/>
              </a:spcAft>
              <a:defRPr/>
            </a:pPr>
            <a:r>
              <a:rPr lang="cs-CZ" sz="3700" smtClean="0"/>
              <a:t>Vliv na výuku </a:t>
            </a:r>
            <a:br>
              <a:rPr lang="cs-CZ" sz="3700" smtClean="0"/>
            </a:br>
            <a:r>
              <a:rPr lang="cs-CZ" sz="3700" smtClean="0"/>
              <a:t>(např. Pelikán, Helus, 1983 atd.)</a:t>
            </a:r>
          </a:p>
        </p:txBody>
      </p:sp>
      <p:sp>
        <p:nvSpPr>
          <p:cNvPr id="30723" name="Rectangle 3"/>
          <p:cNvSpPr>
            <a:spLocks noGrp="1" noChangeArrowheads="1"/>
          </p:cNvSpPr>
          <p:nvPr>
            <p:ph sz="quarter" idx="1"/>
          </p:nvPr>
        </p:nvSpPr>
        <p:spPr>
          <a:xfrm>
            <a:off x="674688" y="1763713"/>
            <a:ext cx="8990012" cy="4956175"/>
          </a:xfrm>
        </p:spPr>
        <p:txBody>
          <a:bodyPr/>
          <a:lstStyle/>
          <a:p>
            <a:pPr eaLnBrk="1" hangingPunct="1">
              <a:lnSpc>
                <a:spcPct val="80000"/>
              </a:lnSpc>
            </a:pPr>
            <a:r>
              <a:rPr lang="cs-CZ" sz="2900" smtClean="0"/>
              <a:t>učitelé mají </a:t>
            </a:r>
            <a:r>
              <a:rPr lang="cs-CZ" sz="2900" b="1" smtClean="0"/>
              <a:t>vyhraněný postoj</a:t>
            </a:r>
            <a:r>
              <a:rPr lang="cs-CZ" sz="2900" smtClean="0"/>
              <a:t> (+/-) </a:t>
            </a:r>
            <a:r>
              <a:rPr lang="cs-CZ" sz="2900" b="1" smtClean="0"/>
              <a:t>k více než 2/3 svých žáků, </a:t>
            </a:r>
            <a:r>
              <a:rPr lang="cs-CZ" sz="2900" smtClean="0"/>
              <a:t>což se ve výuce projevuje v podobě:</a:t>
            </a:r>
          </a:p>
          <a:p>
            <a:pPr eaLnBrk="1" hangingPunct="1">
              <a:lnSpc>
                <a:spcPct val="80000"/>
              </a:lnSpc>
            </a:pPr>
            <a:endParaRPr lang="cs-CZ" sz="2900" b="1" smtClean="0"/>
          </a:p>
          <a:p>
            <a:pPr eaLnBrk="1" hangingPunct="1">
              <a:lnSpc>
                <a:spcPct val="80000"/>
              </a:lnSpc>
            </a:pPr>
            <a:r>
              <a:rPr lang="cs-CZ" sz="2900" b="1" smtClean="0"/>
              <a:t>distribuce učitelovy pozornosti</a:t>
            </a:r>
            <a:r>
              <a:rPr lang="cs-CZ" sz="2900" smtClean="0"/>
              <a:t> (+/-)</a:t>
            </a:r>
          </a:p>
          <a:p>
            <a:pPr eaLnBrk="1" hangingPunct="1">
              <a:lnSpc>
                <a:spcPct val="80000"/>
              </a:lnSpc>
            </a:pPr>
            <a:r>
              <a:rPr lang="cs-CZ" sz="2900" b="1" smtClean="0"/>
              <a:t>hodnocení</a:t>
            </a:r>
            <a:r>
              <a:rPr lang="cs-CZ" sz="2900" smtClean="0"/>
              <a:t> – nadhodnocování žáků ke kterým má učitel kladný vztah (hodnocení příčin – atribuce)</a:t>
            </a:r>
          </a:p>
          <a:p>
            <a:pPr eaLnBrk="1" hangingPunct="1">
              <a:lnSpc>
                <a:spcPct val="80000"/>
              </a:lnSpc>
            </a:pPr>
            <a:r>
              <a:rPr lang="cs-CZ" sz="2900" b="1" smtClean="0"/>
              <a:t>třídní učitelé znají své žáky lépe</a:t>
            </a:r>
            <a:r>
              <a:rPr lang="cs-CZ" sz="2900" smtClean="0"/>
              <a:t> (menší míra atribuční chyby)</a:t>
            </a:r>
          </a:p>
          <a:p>
            <a:pPr eaLnBrk="1" hangingPunct="1">
              <a:lnSpc>
                <a:spcPct val="80000"/>
              </a:lnSpc>
            </a:pPr>
            <a:r>
              <a:rPr lang="cs-CZ" sz="2900" b="1" smtClean="0"/>
              <a:t>kladný postoj</a:t>
            </a:r>
            <a:r>
              <a:rPr lang="cs-CZ" sz="2900" smtClean="0"/>
              <a:t> učitel snáze zaujímá k žákům blížícím se jeho „ideálu“, nebo jemu samému podobným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674688" y="252413"/>
            <a:ext cx="8990012" cy="1092200"/>
          </a:xfrm>
        </p:spPr>
        <p:txBody>
          <a:bodyPr/>
          <a:lstStyle/>
          <a:p>
            <a:pPr eaLnBrk="1" hangingPunct="1"/>
            <a:r>
              <a:rPr lang="cs-CZ" sz="3700" smtClean="0"/>
              <a:t>Žákovy charakteristiky ovlivňující postoj učitele</a:t>
            </a:r>
          </a:p>
        </p:txBody>
      </p:sp>
      <p:sp>
        <p:nvSpPr>
          <p:cNvPr id="31747" name="Rectangle 3"/>
          <p:cNvSpPr>
            <a:spLocks noGrp="1" noChangeArrowheads="1"/>
          </p:cNvSpPr>
          <p:nvPr>
            <p:ph sz="quarter" idx="1"/>
          </p:nvPr>
        </p:nvSpPr>
        <p:spPr>
          <a:xfrm>
            <a:off x="674688" y="1763713"/>
            <a:ext cx="8990012" cy="4956175"/>
          </a:xfrm>
        </p:spPr>
        <p:txBody>
          <a:bodyPr/>
          <a:lstStyle/>
          <a:p>
            <a:pPr eaLnBrk="1" hangingPunct="1"/>
            <a:r>
              <a:rPr lang="cs-CZ" sz="2900" smtClean="0"/>
              <a:t>nebezpečí </a:t>
            </a:r>
            <a:r>
              <a:rPr lang="cs-CZ" sz="2900" b="1" smtClean="0"/>
              <a:t>heuristik</a:t>
            </a:r>
            <a:r>
              <a:rPr lang="cs-CZ" sz="2900" smtClean="0"/>
              <a:t> a „psychologizování“</a:t>
            </a:r>
          </a:p>
          <a:p>
            <a:pPr lvl="1" eaLnBrk="1" hangingPunct="1"/>
            <a:r>
              <a:rPr lang="cs-CZ" sz="2400" i="1" smtClean="0"/>
              <a:t>např. píle jako znak nadání; sečtělost, přizpůsobivost  jako znak nadání atp.</a:t>
            </a:r>
          </a:p>
          <a:p>
            <a:pPr eaLnBrk="1" hangingPunct="1"/>
            <a:r>
              <a:rPr lang="cs-CZ" sz="2900" smtClean="0"/>
              <a:t>komunikativní dovednosti žáka</a:t>
            </a:r>
          </a:p>
          <a:p>
            <a:pPr lvl="1" eaLnBrk="1" hangingPunct="1"/>
            <a:r>
              <a:rPr lang="cs-CZ" sz="2400" smtClean="0"/>
              <a:t>důležitější je „jak“ a ne „co“ žák říká; </a:t>
            </a:r>
          </a:p>
          <a:p>
            <a:pPr lvl="1" eaLnBrk="1" hangingPunct="1"/>
            <a:r>
              <a:rPr lang="cs-CZ" sz="2400" smtClean="0"/>
              <a:t>dívky bývají verbálně zdatnější atp.</a:t>
            </a:r>
          </a:p>
          <a:p>
            <a:pPr eaLnBrk="1" hangingPunct="1"/>
            <a:r>
              <a:rPr lang="cs-CZ" sz="2900" smtClean="0"/>
              <a:t>kontext pedagogické situace a školní třídy </a:t>
            </a:r>
          </a:p>
          <a:p>
            <a:pPr lvl="1" eaLnBrk="1" hangingPunct="1"/>
            <a:r>
              <a:rPr lang="cs-CZ" sz="2400" smtClean="0"/>
              <a:t>výkon nebo chování v porovnání se spolužáky</a:t>
            </a:r>
          </a:p>
          <a:p>
            <a:pPr eaLnBrk="1" hangingPunct="1"/>
            <a:endParaRPr lang="cs-CZ" sz="290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74688" y="252413"/>
            <a:ext cx="8990012" cy="1092200"/>
          </a:xfrm>
        </p:spPr>
        <p:txBody>
          <a:bodyPr>
            <a:normAutofit fontScale="90000"/>
          </a:bodyPr>
          <a:lstStyle/>
          <a:p>
            <a:pPr eaLnBrk="1" fontAlgn="auto" hangingPunct="1">
              <a:spcAft>
                <a:spcPts val="0"/>
              </a:spcAft>
              <a:defRPr/>
            </a:pPr>
            <a:r>
              <a:rPr lang="cs-CZ" sz="3700" smtClean="0"/>
              <a:t>Typy vyhraněných postojů učitele </a:t>
            </a:r>
            <a:br>
              <a:rPr lang="cs-CZ" sz="3700" smtClean="0"/>
            </a:br>
            <a:r>
              <a:rPr lang="cs-CZ" sz="3700" smtClean="0"/>
              <a:t>ve vztahu k žákům</a:t>
            </a:r>
          </a:p>
        </p:txBody>
      </p:sp>
      <p:sp>
        <p:nvSpPr>
          <p:cNvPr id="32771" name="Rectangle 3"/>
          <p:cNvSpPr>
            <a:spLocks noGrp="1" noChangeArrowheads="1"/>
          </p:cNvSpPr>
          <p:nvPr>
            <p:ph sz="quarter" idx="1"/>
          </p:nvPr>
        </p:nvSpPr>
        <p:spPr>
          <a:xfrm>
            <a:off x="625475" y="1931988"/>
            <a:ext cx="9178925" cy="4703762"/>
          </a:xfrm>
        </p:spPr>
        <p:txBody>
          <a:bodyPr/>
          <a:lstStyle/>
          <a:p>
            <a:pPr eaLnBrk="1" hangingPunct="1"/>
            <a:r>
              <a:rPr lang="cs-CZ" sz="2900" b="1" smtClean="0"/>
              <a:t>výrazně kladný </a:t>
            </a:r>
            <a:r>
              <a:rPr lang="cs-CZ" sz="2900" smtClean="0"/>
              <a:t>postoj učitele k určitým žákům</a:t>
            </a:r>
          </a:p>
          <a:p>
            <a:pPr eaLnBrk="1" hangingPunct="1"/>
            <a:r>
              <a:rPr lang="cs-CZ" sz="2900" b="1" smtClean="0"/>
              <a:t>mírně kladný </a:t>
            </a:r>
            <a:r>
              <a:rPr lang="cs-CZ" sz="2900" smtClean="0"/>
              <a:t>postoj učitele k určitým žákům</a:t>
            </a:r>
          </a:p>
          <a:p>
            <a:pPr eaLnBrk="1" hangingPunct="1"/>
            <a:r>
              <a:rPr lang="cs-CZ" sz="2900" b="1" smtClean="0"/>
              <a:t>neutrální</a:t>
            </a:r>
            <a:r>
              <a:rPr lang="cs-CZ" sz="2900" smtClean="0"/>
              <a:t> postoj učitele k určitým žákům</a:t>
            </a:r>
          </a:p>
          <a:p>
            <a:pPr eaLnBrk="1" hangingPunct="1"/>
            <a:r>
              <a:rPr lang="cs-CZ" sz="2900" b="1" smtClean="0"/>
              <a:t>záporný postoj</a:t>
            </a:r>
            <a:r>
              <a:rPr lang="cs-CZ" sz="2900" smtClean="0"/>
              <a:t> učitele k určitým žákům</a:t>
            </a:r>
          </a:p>
          <a:p>
            <a:pPr eaLnBrk="1" hangingPunct="1"/>
            <a:endParaRPr lang="cs-CZ" sz="2900" smtClean="0"/>
          </a:p>
          <a:p>
            <a:pPr eaLnBrk="1" hangingPunct="1"/>
            <a:r>
              <a:rPr lang="cs-CZ" sz="2900" smtClean="0"/>
              <a:t>většina učitelů ovšem žáky vnímá diferencovaně; </a:t>
            </a:r>
          </a:p>
          <a:p>
            <a:pPr eaLnBrk="1" hangingPunct="1"/>
            <a:r>
              <a:rPr lang="cs-CZ" sz="2900" smtClean="0"/>
              <a:t>třídní učitelé většinou ještě diferencovaněji – proč?</a:t>
            </a:r>
            <a:endParaRPr lang="cs-CZ" sz="240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74688" y="252413"/>
            <a:ext cx="8990012" cy="1092200"/>
          </a:xfrm>
        </p:spPr>
        <p:txBody>
          <a:bodyPr/>
          <a:lstStyle/>
          <a:p>
            <a:pPr eaLnBrk="1" hangingPunct="1"/>
            <a:r>
              <a:rPr lang="cs-CZ" smtClean="0"/>
              <a:t>Negativní dopady</a:t>
            </a:r>
          </a:p>
        </p:txBody>
      </p:sp>
      <p:sp>
        <p:nvSpPr>
          <p:cNvPr id="33795" name="Rectangle 3"/>
          <p:cNvSpPr>
            <a:spLocks noGrp="1" noChangeArrowheads="1"/>
          </p:cNvSpPr>
          <p:nvPr>
            <p:ph sz="quarter" idx="1"/>
          </p:nvPr>
        </p:nvSpPr>
        <p:spPr>
          <a:xfrm>
            <a:off x="674688" y="1763713"/>
            <a:ext cx="8990012" cy="4956175"/>
          </a:xfrm>
        </p:spPr>
        <p:txBody>
          <a:bodyPr/>
          <a:lstStyle/>
          <a:p>
            <a:pPr eaLnBrk="1" hangingPunct="1"/>
            <a:r>
              <a:rPr lang="cs-CZ" smtClean="0"/>
              <a:t>převažuje-li v učitelových postojích neobjektivita, zaujetí a nespravedlnost</a:t>
            </a:r>
          </a:p>
          <a:p>
            <a:pPr lvl="1" eaLnBrk="1" hangingPunct="1"/>
            <a:r>
              <a:rPr lang="cs-CZ" smtClean="0"/>
              <a:t> narušuje to celkovou atmosféru výuky</a:t>
            </a:r>
          </a:p>
          <a:p>
            <a:pPr lvl="1" eaLnBrk="1" hangingPunct="1"/>
            <a:r>
              <a:rPr lang="cs-CZ" smtClean="0"/>
              <a:t>zvyšuje napětí mezi učitelem a třídou</a:t>
            </a:r>
          </a:p>
          <a:p>
            <a:pPr lvl="1" eaLnBrk="1" hangingPunct="1"/>
            <a:r>
              <a:rPr lang="cs-CZ" smtClean="0"/>
              <a:t>narušuje vztahy mezi žáky ve třídě</a:t>
            </a:r>
          </a:p>
          <a:p>
            <a:pPr lvl="1" eaLnBrk="1" hangingPunct="1"/>
            <a:r>
              <a:rPr lang="cs-CZ" smtClean="0"/>
              <a:t>zhoršuje možnosti pedagogické práce ostatních učitelů </a:t>
            </a:r>
            <a:r>
              <a:rPr lang="cs-CZ" i="1" smtClean="0"/>
              <a:t>(není to tedy PNJ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674688" y="252413"/>
            <a:ext cx="8990012" cy="1092200"/>
          </a:xfrm>
        </p:spPr>
        <p:txBody>
          <a:bodyPr/>
          <a:lstStyle/>
          <a:p>
            <a:pPr eaLnBrk="1" hangingPunct="1"/>
            <a:r>
              <a:rPr lang="cs-CZ" smtClean="0"/>
              <a:t>Učitelovo očekávání</a:t>
            </a:r>
          </a:p>
        </p:txBody>
      </p:sp>
      <p:sp>
        <p:nvSpPr>
          <p:cNvPr id="34819" name="Rectangle 3"/>
          <p:cNvSpPr>
            <a:spLocks noGrp="1" noChangeArrowheads="1"/>
          </p:cNvSpPr>
          <p:nvPr>
            <p:ph sz="quarter" idx="1"/>
          </p:nvPr>
        </p:nvSpPr>
        <p:spPr>
          <a:xfrm>
            <a:off x="625475" y="1931988"/>
            <a:ext cx="9201150" cy="4703762"/>
          </a:xfrm>
        </p:spPr>
        <p:txBody>
          <a:bodyPr/>
          <a:lstStyle/>
          <a:p>
            <a:pPr eaLnBrk="1" hangingPunct="1"/>
            <a:r>
              <a:rPr lang="cs-CZ" sz="2900" smtClean="0"/>
              <a:t>vychází z postoje k žákovi (třídě)</a:t>
            </a:r>
          </a:p>
          <a:p>
            <a:pPr eaLnBrk="1" hangingPunct="1"/>
            <a:r>
              <a:rPr lang="cs-CZ" sz="2900" smtClean="0"/>
              <a:t>„soukromá diagnostická nálepka“</a:t>
            </a:r>
          </a:p>
          <a:p>
            <a:pPr eaLnBrk="1" hangingPunct="1"/>
            <a:r>
              <a:rPr lang="cs-CZ" sz="2900" smtClean="0"/>
              <a:t>kladný i záporný pól</a:t>
            </a:r>
          </a:p>
          <a:p>
            <a:pPr lvl="1" eaLnBrk="1" hangingPunct="1"/>
            <a:r>
              <a:rPr lang="cs-CZ" sz="2400" b="1" smtClean="0"/>
              <a:t>sebenaplňující se předpovědi </a:t>
            </a:r>
            <a:r>
              <a:rPr lang="cs-CZ" sz="2400" i="1" smtClean="0"/>
              <a:t>(viz sociální psych.)</a:t>
            </a:r>
          </a:p>
          <a:p>
            <a:pPr lvl="2" eaLnBrk="1" hangingPunct="1"/>
            <a:r>
              <a:rPr lang="cs-CZ" sz="2000" b="1" smtClean="0"/>
              <a:t>Pygmalion (Galatea) efekt</a:t>
            </a:r>
            <a:r>
              <a:rPr lang="cs-CZ" sz="2000" smtClean="0"/>
              <a:t> </a:t>
            </a:r>
          </a:p>
          <a:p>
            <a:pPr lvl="3" eaLnBrk="1" hangingPunct="1"/>
            <a:r>
              <a:rPr lang="cs-CZ" sz="2100" smtClean="0"/>
              <a:t>(Rosenthal, Jacobsonová; Helus)</a:t>
            </a:r>
          </a:p>
          <a:p>
            <a:pPr lvl="2" eaLnBrk="1" hangingPunct="1"/>
            <a:r>
              <a:rPr lang="cs-CZ" sz="2000" b="1" smtClean="0"/>
              <a:t>Golem efekt</a:t>
            </a:r>
            <a:r>
              <a:rPr lang="cs-CZ" sz="2000" smtClean="0"/>
              <a:t> </a:t>
            </a:r>
          </a:p>
          <a:p>
            <a:pPr lvl="3" eaLnBrk="1" hangingPunct="1"/>
            <a:r>
              <a:rPr lang="cs-CZ" sz="2100" smtClean="0"/>
              <a:t>(častější – Mertin)</a:t>
            </a:r>
          </a:p>
          <a:p>
            <a:pPr lvl="3" eaLnBrk="1" hangingPunct="1"/>
            <a:r>
              <a:rPr lang="cs-CZ" sz="2100" smtClean="0"/>
              <a:t>(1) snaha (2) rezignace (3) negativní aktivita</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674688" y="252413"/>
            <a:ext cx="8990012" cy="1092200"/>
          </a:xfrm>
        </p:spPr>
        <p:txBody>
          <a:bodyPr/>
          <a:lstStyle/>
          <a:p>
            <a:pPr eaLnBrk="1" hangingPunct="1"/>
            <a:r>
              <a:rPr lang="cs-CZ" smtClean="0"/>
              <a:t>Rozšiřující literatura</a:t>
            </a:r>
          </a:p>
        </p:txBody>
      </p:sp>
      <p:sp>
        <p:nvSpPr>
          <p:cNvPr id="35843" name="Rectangle 3"/>
          <p:cNvSpPr>
            <a:spLocks noGrp="1" noChangeArrowheads="1"/>
          </p:cNvSpPr>
          <p:nvPr>
            <p:ph sz="quarter" idx="1"/>
          </p:nvPr>
        </p:nvSpPr>
        <p:spPr>
          <a:xfrm>
            <a:off x="625475" y="1931988"/>
            <a:ext cx="8820150" cy="5340350"/>
          </a:xfrm>
        </p:spPr>
        <p:txBody>
          <a:bodyPr/>
          <a:lstStyle/>
          <a:p>
            <a:pPr eaLnBrk="1" hangingPunct="1">
              <a:lnSpc>
                <a:spcPct val="80000"/>
              </a:lnSpc>
            </a:pPr>
            <a:r>
              <a:rPr lang="cs-CZ" sz="1900" b="1" smtClean="0"/>
              <a:t>Knihy</a:t>
            </a:r>
          </a:p>
          <a:p>
            <a:pPr lvl="1" eaLnBrk="1" hangingPunct="1">
              <a:lnSpc>
                <a:spcPct val="80000"/>
              </a:lnSpc>
            </a:pPr>
            <a:r>
              <a:rPr lang="cs-CZ" sz="1700" smtClean="0"/>
              <a:t>GAVORA, P. </a:t>
            </a:r>
            <a:r>
              <a:rPr lang="cs-CZ" sz="1700" i="1" smtClean="0"/>
              <a:t>Akí sú moji žiaci? Pedagogická diagnostika žáka</a:t>
            </a:r>
            <a:r>
              <a:rPr lang="cs-CZ" sz="1700" smtClean="0"/>
              <a:t>. Bratislava: Práca, 1999. 121 s. ISBN 80-7094-335-1 </a:t>
            </a:r>
          </a:p>
          <a:p>
            <a:pPr lvl="1" eaLnBrk="1" hangingPunct="1">
              <a:lnSpc>
                <a:spcPct val="80000"/>
              </a:lnSpc>
            </a:pPr>
            <a:r>
              <a:rPr lang="cs-CZ" sz="1700" smtClean="0"/>
              <a:t>HELUS Z. </a:t>
            </a:r>
            <a:r>
              <a:rPr lang="cs-CZ" sz="1700" i="1" smtClean="0"/>
              <a:t>Dítě v osobnostním pojetí</a:t>
            </a:r>
            <a:r>
              <a:rPr lang="cs-CZ" sz="1700" smtClean="0"/>
              <a:t>. Praha: Portál, 2004. 240 stran. ISBN: 80-7178-888-0</a:t>
            </a:r>
          </a:p>
          <a:p>
            <a:pPr lvl="1" eaLnBrk="1" hangingPunct="1">
              <a:lnSpc>
                <a:spcPct val="80000"/>
              </a:lnSpc>
            </a:pPr>
            <a:r>
              <a:rPr lang="cs-CZ" sz="1700" smtClean="0"/>
              <a:t>HRABAL, V. </a:t>
            </a:r>
            <a:r>
              <a:rPr lang="cs-CZ" sz="1700" i="1" smtClean="0"/>
              <a:t>Pedagogicko psychologická diagnostika žáka</a:t>
            </a:r>
            <a:r>
              <a:rPr lang="cs-CZ" sz="1700" smtClean="0"/>
              <a:t>. Praha: SPN, 1989. 199 s. ISBN 80-246-0319-5</a:t>
            </a:r>
          </a:p>
          <a:p>
            <a:pPr lvl="1" eaLnBrk="1" hangingPunct="1">
              <a:lnSpc>
                <a:spcPct val="80000"/>
              </a:lnSpc>
            </a:pPr>
            <a:r>
              <a:rPr lang="cs-CZ" sz="1700" smtClean="0"/>
              <a:t>VÁGNEROVÁ, M. </a:t>
            </a:r>
            <a:r>
              <a:rPr lang="cs-CZ" sz="1700" i="1" smtClean="0"/>
              <a:t>Psychologie problémového dítěte školního věku</a:t>
            </a:r>
            <a:r>
              <a:rPr lang="cs-CZ" sz="1700" smtClean="0"/>
              <a:t>. Praha: Karolinum, 2001. ISBN 80-7184-488-8</a:t>
            </a:r>
          </a:p>
          <a:p>
            <a:pPr lvl="1" eaLnBrk="1" hangingPunct="1">
              <a:lnSpc>
                <a:spcPct val="80000"/>
              </a:lnSpc>
            </a:pPr>
            <a:r>
              <a:rPr lang="cs-CZ" sz="1700" smtClean="0"/>
              <a:t>SLAVÍK, J. </a:t>
            </a:r>
            <a:r>
              <a:rPr lang="cs-CZ" sz="1700" i="1" smtClean="0"/>
              <a:t>Hodnocení v současné škole</a:t>
            </a:r>
            <a:r>
              <a:rPr lang="cs-CZ" sz="1700" smtClean="0"/>
              <a:t>. Praha : Portál, 1999. ISBN 80-7178-262-9</a:t>
            </a:r>
          </a:p>
          <a:p>
            <a:pPr eaLnBrk="1" hangingPunct="1">
              <a:lnSpc>
                <a:spcPct val="80000"/>
              </a:lnSpc>
            </a:pPr>
            <a:r>
              <a:rPr lang="cs-CZ" sz="1900" b="1" smtClean="0"/>
              <a:t>Internet</a:t>
            </a:r>
          </a:p>
          <a:p>
            <a:pPr lvl="1" eaLnBrk="1" hangingPunct="1">
              <a:lnSpc>
                <a:spcPct val="80000"/>
              </a:lnSpc>
            </a:pPr>
            <a:r>
              <a:rPr lang="cs-CZ" sz="1700" smtClean="0"/>
              <a:t>http://www.skolaonline.cz/scripts/detail.php?id=4735</a:t>
            </a:r>
          </a:p>
          <a:p>
            <a:pPr lvl="1" eaLnBrk="1" hangingPunct="1">
              <a:lnSpc>
                <a:spcPct val="80000"/>
              </a:lnSpc>
            </a:pPr>
            <a:r>
              <a:rPr lang="cs-CZ" sz="1700" smtClean="0"/>
              <a:t>http://www.ceskaskola.cz/Slovnik/slovnik.asp?page=S</a:t>
            </a:r>
          </a:p>
          <a:p>
            <a:pPr lvl="1" eaLnBrk="1" hangingPunct="1">
              <a:lnSpc>
                <a:spcPct val="80000"/>
              </a:lnSpc>
            </a:pPr>
            <a:r>
              <a:rPr lang="cs-CZ" sz="1700" smtClean="0"/>
              <a:t>http://www.ped.muni.cz/wpsy/koh_uv_ped_ps.htm</a:t>
            </a:r>
          </a:p>
          <a:p>
            <a:pPr eaLnBrk="1" hangingPunct="1">
              <a:lnSpc>
                <a:spcPct val="80000"/>
              </a:lnSpc>
            </a:pPr>
            <a:r>
              <a:rPr lang="cs-CZ" sz="1900" b="1" smtClean="0"/>
              <a:t>Ebrary Education</a:t>
            </a:r>
          </a:p>
          <a:p>
            <a:pPr lvl="1" eaLnBrk="1" hangingPunct="1">
              <a:lnSpc>
                <a:spcPct val="80000"/>
              </a:lnSpc>
            </a:pPr>
            <a:r>
              <a:rPr lang="cs-CZ" sz="1700" smtClean="0"/>
              <a:t>ALDERMAN, M. KAY. Motivation for Achievement : Possibilities for Teaching and Learning. Lawrence Erlbaum Associates, Incorporated. 2004.</a:t>
            </a:r>
          </a:p>
          <a:p>
            <a:pPr lvl="1" eaLnBrk="1" hangingPunct="1">
              <a:lnSpc>
                <a:spcPct val="80000"/>
              </a:lnSpc>
            </a:pPr>
            <a:r>
              <a:rPr lang="cs-CZ" sz="1700" smtClean="0"/>
              <a:t>aj.</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74688" y="252413"/>
            <a:ext cx="8990012" cy="1092200"/>
          </a:xfrm>
        </p:spPr>
        <p:txBody>
          <a:bodyPr>
            <a:normAutofit fontScale="90000"/>
          </a:bodyPr>
          <a:lstStyle/>
          <a:p>
            <a:pPr eaLnBrk="1" hangingPunct="1">
              <a:defRPr/>
            </a:pPr>
            <a:r>
              <a:rPr lang="cs-CZ" dirty="0" smtClean="0"/>
              <a:t>Vztah nadání a úspěchu v běžném životě</a:t>
            </a:r>
            <a:endParaRPr lang="cs-CZ" dirty="0"/>
          </a:p>
        </p:txBody>
      </p:sp>
      <p:sp>
        <p:nvSpPr>
          <p:cNvPr id="11267" name="Zástupný symbol pro obsah 2"/>
          <p:cNvSpPr>
            <a:spLocks noGrp="1"/>
          </p:cNvSpPr>
          <p:nvPr>
            <p:ph sz="quarter" idx="1"/>
          </p:nvPr>
        </p:nvSpPr>
        <p:spPr>
          <a:xfrm>
            <a:off x="674688" y="1763713"/>
            <a:ext cx="8990012" cy="4956175"/>
          </a:xfrm>
        </p:spPr>
        <p:txBody>
          <a:bodyPr/>
          <a:lstStyle/>
          <a:p>
            <a:pPr eaLnBrk="1" hangingPunct="1"/>
            <a:r>
              <a:rPr lang="cs-CZ" smtClean="0"/>
              <a:t>M. Odenová (1968) Retrospektivní výzkum Termanova vzorku (100 nejvíce a 100 nejméně úspěšných</a:t>
            </a:r>
          </a:p>
          <a:p>
            <a:pPr lvl="1" eaLnBrk="1" hangingPunct="1"/>
            <a:r>
              <a:rPr lang="cs-CZ" smtClean="0"/>
              <a:t>Hlavní rozdíly mezi skupinami:</a:t>
            </a:r>
          </a:p>
          <a:p>
            <a:pPr lvl="1" eaLnBrk="1" hangingPunct="1"/>
            <a:r>
              <a:rPr lang="cs-CZ" smtClean="0"/>
              <a:t>7 bodů IQ (157 x 150)</a:t>
            </a:r>
          </a:p>
          <a:p>
            <a:pPr lvl="2" eaLnBrk="1" hangingPunct="1"/>
            <a:r>
              <a:rPr lang="cs-CZ" smtClean="0"/>
              <a:t>non- kognitivní faktory:</a:t>
            </a:r>
          </a:p>
          <a:p>
            <a:pPr lvl="3" eaLnBrk="1" hangingPunct="1"/>
            <a:r>
              <a:rPr lang="cs-CZ" smtClean="0"/>
              <a:t>vytrvalost</a:t>
            </a:r>
          </a:p>
          <a:p>
            <a:pPr lvl="3" eaLnBrk="1" hangingPunct="1"/>
            <a:r>
              <a:rPr lang="cs-CZ" smtClean="0"/>
              <a:t>motivace</a:t>
            </a:r>
          </a:p>
          <a:p>
            <a:pPr lvl="3" eaLnBrk="1" hangingPunct="1"/>
            <a:r>
              <a:rPr lang="cs-CZ" smtClean="0"/>
              <a:t>„commitment to work“</a:t>
            </a:r>
          </a:p>
          <a:p>
            <a:pPr lvl="3" eaLnBrk="1" hangingPunct="1"/>
            <a:r>
              <a:rPr lang="cs-CZ" smtClean="0"/>
              <a:t>vytrvalý trénink, praxe</a:t>
            </a:r>
          </a:p>
          <a:p>
            <a:pPr lvl="3" eaLnBrk="1" hangingPunct="1"/>
            <a:r>
              <a:rPr lang="cs-CZ" smtClean="0"/>
              <a:t>podpora ze strany rodičů</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Nadpis 1"/>
          <p:cNvSpPr>
            <a:spLocks noGrp="1"/>
          </p:cNvSpPr>
          <p:nvPr>
            <p:ph type="title"/>
          </p:nvPr>
        </p:nvSpPr>
        <p:spPr>
          <a:xfrm>
            <a:off x="674688" y="252413"/>
            <a:ext cx="8990012" cy="1092200"/>
          </a:xfrm>
        </p:spPr>
        <p:txBody>
          <a:bodyPr/>
          <a:lstStyle/>
          <a:p>
            <a:pPr eaLnBrk="1" hangingPunct="1"/>
            <a:endParaRPr lang="cs-CZ" smtClean="0"/>
          </a:p>
        </p:txBody>
      </p:sp>
      <p:sp>
        <p:nvSpPr>
          <p:cNvPr id="3" name="Zástupný symbol pro obsah 2"/>
          <p:cNvSpPr>
            <a:spLocks noGrp="1"/>
          </p:cNvSpPr>
          <p:nvPr>
            <p:ph sz="quarter" idx="1"/>
          </p:nvPr>
        </p:nvSpPr>
        <p:spPr>
          <a:xfrm>
            <a:off x="674688" y="1763713"/>
            <a:ext cx="8990012" cy="4956175"/>
          </a:xfrm>
        </p:spPr>
        <p:txBody>
          <a:bodyPr>
            <a:normAutofit fontScale="85000" lnSpcReduction="20000"/>
          </a:bodyPr>
          <a:lstStyle/>
          <a:p>
            <a:pPr eaLnBrk="1" hangingPunct="1">
              <a:defRPr/>
            </a:pPr>
            <a:r>
              <a:rPr lang="cs-CZ" b="1" dirty="0" smtClean="0"/>
              <a:t>Nadání</a:t>
            </a:r>
            <a:r>
              <a:rPr lang="cs-CZ" dirty="0" smtClean="0"/>
              <a:t> v  diferencovaném pojetí označuje potenciality, možnosti jedince pro úspěšné vykovávání určité činnosti, které ještě neměly čas se naplno projevit. Nadaný jedinec, „nositel“ nadání, nebyl ještě „odhalený“ svými okolím někdy si ani neuvědomuje své nadání, neodhalil ho sám v sobě. </a:t>
            </a:r>
          </a:p>
          <a:p>
            <a:pPr eaLnBrk="1" hangingPunct="1">
              <a:defRPr/>
            </a:pPr>
            <a:r>
              <a:rPr lang="cs-CZ" b="1" dirty="0" smtClean="0"/>
              <a:t>Talent</a:t>
            </a:r>
            <a:r>
              <a:rPr lang="cs-CZ" dirty="0" smtClean="0"/>
              <a:t> je v diferencovaném pojetí chápán jako realizace nadání, projevení se, uplatnění původně skrytých možností. Musí však jít o opakované prokazování pozoruhodných výsledků v určité oblasti lidské činnosti, které zaregistruje jak společnost, tak jedinec sám. V tomto smyslu představuje talent vyšší, rozvinutější úroveň, než nadání.</a:t>
            </a:r>
            <a:endParaRPr lang="cs-C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Nadpis 1"/>
          <p:cNvSpPr>
            <a:spLocks noGrp="1"/>
          </p:cNvSpPr>
          <p:nvPr>
            <p:ph type="title"/>
          </p:nvPr>
        </p:nvSpPr>
        <p:spPr>
          <a:xfrm>
            <a:off x="674688" y="252413"/>
            <a:ext cx="8990012" cy="1092200"/>
          </a:xfrm>
        </p:spPr>
        <p:txBody>
          <a:bodyPr/>
          <a:lstStyle/>
          <a:p>
            <a:pPr eaLnBrk="1" hangingPunct="1"/>
            <a:r>
              <a:rPr lang="cs-CZ" sz="3200" smtClean="0"/>
              <a:t>Gagného model, který rozlišuje nadání a talent (Gagné, 2003; česká verze Konečná, 2010, s. 43)</a:t>
            </a:r>
          </a:p>
        </p:txBody>
      </p:sp>
      <p:pic>
        <p:nvPicPr>
          <p:cNvPr id="13315" name="Picture 2"/>
          <p:cNvPicPr>
            <a:picLocks noGrp="1" noChangeAspect="1" noChangeArrowheads="1"/>
          </p:cNvPicPr>
          <p:nvPr>
            <p:ph sz="quarter" idx="1"/>
          </p:nvPr>
        </p:nvPicPr>
        <p:blipFill>
          <a:blip r:embed="rId2" cstate="print"/>
          <a:srcRect/>
          <a:stretch>
            <a:fillRect/>
          </a:stretch>
        </p:blipFill>
        <p:spPr>
          <a:xfrm>
            <a:off x="1295400" y="1328738"/>
            <a:ext cx="7418388" cy="6264275"/>
          </a:xfr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Nadpis 1"/>
          <p:cNvSpPr>
            <a:spLocks noGrp="1"/>
          </p:cNvSpPr>
          <p:nvPr>
            <p:ph type="title"/>
          </p:nvPr>
        </p:nvSpPr>
        <p:spPr>
          <a:xfrm>
            <a:off x="674688" y="252413"/>
            <a:ext cx="8990012" cy="1092200"/>
          </a:xfrm>
        </p:spPr>
        <p:txBody>
          <a:bodyPr/>
          <a:lstStyle/>
          <a:p>
            <a:pPr eaLnBrk="1" hangingPunct="1"/>
            <a:r>
              <a:rPr lang="cs-CZ" sz="3600" smtClean="0"/>
              <a:t>Odstupňování nadání podle kognitivních schopností (Grossová, 2009, s. 337)</a:t>
            </a:r>
          </a:p>
        </p:txBody>
      </p:sp>
      <p:graphicFrame>
        <p:nvGraphicFramePr>
          <p:cNvPr id="5" name="Zástupný symbol pro obsah 4"/>
          <p:cNvGraphicFramePr>
            <a:graphicFrameLocks noGrp="1"/>
          </p:cNvGraphicFramePr>
          <p:nvPr>
            <p:ph sz="quarter" idx="1"/>
          </p:nvPr>
        </p:nvGraphicFramePr>
        <p:xfrm>
          <a:off x="792163" y="1835150"/>
          <a:ext cx="8856662" cy="5141913"/>
        </p:xfrm>
        <a:graphic>
          <a:graphicData uri="http://schemas.openxmlformats.org/drawingml/2006/table">
            <a:tbl>
              <a:tblPr/>
              <a:tblGrid>
                <a:gridCol w="2128837">
                  <a:extLst>
                    <a:ext uri="{9D8B030D-6E8A-4147-A177-3AD203B41FA5}">
                      <a16:colId xmlns:a16="http://schemas.microsoft.com/office/drawing/2014/main" val="20000"/>
                    </a:ext>
                  </a:extLst>
                </a:gridCol>
                <a:gridCol w="2128838">
                  <a:extLst>
                    <a:ext uri="{9D8B030D-6E8A-4147-A177-3AD203B41FA5}">
                      <a16:colId xmlns:a16="http://schemas.microsoft.com/office/drawing/2014/main" val="20001"/>
                    </a:ext>
                  </a:extLst>
                </a:gridCol>
                <a:gridCol w="1646237">
                  <a:extLst>
                    <a:ext uri="{9D8B030D-6E8A-4147-A177-3AD203B41FA5}">
                      <a16:colId xmlns:a16="http://schemas.microsoft.com/office/drawing/2014/main" val="20002"/>
                    </a:ext>
                  </a:extLst>
                </a:gridCol>
                <a:gridCol w="2952750">
                  <a:extLst>
                    <a:ext uri="{9D8B030D-6E8A-4147-A177-3AD203B41FA5}">
                      <a16:colId xmlns:a16="http://schemas.microsoft.com/office/drawing/2014/main" val="20003"/>
                    </a:ext>
                  </a:extLst>
                </a:gridCol>
              </a:tblGrid>
              <a:tr h="5603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1" i="0" u="none" strike="noStrike" cap="none" normalizeH="0" baseline="0" smtClean="0">
                          <a:ln>
                            <a:noFill/>
                          </a:ln>
                          <a:solidFill>
                            <a:schemeClr val="tx1"/>
                          </a:solidFill>
                          <a:effectLst/>
                          <a:latin typeface="Times New Roman" pitchFamily="18" charset="0"/>
                          <a:cs typeface="Times New Roman" pitchFamily="18" charset="0"/>
                        </a:rPr>
                        <a:t>anglické označení</a:t>
                      </a:r>
                      <a:endParaRPr kumimoji="0" lang="cs-CZ" sz="3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1" i="0" u="none" strike="noStrike" cap="none" normalizeH="0" baseline="0" smtClean="0">
                          <a:ln>
                            <a:noFill/>
                          </a:ln>
                          <a:solidFill>
                            <a:schemeClr val="tx1"/>
                          </a:solidFill>
                          <a:effectLst/>
                          <a:latin typeface="Times New Roman" pitchFamily="18" charset="0"/>
                          <a:cs typeface="Times New Roman" pitchFamily="18" charset="0"/>
                        </a:rPr>
                        <a:t>české označení</a:t>
                      </a:r>
                      <a:endParaRPr kumimoji="0" lang="cs-CZ" sz="3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1" i="0" u="none" strike="noStrike" cap="none" normalizeH="0" baseline="0" smtClean="0">
                          <a:ln>
                            <a:noFill/>
                          </a:ln>
                          <a:solidFill>
                            <a:schemeClr val="tx1"/>
                          </a:solidFill>
                          <a:effectLst/>
                          <a:latin typeface="Times New Roman" pitchFamily="18" charset="0"/>
                          <a:cs typeface="Times New Roman" pitchFamily="18" charset="0"/>
                        </a:rPr>
                        <a:t>hodnoty IQ</a:t>
                      </a:r>
                      <a:endParaRPr kumimoji="0" lang="cs-CZ" sz="3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1" i="0" u="none" strike="noStrike" cap="none" normalizeH="0" baseline="0" smtClean="0">
                          <a:ln>
                            <a:noFill/>
                          </a:ln>
                          <a:solidFill>
                            <a:schemeClr val="tx1"/>
                          </a:solidFill>
                          <a:effectLst/>
                          <a:latin typeface="Times New Roman" pitchFamily="18" charset="0"/>
                          <a:cs typeface="Times New Roman" pitchFamily="18" charset="0"/>
                        </a:rPr>
                        <a:t>výskyt v populaci</a:t>
                      </a:r>
                      <a:endParaRPr kumimoji="0" lang="cs-CZ" sz="3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12077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smtClean="0">
                          <a:ln>
                            <a:noFill/>
                          </a:ln>
                          <a:solidFill>
                            <a:schemeClr val="tx1"/>
                          </a:solidFill>
                          <a:effectLst/>
                          <a:latin typeface="Times New Roman" pitchFamily="18" charset="0"/>
                          <a:cs typeface="Times New Roman" pitchFamily="18" charset="0"/>
                        </a:rPr>
                        <a:t>mildly or basically gifted</a:t>
                      </a:r>
                      <a:endParaRPr kumimoji="0" lang="cs-CZ" sz="3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2000" b="0" i="0" u="none" strike="noStrike" cap="none" normalizeH="0" baseline="0" smtClean="0">
                          <a:ln>
                            <a:noFill/>
                          </a:ln>
                          <a:solidFill>
                            <a:schemeClr val="tx1"/>
                          </a:solidFill>
                          <a:effectLst/>
                          <a:latin typeface="Times New Roman" pitchFamily="18" charset="0"/>
                          <a:cs typeface="Times New Roman" pitchFamily="18" charset="0"/>
                        </a:rPr>
                        <a:t>mírně nadaný jedinec;  základní úroveň nadání</a:t>
                      </a:r>
                      <a:endParaRPr kumimoji="0" lang="cs-CZ" sz="3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0" i="0" u="none" strike="noStrike" cap="none" normalizeH="0" baseline="0" smtClean="0">
                          <a:ln>
                            <a:noFill/>
                          </a:ln>
                          <a:solidFill>
                            <a:schemeClr val="tx1"/>
                          </a:solidFill>
                          <a:effectLst/>
                          <a:latin typeface="Times New Roman" pitchFamily="18" charset="0"/>
                          <a:cs typeface="Times New Roman" pitchFamily="18" charset="0"/>
                        </a:rPr>
                        <a:t>115-129</a:t>
                      </a:r>
                      <a:endParaRPr kumimoji="0" lang="cs-CZ" sz="3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0" i="0" u="none" strike="noStrike" cap="none" normalizeH="0" baseline="0" smtClean="0">
                          <a:ln>
                            <a:noFill/>
                          </a:ln>
                          <a:solidFill>
                            <a:schemeClr val="tx1"/>
                          </a:solidFill>
                          <a:effectLst/>
                          <a:latin typeface="Times New Roman" pitchFamily="18" charset="0"/>
                          <a:cs typeface="Times New Roman" pitchFamily="18" charset="0"/>
                        </a:rPr>
                        <a:t>1:6 až 1:4</a:t>
                      </a:r>
                      <a:endParaRPr kumimoji="0" lang="cs-CZ" sz="3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60388">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smtClean="0">
                          <a:ln>
                            <a:noFill/>
                          </a:ln>
                          <a:solidFill>
                            <a:schemeClr val="tx1"/>
                          </a:solidFill>
                          <a:effectLst/>
                          <a:latin typeface="Times New Roman" pitchFamily="18" charset="0"/>
                          <a:cs typeface="Times New Roman" pitchFamily="18" charset="0"/>
                        </a:rPr>
                        <a:t>moderately gifted</a:t>
                      </a:r>
                      <a:endParaRPr kumimoji="0" lang="cs-CZ" sz="3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2000" b="0" i="0" u="none" strike="noStrike" cap="none" normalizeH="0" baseline="0" smtClean="0">
                          <a:ln>
                            <a:noFill/>
                          </a:ln>
                          <a:solidFill>
                            <a:schemeClr val="tx1"/>
                          </a:solidFill>
                          <a:effectLst/>
                          <a:latin typeface="Times New Roman" pitchFamily="18" charset="0"/>
                          <a:cs typeface="Times New Roman" pitchFamily="18" charset="0"/>
                        </a:rPr>
                        <a:t>střední úroveň nadání</a:t>
                      </a:r>
                      <a:endParaRPr kumimoji="0" lang="cs-CZ" sz="3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0" i="0" u="none" strike="noStrike" cap="none" normalizeH="0" baseline="0" smtClean="0">
                          <a:ln>
                            <a:noFill/>
                          </a:ln>
                          <a:solidFill>
                            <a:schemeClr val="tx1"/>
                          </a:solidFill>
                          <a:effectLst/>
                          <a:latin typeface="Times New Roman" pitchFamily="18" charset="0"/>
                          <a:cs typeface="Times New Roman" pitchFamily="18" charset="0"/>
                        </a:rPr>
                        <a:t>130-144</a:t>
                      </a:r>
                      <a:endParaRPr kumimoji="0" lang="cs-CZ" sz="3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0" i="0" u="none" strike="noStrike" cap="none" normalizeH="0" baseline="0" smtClean="0">
                          <a:ln>
                            <a:noFill/>
                          </a:ln>
                          <a:solidFill>
                            <a:schemeClr val="tx1"/>
                          </a:solidFill>
                          <a:effectLst/>
                          <a:latin typeface="Times New Roman" pitchFamily="18" charset="0"/>
                          <a:cs typeface="Times New Roman" pitchFamily="18" charset="0"/>
                        </a:rPr>
                        <a:t>1:40 až 1: 1 000</a:t>
                      </a:r>
                      <a:endParaRPr kumimoji="0" lang="cs-CZ" sz="3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60388">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smtClean="0">
                          <a:ln>
                            <a:noFill/>
                          </a:ln>
                          <a:solidFill>
                            <a:schemeClr val="tx1"/>
                          </a:solidFill>
                          <a:effectLst/>
                          <a:latin typeface="Times New Roman" pitchFamily="18" charset="0"/>
                          <a:cs typeface="Times New Roman" pitchFamily="18" charset="0"/>
                        </a:rPr>
                        <a:t>highly gifted</a:t>
                      </a:r>
                      <a:endParaRPr kumimoji="0" lang="cs-CZ" sz="3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2000" b="0" i="0" u="none" strike="noStrike" cap="none" normalizeH="0" baseline="0" smtClean="0">
                          <a:ln>
                            <a:noFill/>
                          </a:ln>
                          <a:solidFill>
                            <a:schemeClr val="tx1"/>
                          </a:solidFill>
                          <a:effectLst/>
                          <a:latin typeface="Times New Roman" pitchFamily="18" charset="0"/>
                          <a:cs typeface="Times New Roman" pitchFamily="18" charset="0"/>
                        </a:rPr>
                        <a:t>vysoká úroveň nadání</a:t>
                      </a:r>
                      <a:endParaRPr kumimoji="0" lang="cs-CZ" sz="3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0" i="0" u="none" strike="noStrike" cap="none" normalizeH="0" baseline="0" smtClean="0">
                          <a:ln>
                            <a:noFill/>
                          </a:ln>
                          <a:solidFill>
                            <a:schemeClr val="tx1"/>
                          </a:solidFill>
                          <a:effectLst/>
                          <a:latin typeface="Times New Roman" pitchFamily="18" charset="0"/>
                          <a:cs typeface="Times New Roman" pitchFamily="18" charset="0"/>
                        </a:rPr>
                        <a:t>145-159</a:t>
                      </a:r>
                      <a:endParaRPr kumimoji="0" lang="cs-CZ" sz="3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0" i="0" u="none" strike="noStrike" cap="none" normalizeH="0" baseline="0" smtClean="0">
                          <a:ln>
                            <a:noFill/>
                          </a:ln>
                          <a:solidFill>
                            <a:schemeClr val="tx1"/>
                          </a:solidFill>
                          <a:effectLst/>
                          <a:latin typeface="Times New Roman" pitchFamily="18" charset="0"/>
                          <a:cs typeface="Times New Roman" pitchFamily="18" charset="0"/>
                        </a:rPr>
                        <a:t>1: 1 000 až 1: 10 000</a:t>
                      </a:r>
                      <a:endParaRPr kumimoji="0" lang="cs-CZ" sz="3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12077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smtClean="0">
                          <a:ln>
                            <a:noFill/>
                          </a:ln>
                          <a:solidFill>
                            <a:schemeClr val="tx1"/>
                          </a:solidFill>
                          <a:effectLst/>
                          <a:latin typeface="Times New Roman" pitchFamily="18" charset="0"/>
                          <a:cs typeface="Times New Roman" pitchFamily="18" charset="0"/>
                        </a:rPr>
                        <a:t>exceptionally gifted</a:t>
                      </a:r>
                      <a:endParaRPr kumimoji="0" lang="cs-CZ" sz="3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2000" b="0" i="0" u="none" strike="noStrike" cap="none" normalizeH="0" baseline="0" smtClean="0">
                          <a:ln>
                            <a:noFill/>
                          </a:ln>
                          <a:solidFill>
                            <a:schemeClr val="tx1"/>
                          </a:solidFill>
                          <a:effectLst/>
                          <a:latin typeface="Times New Roman" pitchFamily="18" charset="0"/>
                          <a:cs typeface="Times New Roman" pitchFamily="18" charset="0"/>
                        </a:rPr>
                        <a:t>mimořádná úroveň na­dání</a:t>
                      </a:r>
                      <a:endParaRPr kumimoji="0" lang="cs-CZ" sz="3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0" i="0" u="none" strike="noStrike" cap="none" normalizeH="0" baseline="0" smtClean="0">
                          <a:ln>
                            <a:noFill/>
                          </a:ln>
                          <a:solidFill>
                            <a:schemeClr val="tx1"/>
                          </a:solidFill>
                          <a:effectLst/>
                          <a:latin typeface="Times New Roman" pitchFamily="18" charset="0"/>
                          <a:cs typeface="Times New Roman" pitchFamily="18" charset="0"/>
                        </a:rPr>
                        <a:t>160-179</a:t>
                      </a:r>
                      <a:endParaRPr kumimoji="0" lang="cs-CZ" sz="3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0" i="0" u="none" strike="noStrike" cap="none" normalizeH="0" baseline="0" smtClean="0">
                          <a:ln>
                            <a:noFill/>
                          </a:ln>
                          <a:solidFill>
                            <a:schemeClr val="tx1"/>
                          </a:solidFill>
                          <a:effectLst/>
                          <a:latin typeface="Times New Roman" pitchFamily="18" charset="0"/>
                          <a:cs typeface="Times New Roman" pitchFamily="18" charset="0"/>
                        </a:rPr>
                        <a:t>1: 10 000 až 1: 1 miliónu</a:t>
                      </a:r>
                      <a:endParaRPr kumimoji="0" lang="cs-CZ" sz="3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12077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smtClean="0">
                          <a:ln>
                            <a:noFill/>
                          </a:ln>
                          <a:solidFill>
                            <a:schemeClr val="tx1"/>
                          </a:solidFill>
                          <a:effectLst/>
                          <a:latin typeface="Times New Roman" pitchFamily="18" charset="0"/>
                          <a:cs typeface="Times New Roman" pitchFamily="18" charset="0"/>
                        </a:rPr>
                        <a:t>profoundly gifted</a:t>
                      </a:r>
                      <a:endParaRPr kumimoji="0" lang="cs-CZ" sz="3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2000" b="0" i="0" u="none" strike="noStrike" cap="none" normalizeH="0" baseline="0" smtClean="0">
                          <a:ln>
                            <a:noFill/>
                          </a:ln>
                          <a:solidFill>
                            <a:schemeClr val="tx1"/>
                          </a:solidFill>
                          <a:effectLst/>
                          <a:latin typeface="Times New Roman" pitchFamily="18" charset="0"/>
                          <a:cs typeface="Times New Roman" pitchFamily="18" charset="0"/>
                        </a:rPr>
                        <a:t>naprosto výjimečná úro-veň nadání</a:t>
                      </a:r>
                      <a:endParaRPr kumimoji="0" lang="cs-CZ" sz="3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0" i="0" u="none" strike="noStrike" cap="none" normalizeH="0" baseline="0" smtClean="0">
                          <a:ln>
                            <a:noFill/>
                          </a:ln>
                          <a:solidFill>
                            <a:schemeClr val="tx1"/>
                          </a:solidFill>
                          <a:effectLst/>
                          <a:latin typeface="Times New Roman" pitchFamily="18" charset="0"/>
                          <a:cs typeface="Times New Roman" pitchFamily="18" charset="0"/>
                        </a:rPr>
                        <a:t>180 a více</a:t>
                      </a:r>
                      <a:endParaRPr kumimoji="0" lang="cs-CZ" sz="3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0" i="0" u="none" strike="noStrike" cap="none" normalizeH="0" baseline="0" smtClean="0">
                          <a:ln>
                            <a:noFill/>
                          </a:ln>
                          <a:solidFill>
                            <a:schemeClr val="tx1"/>
                          </a:solidFill>
                          <a:effectLst/>
                          <a:latin typeface="Times New Roman" pitchFamily="18" charset="0"/>
                          <a:cs typeface="Times New Roman" pitchFamily="18" charset="0"/>
                        </a:rPr>
                        <a:t>méně než 1: 1 miliónu</a:t>
                      </a:r>
                      <a:endParaRPr kumimoji="0" lang="cs-CZ" sz="3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Nadpis 1"/>
          <p:cNvSpPr>
            <a:spLocks noGrp="1"/>
          </p:cNvSpPr>
          <p:nvPr>
            <p:ph type="title"/>
          </p:nvPr>
        </p:nvSpPr>
        <p:spPr>
          <a:xfrm>
            <a:off x="674688" y="252413"/>
            <a:ext cx="8990012" cy="1092200"/>
          </a:xfrm>
        </p:spPr>
        <p:txBody>
          <a:bodyPr/>
          <a:lstStyle/>
          <a:p>
            <a:pPr eaLnBrk="1" hangingPunct="1"/>
            <a:endParaRPr lang="cs-CZ" smtClean="0"/>
          </a:p>
        </p:txBody>
      </p:sp>
      <p:sp>
        <p:nvSpPr>
          <p:cNvPr id="15363" name="Zástupný symbol pro obsah 2"/>
          <p:cNvSpPr>
            <a:spLocks noGrp="1"/>
          </p:cNvSpPr>
          <p:nvPr>
            <p:ph sz="quarter" idx="1"/>
          </p:nvPr>
        </p:nvSpPr>
        <p:spPr>
          <a:xfrm>
            <a:off x="674688" y="1763713"/>
            <a:ext cx="8990012" cy="4956175"/>
          </a:xfrm>
        </p:spPr>
        <p:txBody>
          <a:bodyPr/>
          <a:lstStyle/>
          <a:p>
            <a:pPr eaLnBrk="1" hangingPunct="1"/>
            <a:r>
              <a:rPr lang="cs-CZ" smtClean="0"/>
              <a:t>Nestačí chápat intelektové schopnosti jako celek a hodnotit je jen pomocí souhrnného ukazatele - IQ. Mnohem důležitější je struktura intelektových schopností, případně dominování určité skupiny schopností, čímž vznikají různé typy žáků. Respektování individuálně typologických zvláštností je důležité pro plné využití žákových možností.</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Nadpis 1"/>
          <p:cNvSpPr>
            <a:spLocks noGrp="1"/>
          </p:cNvSpPr>
          <p:nvPr>
            <p:ph type="title"/>
          </p:nvPr>
        </p:nvSpPr>
        <p:spPr>
          <a:xfrm>
            <a:off x="674688" y="252413"/>
            <a:ext cx="8990012" cy="1092200"/>
          </a:xfrm>
        </p:spPr>
        <p:txBody>
          <a:bodyPr/>
          <a:lstStyle/>
          <a:p>
            <a:pPr eaLnBrk="1" hangingPunct="1"/>
            <a:r>
              <a:rPr lang="cs-CZ" smtClean="0"/>
              <a:t>Práce s nadanými - obohacování</a:t>
            </a:r>
          </a:p>
        </p:txBody>
      </p:sp>
      <p:sp>
        <p:nvSpPr>
          <p:cNvPr id="3" name="Zástupný symbol pro obsah 2"/>
          <p:cNvSpPr>
            <a:spLocks noGrp="1"/>
          </p:cNvSpPr>
          <p:nvPr>
            <p:ph sz="quarter" idx="1"/>
          </p:nvPr>
        </p:nvSpPr>
        <p:spPr>
          <a:xfrm>
            <a:off x="674688" y="1763713"/>
            <a:ext cx="8990012" cy="4956175"/>
          </a:xfrm>
        </p:spPr>
        <p:txBody>
          <a:bodyPr>
            <a:normAutofit fontScale="62500" lnSpcReduction="20000"/>
          </a:bodyPr>
          <a:lstStyle/>
          <a:p>
            <a:pPr eaLnBrk="1" hangingPunct="1">
              <a:defRPr/>
            </a:pPr>
            <a:r>
              <a:rPr lang="cs-CZ" dirty="0" smtClean="0"/>
              <a:t>rozšíření učiva jednoho předmětu o další témata (oproti běžným žákům)</a:t>
            </a:r>
          </a:p>
          <a:p>
            <a:pPr eaLnBrk="1" hangingPunct="1">
              <a:defRPr/>
            </a:pPr>
            <a:r>
              <a:rPr lang="cs-CZ" dirty="0" smtClean="0"/>
              <a:t>rozšíření učiva tak, aby postihovalo mezioborové vztahy, nutilo žáky propojovat poznatky z více předmětů</a:t>
            </a:r>
          </a:p>
          <a:p>
            <a:pPr eaLnBrk="1" hangingPunct="1">
              <a:defRPr/>
            </a:pPr>
            <a:r>
              <a:rPr lang="cs-CZ" dirty="0" smtClean="0"/>
              <a:t>prohloubení téhož učiva o  větší podrobnosti, detaily o probíraném tématu</a:t>
            </a:r>
          </a:p>
          <a:p>
            <a:pPr eaLnBrk="1" hangingPunct="1">
              <a:defRPr/>
            </a:pPr>
            <a:r>
              <a:rPr lang="cs-CZ" dirty="0" smtClean="0"/>
              <a:t>poskytnutí informací a témat, které nesouvisí s běžným školským učivem</a:t>
            </a:r>
          </a:p>
          <a:p>
            <a:pPr eaLnBrk="1" hangingPunct="1">
              <a:defRPr/>
            </a:pPr>
            <a:r>
              <a:rPr lang="cs-CZ" dirty="0" smtClean="0"/>
              <a:t>řešení problémových úloh, které založené rozvíjení vyšší úrovně myšlení</a:t>
            </a:r>
          </a:p>
          <a:p>
            <a:pPr eaLnBrk="1" hangingPunct="1">
              <a:defRPr/>
            </a:pPr>
            <a:r>
              <a:rPr lang="cs-CZ" dirty="0" smtClean="0"/>
              <a:t>projektové vyučování založené na zpracování samostatných prací, ucelených projektů</a:t>
            </a:r>
          </a:p>
          <a:p>
            <a:pPr eaLnBrk="1" hangingPunct="1">
              <a:defRPr/>
            </a:pPr>
            <a:r>
              <a:rPr lang="cs-CZ" dirty="0" smtClean="0"/>
              <a:t>organizování školních soutěží, olympiád</a:t>
            </a:r>
          </a:p>
          <a:p>
            <a:pPr eaLnBrk="1" hangingPunct="1">
              <a:defRPr/>
            </a:pPr>
            <a:r>
              <a:rPr lang="cs-CZ" dirty="0" smtClean="0"/>
              <a:t>nabízení volitelných předmětů na základních  a středních školách</a:t>
            </a:r>
          </a:p>
          <a:p>
            <a:pPr eaLnBrk="1" hangingPunct="1">
              <a:defRPr/>
            </a:pPr>
            <a:r>
              <a:rPr lang="cs-CZ" dirty="0" smtClean="0"/>
              <a:t>zapojování žáků do zájmových kroužků organizovaných školou, ale vedených externisty</a:t>
            </a:r>
          </a:p>
          <a:p>
            <a:pPr eaLnBrk="1" hangingPunct="1">
              <a:defRPr/>
            </a:pPr>
            <a:r>
              <a:rPr lang="cs-CZ" dirty="0" smtClean="0"/>
              <a:t>u jednostranně nadaných žáků vytváří škola podpůrné programy, aby se u nich rozvíjely sociální dovednosti a předešlo se tak problémům ve vztazích k vrstevníkům i učitelům.</a:t>
            </a:r>
          </a:p>
          <a:p>
            <a:pPr eaLnBrk="1" hangingPunct="1">
              <a:defRPr/>
            </a:pPr>
            <a:endParaRPr lang="cs-CZ"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p:cNvSpPr>
            <a:spLocks noGrp="1"/>
          </p:cNvSpPr>
          <p:nvPr>
            <p:ph type="title"/>
          </p:nvPr>
        </p:nvSpPr>
        <p:spPr>
          <a:xfrm>
            <a:off x="674688" y="252413"/>
            <a:ext cx="8990012" cy="1092200"/>
          </a:xfrm>
        </p:spPr>
        <p:txBody>
          <a:bodyPr/>
          <a:lstStyle/>
          <a:p>
            <a:pPr eaLnBrk="1" hangingPunct="1"/>
            <a:r>
              <a:rPr lang="cs-CZ" smtClean="0"/>
              <a:t>Práce s nadanými - akcelerování</a:t>
            </a:r>
          </a:p>
        </p:txBody>
      </p:sp>
      <p:sp>
        <p:nvSpPr>
          <p:cNvPr id="17411" name="Zástupný symbol pro obsah 2"/>
          <p:cNvSpPr>
            <a:spLocks noGrp="1"/>
          </p:cNvSpPr>
          <p:nvPr>
            <p:ph sz="quarter" idx="1"/>
          </p:nvPr>
        </p:nvSpPr>
        <p:spPr>
          <a:xfrm>
            <a:off x="674688" y="1763713"/>
            <a:ext cx="8990012" cy="4956175"/>
          </a:xfrm>
        </p:spPr>
        <p:txBody>
          <a:bodyPr/>
          <a:lstStyle/>
          <a:p>
            <a:pPr eaLnBrk="1" hangingPunct="1"/>
            <a:r>
              <a:rPr lang="cs-CZ" smtClean="0"/>
              <a:t>předčasný vstup do školy, zahájení školní docházky dříve, než u běžné populace</a:t>
            </a:r>
          </a:p>
          <a:p>
            <a:pPr eaLnBrk="1" hangingPunct="1"/>
            <a:r>
              <a:rPr lang="cs-CZ" smtClean="0"/>
              <a:t>absolvování některého předmětu ve vyšším ročníku, ostatní předměty standardně v kmenové třídě (dílčí akcelerace)</a:t>
            </a:r>
          </a:p>
          <a:p>
            <a:pPr eaLnBrk="1" hangingPunct="1"/>
            <a:r>
              <a:rPr lang="cs-CZ" smtClean="0"/>
              <a:t>absolvování dvou ročníků najednou</a:t>
            </a:r>
          </a:p>
          <a:p>
            <a:pPr eaLnBrk="1" hangingPunct="1"/>
            <a:r>
              <a:rPr lang="cs-CZ" smtClean="0"/>
              <a:t>přeřazení žáka do vyššího ročníku bez absolvování předchozího ročníku (přeskočení ročníku)</a:t>
            </a:r>
          </a:p>
          <a:p>
            <a:pPr eaLnBrk="1" hangingPunct="1"/>
            <a:endParaRPr lang="cs-CZ" smtClean="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án">
  <a:themeElements>
    <a:clrScheme name="Mediá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á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á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Motiv sady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Mediá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docProps/app.xml><?xml version="1.0" encoding="utf-8"?>
<Properties xmlns="http://schemas.openxmlformats.org/officeDocument/2006/extended-properties" xmlns:vt="http://schemas.openxmlformats.org/officeDocument/2006/docPropsVTypes">
  <Template>Median</Template>
  <TotalTime>0</TotalTime>
  <Words>1661</Words>
  <Application>Microsoft Office PowerPoint</Application>
  <PresentationFormat>Vlastní</PresentationFormat>
  <Paragraphs>251</Paragraphs>
  <Slides>26</Slides>
  <Notes>8</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26</vt:i4>
      </vt:variant>
    </vt:vector>
  </HeadingPairs>
  <TitlesOfParts>
    <vt:vector size="32" baseType="lpstr">
      <vt:lpstr>Times New Roman</vt:lpstr>
      <vt:lpstr>Tw Cen MT</vt:lpstr>
      <vt:lpstr>Verdana</vt:lpstr>
      <vt:lpstr>Wingdings</vt:lpstr>
      <vt:lpstr>Wingdings 2</vt:lpstr>
      <vt:lpstr>Medián</vt:lpstr>
      <vt:lpstr>Psychologie výchovy a vzdělávání XS150</vt:lpstr>
      <vt:lpstr>Kognitivní faktory a školní úspěšnost</vt:lpstr>
      <vt:lpstr>Vztah nadání a úspěchu v běžném životě</vt:lpstr>
      <vt:lpstr>Prezentace aplikace PowerPoint</vt:lpstr>
      <vt:lpstr>Gagného model, který rozlišuje nadání a talent (Gagné, 2003; česká verze Konečná, 2010, s. 43)</vt:lpstr>
      <vt:lpstr>Odstupňování nadání podle kognitivních schopností (Grossová, 2009, s. 337)</vt:lpstr>
      <vt:lpstr>Prezentace aplikace PowerPoint</vt:lpstr>
      <vt:lpstr>Práce s nadanými - obohacování</vt:lpstr>
      <vt:lpstr>Práce s nadanými - akcelerování</vt:lpstr>
      <vt:lpstr>Školní úspěšnost žáka – definice</vt:lpstr>
      <vt:lpstr>Nejčastější souvislosti</vt:lpstr>
      <vt:lpstr>Otázky pro seminář</vt:lpstr>
      <vt:lpstr>Výkon žáka a jeho souvislosti s cíli školy   a vztahy v ní (psychosociální klima)</vt:lpstr>
      <vt:lpstr>Hodnocení úspěšnosti</vt:lpstr>
      <vt:lpstr>Škála žákovského výkonu</vt:lpstr>
      <vt:lpstr>Školní úspěšnost a individuální faktory</vt:lpstr>
      <vt:lpstr>Školní úspěšnost a sociální faktory</vt:lpstr>
      <vt:lpstr>Učitelovy postoje (nejen) k žákům</vt:lpstr>
      <vt:lpstr>Charakteristiky učitelových postojů (Mareš, 1995)</vt:lpstr>
      <vt:lpstr>Vznik učitelových postojů k žákům</vt:lpstr>
      <vt:lpstr>Vliv na výuku  (např. Pelikán, Helus, 1983 atd.)</vt:lpstr>
      <vt:lpstr>Žákovy charakteristiky ovlivňující postoj učitele</vt:lpstr>
      <vt:lpstr>Typy vyhraněných postojů učitele  ve vztahu k žákům</vt:lpstr>
      <vt:lpstr>Negativní dopady</vt:lpstr>
      <vt:lpstr>Učitelovo očekávání</vt:lpstr>
      <vt:lpstr>Rozšiřující literatura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Seminář k pedagogické psychologii</dc:title>
  <dc:creator>Mares</dc:creator>
  <cp:lastModifiedBy>Bohumíra Lazarová</cp:lastModifiedBy>
  <cp:revision>34</cp:revision>
  <dcterms:modified xsi:type="dcterms:W3CDTF">2017-04-24T10:45:21Z</dcterms:modified>
</cp:coreProperties>
</file>