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80" r:id="rId3"/>
    <p:sldId id="281" r:id="rId4"/>
    <p:sldId id="283" r:id="rId5"/>
    <p:sldId id="282" r:id="rId6"/>
    <p:sldId id="265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C25"/>
    <a:srgbClr val="FF3300"/>
    <a:srgbClr val="DE9042"/>
    <a:srgbClr val="5A5C6C"/>
    <a:srgbClr val="0B4E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6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EEEB5-7568-4624-A019-C1AD01B32A06}" type="datetimeFigureOut">
              <a:rPr lang="cs-CZ" smtClean="0"/>
              <a:t>01.11.2017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10292-ABB2-4641-9EAA-A380DA06354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10292-ABB2-4641-9EAA-A380DA063543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0393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394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92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4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92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2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3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9369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370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173D0532-8826-4B1D-899D-A28B167A3746}" type="datetimeFigureOut">
              <a:rPr lang="cs-CZ" smtClean="0"/>
              <a:pPr/>
              <a:t>01.11.2017</a:t>
            </a:fld>
            <a:endParaRPr lang="cs-CZ"/>
          </a:p>
        </p:txBody>
      </p:sp>
      <p:sp>
        <p:nvSpPr>
          <p:cNvPr id="9371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372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8ADF28CF-8270-4B3A-852B-B12EEF71B2C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373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nadpis 2"/>
          <p:cNvSpPr txBox="1">
            <a:spLocks/>
          </p:cNvSpPr>
          <p:nvPr/>
        </p:nvSpPr>
        <p:spPr bwMode="auto">
          <a:xfrm>
            <a:off x="4714876" y="5500726"/>
            <a:ext cx="414337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Podzim 2017</a:t>
            </a:r>
            <a:endParaRPr kumimoji="0" lang="cs-CZ" sz="2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 MAREK</a:t>
            </a:r>
          </a:p>
          <a:p>
            <a:pPr marL="342900" marR="0" lvl="0" indent="-342900" algn="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Pct val="80000"/>
              <a:tabLst/>
              <a:defRPr/>
            </a:pP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petrmarek</a:t>
            </a:r>
            <a:r>
              <a:rPr kumimoji="0" lang="cs-CZ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@mail.</a:t>
            </a:r>
            <a:r>
              <a:rPr kumimoji="0" lang="cs-CZ" sz="2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Calibri" pitchFamily="34" charset="0"/>
                <a:ea typeface="+mn-ea"/>
                <a:cs typeface="+mn-cs"/>
              </a:rPr>
              <a:t>muni.cz</a:t>
            </a:r>
            <a:endParaRPr kumimoji="0" lang="cs-CZ" sz="2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 bwMode="auto">
          <a:xfrm>
            <a:off x="285720" y="71414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Z0043 GEOGRAFIE</a:t>
            </a:r>
            <a:r>
              <a:rPr kumimoji="0" lang="cs-CZ" sz="3300" b="1" i="0" u="none" strike="noStrike" kern="0" cap="none" spc="0" normalizeH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OBYVATELSTVA A OSÍDLENÍ 1</a:t>
            </a:r>
            <a: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cs-CZ" sz="33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cs-CZ" sz="3300" b="1" i="0" u="none" strike="noStrike" kern="0" cap="none" spc="0" normalizeH="0" baseline="0" noProof="0" smtClean="0">
                <a:ln>
                  <a:noFill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cvičení 7</a:t>
            </a:r>
            <a:endParaRPr kumimoji="0" lang="cs-CZ" sz="33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8196" name="Picture 4" descr="D:\Obyvatelstv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428736"/>
            <a:ext cx="9169093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71414"/>
            <a:ext cx="8540750" cy="105726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Máte slovo...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401080" cy="4584572"/>
          </a:xfrm>
        </p:spPr>
        <p:txBody>
          <a:bodyPr>
            <a:noAutofit/>
          </a:bodyPr>
          <a:lstStyle/>
          <a:p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prezentace 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tří odborných </a:t>
            </a:r>
            <a:r>
              <a:rPr lang="cs-CZ" sz="2600" dirty="0" smtClean="0">
                <a:effectLst/>
                <a:latin typeface="Calibri" pitchFamily="34" charset="0"/>
                <a:cs typeface="Calibri" pitchFamily="34" charset="0"/>
              </a:rPr>
              <a:t>článků:</a:t>
            </a: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200" dirty="0" smtClean="0">
                <a:effectLst/>
                <a:latin typeface="Calibri" pitchFamily="34" charset="0"/>
                <a:cs typeface="Calibri" pitchFamily="34" charset="0"/>
              </a:rPr>
              <a:t>The Less Extreme, the More You Leave: Radical Islam and Willingness to </a:t>
            </a:r>
            <a:r>
              <a:rPr lang="en-US" sz="2200" dirty="0" smtClean="0">
                <a:effectLst/>
                <a:latin typeface="Calibri" pitchFamily="34" charset="0"/>
                <a:cs typeface="Calibri" pitchFamily="34" charset="0"/>
              </a:rPr>
              <a:t>Migrate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(L. Semrád)</a:t>
            </a:r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200" dirty="0" smtClean="0">
                <a:effectLst/>
                <a:latin typeface="Calibri" pitchFamily="34" charset="0"/>
                <a:cs typeface="Calibri" pitchFamily="34" charset="0"/>
              </a:rPr>
              <a:t>Migration plans of the international PhD </a:t>
            </a:r>
            <a:r>
              <a:rPr lang="en-US" sz="2200" dirty="0" smtClean="0">
                <a:effectLst/>
                <a:latin typeface="Calibri" pitchFamily="34" charset="0"/>
                <a:cs typeface="Calibri" pitchFamily="34" charset="0"/>
              </a:rPr>
              <a:t>students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(V.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Posledník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</a:p>
          <a:p>
            <a:pPr lvl="1"/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pt-BR" sz="2200" dirty="0" smtClean="0">
                <a:effectLst/>
                <a:latin typeface="Calibri" pitchFamily="34" charset="0"/>
                <a:cs typeface="Calibri" pitchFamily="34" charset="0"/>
              </a:rPr>
              <a:t>Populační vývoj v České republice v roce </a:t>
            </a:r>
            <a:r>
              <a:rPr lang="pt-BR" sz="2200" dirty="0" smtClean="0">
                <a:effectLst/>
                <a:latin typeface="Calibri" pitchFamily="34" charset="0"/>
                <a:cs typeface="Calibri" pitchFamily="34" charset="0"/>
              </a:rPr>
              <a:t>2016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 (M. </a:t>
            </a:r>
            <a:r>
              <a:rPr lang="cs-CZ" sz="2200" dirty="0" err="1" smtClean="0">
                <a:effectLst/>
                <a:latin typeface="Calibri" pitchFamily="34" charset="0"/>
                <a:cs typeface="Calibri" pitchFamily="34" charset="0"/>
              </a:rPr>
              <a:t>Mikulíková</a:t>
            </a:r>
            <a:r>
              <a:rPr lang="cs-CZ" sz="2200" dirty="0" smtClean="0">
                <a:effectLst/>
                <a:latin typeface="Calibri" pitchFamily="34" charset="0"/>
                <a:cs typeface="Calibri" pitchFamily="34" charset="0"/>
              </a:rPr>
              <a:t>)</a:t>
            </a:r>
            <a:endParaRPr lang="cs-CZ" sz="220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85720" y="116632"/>
            <a:ext cx="8540750" cy="72008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Kvízy o mobilitě (1)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28" name="Picture 4" descr="D:\kvíz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5868144" cy="4220822"/>
          </a:xfrm>
          <a:prstGeom prst="rect">
            <a:avLst/>
          </a:prstGeom>
          <a:noFill/>
        </p:spPr>
      </p:pic>
      <p:pic>
        <p:nvPicPr>
          <p:cNvPr id="9" name="Picture 2" descr="D:\kvíz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922929"/>
            <a:ext cx="6084168" cy="39350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85720" y="116632"/>
            <a:ext cx="8540750" cy="72008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Kvízy o mobilitě (2)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1028" name="Picture 4" descr="D:\kvíz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271194" cy="5949280"/>
          </a:xfrm>
          <a:prstGeom prst="rect">
            <a:avLst/>
          </a:prstGeom>
          <a:noFill/>
        </p:spPr>
      </p:pic>
      <p:cxnSp>
        <p:nvCxnSpPr>
          <p:cNvPr id="6" name="Přímá spojovací šipka 5"/>
          <p:cNvCxnSpPr/>
          <p:nvPr/>
        </p:nvCxnSpPr>
        <p:spPr>
          <a:xfrm>
            <a:off x="4932040" y="2016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932040" y="2996952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932040" y="3672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932040" y="4941168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932040" y="5922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932040" y="6597352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kvíz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43915"/>
            <a:ext cx="9144000" cy="5914085"/>
          </a:xfrm>
          <a:prstGeom prst="rect">
            <a:avLst/>
          </a:prstGeom>
          <a:noFill/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285720" y="116632"/>
            <a:ext cx="8540750" cy="72008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Kvízy o mobilitě (3)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51520" y="2520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251520" y="3284984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51520" y="4698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251520" y="5472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251520" y="6552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968000" y="1908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968000" y="2996952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968000" y="4077072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968000" y="5328000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4968000" y="6093296"/>
            <a:ext cx="2160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>
          <a:xfrm>
            <a:off x="2000232" y="2714620"/>
            <a:ext cx="5857916" cy="684207"/>
          </a:xfrm>
        </p:spPr>
        <p:txBody>
          <a:bodyPr>
            <a:noAutofit/>
          </a:bodyPr>
          <a:lstStyle/>
          <a:p>
            <a:pPr algn="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Děkuju za pozornost :)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mpas">
  <a:themeElements>
    <a:clrScheme name="Kompa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Kompa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mpa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mpa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mpa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DP_MAREK</Template>
  <TotalTime>2699</TotalTime>
  <Words>87</Words>
  <Application>Microsoft Office PowerPoint</Application>
  <PresentationFormat>Předvádění na obrazovce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Kompas</vt:lpstr>
      <vt:lpstr>Snímek 1</vt:lpstr>
      <vt:lpstr>Máte slovo...</vt:lpstr>
      <vt:lpstr>Kvízy o mobilitě (1)</vt:lpstr>
      <vt:lpstr>Kvízy o mobilitě (2)</vt:lpstr>
      <vt:lpstr>Kvízy o mobilitě (3)</vt:lpstr>
      <vt:lpstr>Děkuju za pozornost :)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Z0046 GEOGRAFIE SLOVENSKA cvičení 1</dc:title>
  <dc:creator>Petr Marek</dc:creator>
  <cp:lastModifiedBy>Petr Marek</cp:lastModifiedBy>
  <cp:revision>154</cp:revision>
  <dcterms:created xsi:type="dcterms:W3CDTF">2015-10-03T21:58:44Z</dcterms:created>
  <dcterms:modified xsi:type="dcterms:W3CDTF">2017-11-01T13:06:02Z</dcterms:modified>
</cp:coreProperties>
</file>