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80" r:id="rId3"/>
    <p:sldId id="265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DE9042"/>
    <a:srgbClr val="EE1C25"/>
    <a:srgbClr val="5A5C6C"/>
    <a:srgbClr val="0B4EA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3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42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43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44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45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46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47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48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49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50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51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52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53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54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</p:grpSp>
        <p:grpSp>
          <p:nvGrpSpPr>
            <p:cNvPr id="4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7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8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0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1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2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3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4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5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6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7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8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9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0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1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2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3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4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5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6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7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8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9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0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2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3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4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5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6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7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8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9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0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1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2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3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4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5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6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7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8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9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0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1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2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3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4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5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6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7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8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9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0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1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2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3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4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6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7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8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9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0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1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2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3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4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5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6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7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8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9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80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81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82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83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84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85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86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87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88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89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0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1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4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5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6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7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8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9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00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01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02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03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04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05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06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07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08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09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10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11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12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13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14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15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16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17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18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19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20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21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22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23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24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25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26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27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28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29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30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31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32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33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34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35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36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37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38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39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40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41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</p:grpSp>
      </p:grpSp>
      <p:sp>
        <p:nvSpPr>
          <p:cNvPr id="10393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10394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155" name="Rectangle 155"/>
          <p:cNvSpPr>
            <a:spLocks noGrp="1" noChangeArrowheads="1"/>
          </p:cNvSpPr>
          <p:nvPr>
            <p:ph type="dt" sz="quarter" idx="10"/>
          </p:nvPr>
        </p:nvSpPr>
        <p:spPr>
          <a:xfrm>
            <a:off x="3048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173D0532-8826-4B1D-899D-A28B167A3746}" type="datetimeFigureOut">
              <a:rPr lang="cs-CZ" smtClean="0"/>
              <a:pPr/>
              <a:t>15.11.2017</a:t>
            </a:fld>
            <a:endParaRPr lang="cs-CZ"/>
          </a:p>
        </p:txBody>
      </p:sp>
      <p:sp>
        <p:nvSpPr>
          <p:cNvPr id="156" name="Rectangle 15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157" name="Rectangle 15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8ADF28CF-8270-4B3A-852B-B12EEF71B2C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3D0532-8826-4B1D-899D-A28B167A3746}" type="datetimeFigureOut">
              <a:rPr lang="cs-CZ" smtClean="0"/>
              <a:pPr/>
              <a:t>15.11.2017</a:t>
            </a:fld>
            <a:endParaRPr lang="cs-CZ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DF28CF-8270-4B3A-852B-B12EEF71B2C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3D0532-8826-4B1D-899D-A28B167A3746}" type="datetimeFigureOut">
              <a:rPr lang="cs-CZ" smtClean="0"/>
              <a:pPr/>
              <a:t>15.11.2017</a:t>
            </a:fld>
            <a:endParaRPr lang="cs-CZ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DF28CF-8270-4B3A-852B-B12EEF71B2C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3D0532-8826-4B1D-899D-A28B167A3746}" type="datetimeFigureOut">
              <a:rPr lang="cs-CZ" smtClean="0"/>
              <a:pPr/>
              <a:t>15.11.2017</a:t>
            </a:fld>
            <a:endParaRPr lang="cs-CZ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DF28CF-8270-4B3A-852B-B12EEF71B2C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3D0532-8826-4B1D-899D-A28B167A3746}" type="datetimeFigureOut">
              <a:rPr lang="cs-CZ" smtClean="0"/>
              <a:pPr/>
              <a:t>15.11.2017</a:t>
            </a:fld>
            <a:endParaRPr lang="cs-CZ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DF28CF-8270-4B3A-852B-B12EEF71B2C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3D0532-8826-4B1D-899D-A28B167A3746}" type="datetimeFigureOut">
              <a:rPr lang="cs-CZ" smtClean="0"/>
              <a:pPr/>
              <a:t>15.11.2017</a:t>
            </a:fld>
            <a:endParaRPr lang="cs-CZ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DF28CF-8270-4B3A-852B-B12EEF71B2C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3D0532-8826-4B1D-899D-A28B167A3746}" type="datetimeFigureOut">
              <a:rPr lang="cs-CZ" smtClean="0"/>
              <a:pPr/>
              <a:t>15.11.2017</a:t>
            </a:fld>
            <a:endParaRPr lang="cs-CZ"/>
          </a:p>
        </p:txBody>
      </p:sp>
      <p:sp>
        <p:nvSpPr>
          <p:cNvPr id="8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DF28CF-8270-4B3A-852B-B12EEF71B2C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3D0532-8826-4B1D-899D-A28B167A3746}" type="datetimeFigureOut">
              <a:rPr lang="cs-CZ" smtClean="0"/>
              <a:pPr/>
              <a:t>15.11.2017</a:t>
            </a:fld>
            <a:endParaRPr lang="cs-CZ"/>
          </a:p>
        </p:txBody>
      </p:sp>
      <p:sp>
        <p:nvSpPr>
          <p:cNvPr id="4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DF28CF-8270-4B3A-852B-B12EEF71B2C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3D0532-8826-4B1D-899D-A28B167A3746}" type="datetimeFigureOut">
              <a:rPr lang="cs-CZ" smtClean="0"/>
              <a:pPr/>
              <a:t>15.11.2017</a:t>
            </a:fld>
            <a:endParaRPr lang="cs-CZ"/>
          </a:p>
        </p:txBody>
      </p:sp>
      <p:sp>
        <p:nvSpPr>
          <p:cNvPr id="3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DF28CF-8270-4B3A-852B-B12EEF71B2C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3D0532-8826-4B1D-899D-A28B167A3746}" type="datetimeFigureOut">
              <a:rPr lang="cs-CZ" smtClean="0"/>
              <a:pPr/>
              <a:t>15.11.2017</a:t>
            </a:fld>
            <a:endParaRPr lang="cs-CZ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DF28CF-8270-4B3A-852B-B12EEF71B2C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3D0532-8826-4B1D-899D-A28B167A3746}" type="datetimeFigureOut">
              <a:rPr lang="cs-CZ" smtClean="0"/>
              <a:pPr/>
              <a:t>15.11.2017</a:t>
            </a:fld>
            <a:endParaRPr lang="cs-CZ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DF28CF-8270-4B3A-852B-B12EEF71B2C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9098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3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9220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21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22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23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24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25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26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27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28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29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30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31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32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</p:grpSp>
        <p:grpSp>
          <p:nvGrpSpPr>
            <p:cNvPr id="4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9234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35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36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37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38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39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40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41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42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43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44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45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46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47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48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49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50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51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52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53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54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55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56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57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58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59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60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61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62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63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64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65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66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67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68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69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70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71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72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73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74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75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76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77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78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79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80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81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82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83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84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85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86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87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88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89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90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91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92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93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94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95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96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97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98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99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00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01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02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03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04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05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06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07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08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09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10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11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12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13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14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15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16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17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18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19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20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21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22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23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24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25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26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27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28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29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30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31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32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33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34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35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36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37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38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39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40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41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42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43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44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45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46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47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48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49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50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51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52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53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54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55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56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57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58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59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60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61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62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63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64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65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66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67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68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</p:grpSp>
      </p:grpSp>
      <p:sp>
        <p:nvSpPr>
          <p:cNvPr id="9369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9370" name="Rectangle 15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fld id="{173D0532-8826-4B1D-899D-A28B167A3746}" type="datetimeFigureOut">
              <a:rPr lang="cs-CZ" smtClean="0"/>
              <a:pPr/>
              <a:t>15.11.2017</a:t>
            </a:fld>
            <a:endParaRPr lang="cs-CZ"/>
          </a:p>
        </p:txBody>
      </p:sp>
      <p:sp>
        <p:nvSpPr>
          <p:cNvPr id="9371" name="Rectangle 1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9372" name="Rectangle 15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fld id="{8ADF28CF-8270-4B3A-852B-B12EEF71B2C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373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nadpis 2"/>
          <p:cNvSpPr txBox="1">
            <a:spLocks/>
          </p:cNvSpPr>
          <p:nvPr/>
        </p:nvSpPr>
        <p:spPr bwMode="auto">
          <a:xfrm>
            <a:off x="4714876" y="5500726"/>
            <a:ext cx="4143372" cy="1357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342900" marR="0" lvl="0" indent="-342900" algn="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80000"/>
              <a:tabLst/>
              <a:defRPr/>
            </a:pPr>
            <a:r>
              <a:rPr kumimoji="0" lang="cs-CZ" sz="2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Calibri" pitchFamily="34" charset="0"/>
                <a:ea typeface="+mn-ea"/>
                <a:cs typeface="+mn-cs"/>
              </a:rPr>
              <a:t>Podzim 2017</a:t>
            </a:r>
          </a:p>
          <a:p>
            <a:pPr marL="342900" marR="0" lvl="0" indent="-342900" algn="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80000"/>
              <a:tabLst/>
              <a:defRPr/>
            </a:pPr>
            <a:r>
              <a:rPr kumimoji="0" lang="cs-CZ" sz="2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Calibri" pitchFamily="34" charset="0"/>
                <a:ea typeface="+mn-ea"/>
                <a:cs typeface="+mn-cs"/>
              </a:rPr>
              <a:t>Petr MAREK</a:t>
            </a:r>
          </a:p>
          <a:p>
            <a:pPr marL="342900" marR="0" lvl="0" indent="-342900" algn="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80000"/>
              <a:tabLst/>
              <a:defRPr/>
            </a:pPr>
            <a:r>
              <a:rPr kumimoji="0" lang="cs-CZ" sz="2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Calibri" pitchFamily="34" charset="0"/>
                <a:ea typeface="+mn-ea"/>
                <a:cs typeface="+mn-cs"/>
              </a:rPr>
              <a:t>petrmarek</a:t>
            </a:r>
            <a:r>
              <a:rPr kumimoji="0" lang="cs-CZ" sz="2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Calibri" pitchFamily="34" charset="0"/>
                <a:ea typeface="+mn-ea"/>
                <a:cs typeface="+mn-cs"/>
              </a:rPr>
              <a:t>@mail.</a:t>
            </a:r>
            <a:r>
              <a:rPr kumimoji="0" lang="cs-CZ" sz="2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Calibri" pitchFamily="34" charset="0"/>
                <a:ea typeface="+mn-ea"/>
                <a:cs typeface="+mn-cs"/>
              </a:rPr>
              <a:t>muni.cz</a:t>
            </a:r>
            <a:endParaRPr kumimoji="0" lang="cs-CZ" sz="26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 bwMode="auto">
          <a:xfrm>
            <a:off x="285720" y="71414"/>
            <a:ext cx="8643998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3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Z0043 GEOGRAFIE</a:t>
            </a:r>
            <a:r>
              <a:rPr kumimoji="0" lang="cs-CZ" sz="3300" b="1" i="0" u="none" strike="noStrike" kern="0" cap="none" spc="0" normalizeH="0" noProof="0" dirty="0" smtClean="0">
                <a:ln>
                  <a:noFill/>
                </a:ln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OBYVATELSTVA A OSÍDLENÍ 1</a:t>
            </a:r>
            <a:r>
              <a:rPr kumimoji="0" lang="cs-CZ" sz="33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cs-CZ" sz="33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cs-CZ" sz="3300" b="1" i="0" u="none" strike="noStrike" kern="0" cap="none" spc="0" normalizeH="0" baseline="0" noProof="0" smtClean="0">
                <a:ln>
                  <a:noFill/>
                </a:ln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cvičení 9</a:t>
            </a:r>
            <a:endParaRPr kumimoji="0" lang="cs-CZ" sz="33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pic>
        <p:nvPicPr>
          <p:cNvPr id="8196" name="Picture 4" descr="D:\Obyvatelstv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428736"/>
            <a:ext cx="9169093" cy="4000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625" y="71414"/>
            <a:ext cx="8540750" cy="1057260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Máte slovo...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96756"/>
            <a:ext cx="8147248" cy="4584572"/>
          </a:xfrm>
        </p:spPr>
        <p:txBody>
          <a:bodyPr>
            <a:noAutofit/>
          </a:bodyPr>
          <a:lstStyle/>
          <a:p>
            <a:r>
              <a:rPr lang="cs-CZ" sz="2600" dirty="0" smtClean="0">
                <a:effectLst/>
                <a:latin typeface="Calibri" pitchFamily="34" charset="0"/>
              </a:rPr>
              <a:t>prezentace tří odborných článků:</a:t>
            </a:r>
          </a:p>
          <a:p>
            <a:endParaRPr lang="cs-CZ" sz="2200" dirty="0" smtClean="0">
              <a:effectLst/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cs-CZ" sz="2200" dirty="0" err="1" smtClean="0">
                <a:effectLst/>
                <a:latin typeface="Calibri" pitchFamily="34" charset="0"/>
                <a:cs typeface="Calibri" pitchFamily="34" charset="0"/>
              </a:rPr>
              <a:t>Reprodukčné</a:t>
            </a:r>
            <a:r>
              <a:rPr lang="cs-CZ" sz="2200" dirty="0" smtClean="0">
                <a:effectLst/>
                <a:latin typeface="Calibri" pitchFamily="34" charset="0"/>
                <a:cs typeface="Calibri" pitchFamily="34" charset="0"/>
              </a:rPr>
              <a:t> a rodinné </a:t>
            </a:r>
            <a:r>
              <a:rPr lang="cs-CZ" sz="2200" dirty="0" err="1" smtClean="0">
                <a:effectLst/>
                <a:latin typeface="Calibri" pitchFamily="34" charset="0"/>
                <a:cs typeface="Calibri" pitchFamily="34" charset="0"/>
              </a:rPr>
              <a:t>správanie</a:t>
            </a:r>
            <a:r>
              <a:rPr lang="cs-CZ" sz="2200" dirty="0" smtClean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cs-CZ" sz="2200" dirty="0" err="1" smtClean="0">
                <a:effectLst/>
                <a:latin typeface="Calibri" pitchFamily="34" charset="0"/>
                <a:cs typeface="Calibri" pitchFamily="34" charset="0"/>
              </a:rPr>
              <a:t>obyvateľstva</a:t>
            </a:r>
            <a:r>
              <a:rPr lang="cs-CZ" sz="2200" dirty="0" smtClean="0">
                <a:effectLst/>
                <a:latin typeface="Calibri" pitchFamily="34" charset="0"/>
                <a:cs typeface="Calibri" pitchFamily="34" charset="0"/>
              </a:rPr>
              <a:t> Slovenska po roku 1989 z časového a </a:t>
            </a:r>
            <a:r>
              <a:rPr lang="cs-CZ" sz="2200" dirty="0" err="1" smtClean="0">
                <a:effectLst/>
                <a:latin typeface="Calibri" pitchFamily="34" charset="0"/>
                <a:cs typeface="Calibri" pitchFamily="34" charset="0"/>
              </a:rPr>
              <a:t>priestorového</a:t>
            </a:r>
            <a:r>
              <a:rPr lang="cs-CZ" sz="2200" dirty="0" smtClean="0">
                <a:effectLst/>
                <a:latin typeface="Calibri" pitchFamily="34" charset="0"/>
                <a:cs typeface="Calibri" pitchFamily="34" charset="0"/>
              </a:rPr>
              <a:t> aspektu (M. Novák)</a:t>
            </a:r>
          </a:p>
          <a:p>
            <a:pPr lvl="1"/>
            <a:endParaRPr lang="cs-CZ" sz="2200" dirty="0" smtClean="0">
              <a:effectLst/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cs-CZ" sz="2200" dirty="0" smtClean="0">
                <a:effectLst/>
                <a:latin typeface="Calibri" pitchFamily="34" charset="0"/>
                <a:cs typeface="Calibri" pitchFamily="34" charset="0"/>
              </a:rPr>
              <a:t>Koncentrační, či dekoncentrační procesy? Faktory ovlivňující vnitřní migraci imigrantů v Česku (J. Hakl)</a:t>
            </a:r>
          </a:p>
          <a:p>
            <a:pPr lvl="1"/>
            <a:endParaRPr lang="cs-CZ" sz="2200" dirty="0" smtClean="0">
              <a:effectLst/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cs-CZ" sz="2200" dirty="0" smtClean="0">
                <a:effectLst/>
                <a:latin typeface="Calibri" pitchFamily="34" charset="0"/>
                <a:cs typeface="Calibri" pitchFamily="34" charset="0"/>
              </a:rPr>
              <a:t>Sociálně prostorové nerovnosti v úmrtnosti obyvatelstva velkých českých měst v období let 2001–2011 (D. Chovanec)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sz="quarter"/>
          </p:nvPr>
        </p:nvSpPr>
        <p:spPr>
          <a:xfrm>
            <a:off x="2000232" y="2714620"/>
            <a:ext cx="5857916" cy="684207"/>
          </a:xfrm>
        </p:spPr>
        <p:txBody>
          <a:bodyPr>
            <a:noAutofit/>
          </a:bodyPr>
          <a:lstStyle/>
          <a:p>
            <a:pPr algn="r"/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Děkuju za pozornost :)</a:t>
            </a:r>
            <a:endParaRPr lang="cs-C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mpas">
  <a:themeElements>
    <a:clrScheme name="Kompas 2">
      <a:dk1>
        <a:srgbClr val="5B5D6B"/>
      </a:dk1>
      <a:lt1>
        <a:srgbClr val="FFFFFF"/>
      </a:lt1>
      <a:dk2>
        <a:srgbClr val="5A5C6C"/>
      </a:dk2>
      <a:lt2>
        <a:srgbClr val="FFFFCC"/>
      </a:lt2>
      <a:accent1>
        <a:srgbClr val="9966FF"/>
      </a:accent1>
      <a:accent2>
        <a:srgbClr val="9383B3"/>
      </a:accent2>
      <a:accent3>
        <a:srgbClr val="B5B5BA"/>
      </a:accent3>
      <a:accent4>
        <a:srgbClr val="DADADA"/>
      </a:accent4>
      <a:accent5>
        <a:srgbClr val="CAB8FF"/>
      </a:accent5>
      <a:accent6>
        <a:srgbClr val="8576A2"/>
      </a:accent6>
      <a:hlink>
        <a:srgbClr val="A3C145"/>
      </a:hlink>
      <a:folHlink>
        <a:srgbClr val="6FA9B7"/>
      </a:folHlink>
    </a:clrScheme>
    <a:fontScheme name="Kompas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ompas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mpas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mpas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mpas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mpas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mpas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mpas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mpas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mpas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DP_MAREK</Template>
  <TotalTime>2430</TotalTime>
  <Words>30</Words>
  <Application>Microsoft Office PowerPoint</Application>
  <PresentationFormat>Předvádění na obrazovce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Kompas</vt:lpstr>
      <vt:lpstr>Snímek 1</vt:lpstr>
      <vt:lpstr>Máte slovo...</vt:lpstr>
      <vt:lpstr>Děkuju za pozornost :)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Z0046 GEOGRAFIE SLOVENSKA cvičení 1</dc:title>
  <dc:creator>Petr Marek</dc:creator>
  <cp:lastModifiedBy>Petr Marek</cp:lastModifiedBy>
  <cp:revision>155</cp:revision>
  <dcterms:created xsi:type="dcterms:W3CDTF">2015-10-03T21:58:44Z</dcterms:created>
  <dcterms:modified xsi:type="dcterms:W3CDTF">2017-11-15T18:20:21Z</dcterms:modified>
</cp:coreProperties>
</file>