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6" r:id="rId4"/>
    <p:sldId id="282" r:id="rId5"/>
    <p:sldId id="283" r:id="rId6"/>
    <p:sldId id="284" r:id="rId7"/>
    <p:sldId id="285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E9042"/>
    <a:srgbClr val="EE1C25"/>
    <a:srgbClr val="5A5C6C"/>
    <a:srgbClr val="0B4E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039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39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22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2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2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2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6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6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936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37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173D0532-8826-4B1D-899D-A28B167A3746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937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937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8ADF28CF-8270-4B3A-852B-B12EEF71B2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37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44WiTVJw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 txBox="1">
            <a:spLocks/>
          </p:cNvSpPr>
          <p:nvPr/>
        </p:nvSpPr>
        <p:spPr bwMode="auto">
          <a:xfrm>
            <a:off x="4714876" y="5500726"/>
            <a:ext cx="414337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  <a:defRPr/>
            </a:pPr>
            <a:r>
              <a:rPr kumimoji="0" lang="cs-CZ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Podzim 2017</a:t>
            </a:r>
            <a:endParaRPr kumimoji="0" lang="cs-CZ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  <a:defRPr/>
            </a:pP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Petr MAREK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  <a:defRPr/>
            </a:pPr>
            <a:r>
              <a:rPr kumimoji="0" lang="cs-CZ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petrmarek</a:t>
            </a: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@mail.</a:t>
            </a:r>
            <a:r>
              <a:rPr kumimoji="0" lang="cs-CZ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muni.cz</a:t>
            </a:r>
            <a:endParaRPr kumimoji="0" lang="cs-CZ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285720" y="71414"/>
            <a:ext cx="86439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Z0043 GEOGRAFIE</a:t>
            </a:r>
            <a:r>
              <a:rPr kumimoji="0" lang="cs-CZ" sz="33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OBYVATELSTVA A OSÍDLENÍ 1</a:t>
            </a: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cs-CZ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cvičení 12</a:t>
            </a:r>
            <a:endParaRPr kumimoji="0" lang="cs-CZ" sz="33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196" name="Picture 4" descr="D:\Obyvatel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28736"/>
            <a:ext cx="916909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71414"/>
            <a:ext cx="8540750" cy="105726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Máte slovo...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115328" cy="4584572"/>
          </a:xfrm>
        </p:spPr>
        <p:txBody>
          <a:bodyPr>
            <a:noAutofit/>
          </a:bodyPr>
          <a:lstStyle/>
          <a:p>
            <a:r>
              <a:rPr lang="cs-CZ" sz="2600" dirty="0" smtClean="0">
                <a:effectLst/>
                <a:latin typeface="Calibri" pitchFamily="34" charset="0"/>
                <a:cs typeface="Calibri" pitchFamily="34" charset="0"/>
              </a:rPr>
              <a:t>prezentace tří odborných článků</a:t>
            </a:r>
            <a:r>
              <a:rPr lang="cs-CZ" sz="2600" dirty="0" smtClean="0">
                <a:effectLst/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cs-CZ" sz="22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Rozmístění a migrace cizinců jako součást </a:t>
            </a:r>
            <a:r>
              <a:rPr lang="cs-CZ" sz="2200" dirty="0" err="1" smtClean="0">
                <a:effectLst/>
                <a:latin typeface="Calibri" pitchFamily="34" charset="0"/>
                <a:cs typeface="Calibri" pitchFamily="34" charset="0"/>
              </a:rPr>
              <a:t>sociálněgeografické</a:t>
            </a:r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 diferenciace </a:t>
            </a:r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Česka (T. </a:t>
            </a:r>
            <a:r>
              <a:rPr lang="cs-CZ" sz="2200" dirty="0" err="1" smtClean="0">
                <a:effectLst/>
                <a:latin typeface="Calibri" pitchFamily="34" charset="0"/>
                <a:cs typeface="Calibri" pitchFamily="34" charset="0"/>
              </a:rPr>
              <a:t>Štaud</a:t>
            </a:r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)</a:t>
            </a:r>
            <a:endParaRPr lang="cs-CZ" sz="22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lvl="1"/>
            <a:endParaRPr lang="cs-CZ" sz="22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Důsledky </a:t>
            </a:r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změn věkové struktury obyvatelstva na vývoj nákladů na poskytování zdravotní </a:t>
            </a:r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péče (V. Kubík)</a:t>
            </a:r>
          </a:p>
          <a:p>
            <a:pPr lvl="1"/>
            <a:endParaRPr lang="cs-CZ" sz="22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Rodinná politika ve vyspělých zemích: Protikladné </a:t>
            </a:r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modely (M. </a:t>
            </a:r>
            <a:r>
              <a:rPr lang="cs-CZ" sz="2200" dirty="0" err="1" smtClean="0">
                <a:effectLst/>
                <a:latin typeface="Calibri" pitchFamily="34" charset="0"/>
                <a:cs typeface="Calibri" pitchFamily="34" charset="0"/>
              </a:rPr>
              <a:t>Mariánková</a:t>
            </a:r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)</a:t>
            </a:r>
            <a:endParaRPr lang="cs-CZ" sz="22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71414"/>
            <a:ext cx="8540750" cy="105726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Organizační věci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4584572"/>
          </a:xfrm>
        </p:spPr>
        <p:txBody>
          <a:bodyPr>
            <a:noAutofit/>
          </a:bodyPr>
          <a:lstStyle/>
          <a:p>
            <a:r>
              <a:rPr lang="cs-CZ" sz="2500" dirty="0" smtClean="0">
                <a:effectLst/>
                <a:latin typeface="Calibri" pitchFamily="34" charset="0"/>
                <a:cs typeface="Calibri" pitchFamily="34" charset="0"/>
              </a:rPr>
              <a:t>zítra (7. 12. 2017 v 23:59) budou uzavřeny 2 </a:t>
            </a:r>
            <a:r>
              <a:rPr lang="cs-CZ" sz="2500" dirty="0" err="1" smtClean="0">
                <a:effectLst/>
                <a:latin typeface="Calibri" pitchFamily="34" charset="0"/>
                <a:cs typeface="Calibri" pitchFamily="34" charset="0"/>
              </a:rPr>
              <a:t>odevzdávárny</a:t>
            </a:r>
            <a:r>
              <a:rPr lang="cs-CZ" sz="2500" dirty="0" smtClean="0">
                <a:effectLst/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endParaRPr lang="cs-CZ" sz="22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1) Kompletní seminární práce</a:t>
            </a:r>
          </a:p>
          <a:p>
            <a:pPr lvl="1"/>
            <a:endParaRPr lang="cs-CZ" sz="22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200" dirty="0" smtClean="0">
                <a:effectLst/>
                <a:latin typeface="Calibri" pitchFamily="34" charset="0"/>
                <a:cs typeface="Calibri" pitchFamily="34" charset="0"/>
              </a:rPr>
              <a:t>2) Prezentace odborného článku</a:t>
            </a:r>
            <a:endParaRPr lang="cs-CZ" sz="22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Mapa Evropy - jazy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415" y="1500174"/>
            <a:ext cx="7488237" cy="53197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71414"/>
            <a:ext cx="8540750" cy="105726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Struktura obyvatelstva podle jazyka (1)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71504"/>
          </a:xfrm>
        </p:spPr>
        <p:txBody>
          <a:bodyPr>
            <a:noAutofit/>
          </a:bodyPr>
          <a:lstStyle/>
          <a:p>
            <a:r>
              <a:rPr lang="cs-CZ" sz="2400" dirty="0" smtClean="0">
                <a:effectLst/>
                <a:latin typeface="Calibri" pitchFamily="34" charset="0"/>
                <a:cs typeface="Calibri" pitchFamily="34" charset="0"/>
              </a:rPr>
              <a:t>jazyková rodina, jazyková větev, jazyková skupina (podobnost)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85852" y="1785926"/>
            <a:ext cx="1285852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92000" y="2000240"/>
            <a:ext cx="1665554" cy="157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285852" y="3571876"/>
            <a:ext cx="1143008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85852" y="4608000"/>
            <a:ext cx="1285852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710000" y="5184000"/>
            <a:ext cx="428628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Mapa Evropy - jazy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415" y="1500174"/>
            <a:ext cx="7488237" cy="531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7492"/>
            <a:ext cx="9144000" cy="39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06" y="71414"/>
            <a:ext cx="3000396" cy="278608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Struktura</a:t>
            </a:r>
            <a:b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obyvatelstva podle jazyka (2)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6000" y="5256000"/>
            <a:ext cx="1428760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57158" y="5688000"/>
            <a:ext cx="785818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57158" y="5929330"/>
            <a:ext cx="785818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57158" y="6143644"/>
            <a:ext cx="785818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57158" y="6357958"/>
            <a:ext cx="785818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57158" y="6643710"/>
            <a:ext cx="785818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571604" y="5715016"/>
            <a:ext cx="857256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571604" y="5929330"/>
            <a:ext cx="857256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571604" y="6143644"/>
            <a:ext cx="857256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1571604" y="6429396"/>
            <a:ext cx="1000132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71604" y="6643686"/>
            <a:ext cx="857256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528000" y="6000768"/>
            <a:ext cx="1544066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Nadpis 1"/>
          <p:cNvSpPr txBox="1">
            <a:spLocks/>
          </p:cNvSpPr>
          <p:nvPr/>
        </p:nvSpPr>
        <p:spPr bwMode="auto">
          <a:xfrm>
            <a:off x="4357686" y="357166"/>
            <a:ext cx="3786214" cy="18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Jaké jazyky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jsou nepoužívanější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 jaké nejrozšířenější?</a:t>
            </a:r>
            <a:endParaRPr kumimoji="0" lang="cs-CZ" sz="3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528000" y="6264000"/>
            <a:ext cx="1643074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87515"/>
            <a:ext cx="9144000" cy="39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bdélník 27"/>
          <p:cNvSpPr/>
          <p:nvPr/>
        </p:nvSpPr>
        <p:spPr>
          <a:xfrm>
            <a:off x="4929190" y="6550247"/>
            <a:ext cx="4214810" cy="30775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https://www.youtube.com/watch?v=Nz44WiTVJww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34" y="-24"/>
            <a:ext cx="6072198" cy="30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9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71414"/>
            <a:ext cx="8540750" cy="105726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Struktura obyvatelstva podle jazyka (3)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71504"/>
          </a:xfrm>
        </p:spPr>
        <p:txBody>
          <a:bodyPr>
            <a:noAutofit/>
          </a:bodyPr>
          <a:lstStyle/>
          <a:p>
            <a:r>
              <a:rPr lang="cs-CZ" sz="2400" dirty="0" smtClean="0">
                <a:effectLst/>
                <a:latin typeface="Calibri" pitchFamily="34" charset="0"/>
                <a:cs typeface="Calibri" pitchFamily="34" charset="0"/>
              </a:rPr>
              <a:t>písmo</a:t>
            </a:r>
          </a:p>
        </p:txBody>
      </p:sp>
      <p:pic>
        <p:nvPicPr>
          <p:cNvPr id="12" name="Picture 4" descr="Mapa Evropy - pís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6405087" cy="53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 bwMode="auto">
          <a:xfrm>
            <a:off x="928662" y="5214950"/>
            <a:ext cx="728667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Dokážete přiřadit následující slova k písmům, jimiž jsou napsána?</a:t>
            </a:r>
            <a:endParaRPr kumimoji="0" lang="cs-CZ" sz="3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-24"/>
            <a:ext cx="8540750" cy="7143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Struktura obyvatelstva podle jazyka (4)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9144000" cy="19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7656"/>
            <a:ext cx="9144000" cy="431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2000232" y="2714620"/>
            <a:ext cx="5857916" cy="684207"/>
          </a:xfrm>
        </p:spPr>
        <p:txBody>
          <a:bodyPr>
            <a:noAutofit/>
          </a:bodyPr>
          <a:lstStyle/>
          <a:p>
            <a:pPr algn="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Děkuju za pozornost :)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as">
  <a:themeElements>
    <a:clrScheme name="Kompa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Kompa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mpa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a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DP_MAREK</Template>
  <TotalTime>3400</TotalTime>
  <Words>142</Words>
  <Application>Microsoft Office PowerPoint</Application>
  <PresentationFormat>Předvádění na obrazovce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Kompas</vt:lpstr>
      <vt:lpstr>Snímek 1</vt:lpstr>
      <vt:lpstr>Máte slovo...</vt:lpstr>
      <vt:lpstr>Organizační věci</vt:lpstr>
      <vt:lpstr>Struktura obyvatelstva podle jazyka (1)</vt:lpstr>
      <vt:lpstr>Struktura obyvatelstva podle jazyka (2)</vt:lpstr>
      <vt:lpstr>Struktura obyvatelstva podle jazyka (3)</vt:lpstr>
      <vt:lpstr>Struktura obyvatelstva podle jazyka (4)</vt:lpstr>
      <vt:lpstr>Děkuju za pozornost :)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Z0046 GEOGRAFIE SLOVENSKA cvičení 1</dc:title>
  <dc:creator>Petr Marek</dc:creator>
  <cp:lastModifiedBy>Petr Marek</cp:lastModifiedBy>
  <cp:revision>175</cp:revision>
  <dcterms:created xsi:type="dcterms:W3CDTF">2015-10-03T21:58:44Z</dcterms:created>
  <dcterms:modified xsi:type="dcterms:W3CDTF">2017-12-04T00:27:56Z</dcterms:modified>
</cp:coreProperties>
</file>