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6" r:id="rId4"/>
    <p:sldId id="287" r:id="rId5"/>
    <p:sldId id="289" r:id="rId6"/>
    <p:sldId id="290" r:id="rId7"/>
    <p:sldId id="288" r:id="rId8"/>
    <p:sldId id="281" r:id="rId9"/>
    <p:sldId id="282" r:id="rId10"/>
    <p:sldId id="280" r:id="rId11"/>
    <p:sldId id="28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-114" y="-3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j.cz/uploads/sources/psj_old/reference/obchodne_administrativni_budovy/Brno_Business_Park/62f199c61bde35a911808a8f704c5978_brno-bussines03-jpg.jpg?width=753&amp;height=502&amp;fit" TargetMode="External"/><Relationship Id="rId2" Type="http://schemas.openxmlformats.org/officeDocument/2006/relationships/hyperlink" Target="http://lordship.dnh.cz/UserFiles/Image/Article/brno-business-park-02-x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4/44/Brno,_Dornych,_demolice_Vln%C4%9Bny_2016-08-17_(3319).jpg" TargetMode="External"/><Relationship Id="rId4" Type="http://schemas.openxmlformats.org/officeDocument/2006/relationships/hyperlink" Target="http://www.ceskatelevize.cz/ct24/sites/default/files/styles/scale_1180/public/1747040-vizu_vlnena_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no.cz/en/businessman/brno-business-fac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</a:t>
            </a:r>
            <a:r>
              <a:rPr lang="cs-CZ" dirty="0">
                <a:solidFill>
                  <a:srgbClr val="00AEEF"/>
                </a:solidFill>
                <a:latin typeface="Franklin Gothic Medium"/>
              </a:rPr>
              <a:t>5</a:t>
            </a:r>
            <a:endParaRPr lang="cs-CZ" sz="5400" b="1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Z4107 Vybrané kapitoly městského a regionálního plánování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2. 11. 2017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http://lordship.dnh.cz/UserFiles/Image/Article/brno-business-park-02-xl.jpg</a:t>
            </a:r>
            <a:endParaRPr lang="cs-CZ" dirty="0"/>
          </a:p>
          <a:p>
            <a:r>
              <a:rPr lang="cs-CZ" dirty="0">
                <a:hlinkClick r:id="rId3"/>
              </a:rPr>
              <a:t>http://www.psj.cz/uploads/sources/psj_old/reference/obchodne_administrativni_budovy/Brno_Business_Park/62f199c61bde35a911808a8f704c5978_brno-bussines03-jpg.jpg?width=753&amp;height=502&amp;fit</a:t>
            </a:r>
            <a:r>
              <a:rPr lang="cs-CZ" dirty="0"/>
              <a:t>=</a:t>
            </a:r>
          </a:p>
          <a:p>
            <a:r>
              <a:rPr lang="cs-CZ" dirty="0">
                <a:hlinkClick r:id="rId4"/>
              </a:rPr>
              <a:t>http://www.ceskatelevize.cz/ct24/sites/default/files/styles/scale_1180/public/1747040-vizu_vlnena_1.jpg</a:t>
            </a:r>
            <a:endParaRPr lang="cs-CZ" dirty="0"/>
          </a:p>
          <a:p>
            <a:r>
              <a:rPr lang="cs-CZ" dirty="0">
                <a:hlinkClick r:id="rId5"/>
              </a:rPr>
              <a:t>https://upload.wikimedia.org/wikipedia/commons/4/44/Brno%2C_Dornych%2C_demolice_Vln%C4%9Bny_2016-08-17_%283319%29.jpg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4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 a Business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Asociace</a:t>
            </a:r>
            <a:r>
              <a:rPr lang="cs-CZ" dirty="0" smtClean="0"/>
              <a:t>?</a:t>
            </a:r>
          </a:p>
          <a:p>
            <a:r>
              <a:rPr lang="cs-CZ" dirty="0" smtClean="0"/>
              <a:t>Motivace?</a:t>
            </a:r>
          </a:p>
          <a:p>
            <a:r>
              <a:rPr lang="cs-CZ" dirty="0" smtClean="0"/>
              <a:t>Příklady?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4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 a </a:t>
            </a:r>
            <a:r>
              <a:rPr lang="cs-CZ" dirty="0" smtClean="0"/>
              <a:t>Business (Vídeňská, Heršpická)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1F82396-0730-4C2D-9F4C-1D0B5AC8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7" y="1988840"/>
            <a:ext cx="6552728" cy="43684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9CDF455-722B-4FD3-ABE0-44E9F4BA9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23" y="1988840"/>
            <a:ext cx="3773979" cy="43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344645-5B4D-4319-84EF-0482AD5C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 </a:t>
            </a:r>
            <a:r>
              <a:rPr lang="cs-CZ" dirty="0" smtClean="0"/>
              <a:t>Business a jižní centrum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E16908F1-F7A7-4006-BDAA-6805FC993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1700808"/>
            <a:ext cx="8424936" cy="4740144"/>
          </a:xfrm>
        </p:spPr>
      </p:pic>
    </p:spTree>
    <p:extLst>
      <p:ext uri="{BB962C8B-B14F-4D97-AF65-F5344CB8AC3E}">
        <p14:creationId xmlns:p14="http://schemas.microsoft.com/office/powerpoint/2010/main" val="21297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35620D-972D-428A-A193-10630F42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Vlněna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1069126-FCFE-4564-BEB3-D4733323B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1004424"/>
            <a:ext cx="8815908" cy="5877272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39E41120-DC03-47F6-9700-FD82417D9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9" y="1700808"/>
            <a:ext cx="9769971" cy="4839098"/>
          </a:xfrm>
        </p:spPr>
      </p:pic>
    </p:spTree>
    <p:extLst>
      <p:ext uri="{BB962C8B-B14F-4D97-AF65-F5344CB8AC3E}">
        <p14:creationId xmlns:p14="http://schemas.microsoft.com/office/powerpoint/2010/main" val="25389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DC801F-DAD1-4B58-A5DC-1EA89096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 a Business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57BBBB5-CC54-4B34-B951-B547F0131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https://www.brno.cz/en/businessman/brno-business-facts/</a:t>
            </a:r>
            <a:endParaRPr lang="cs-CZ" dirty="0"/>
          </a:p>
          <a:p>
            <a:r>
              <a:rPr lang="cs-CZ" dirty="0" smtClean="0"/>
              <a:t>Sekce Business</a:t>
            </a:r>
          </a:p>
          <a:p>
            <a:r>
              <a:rPr lang="cs-CZ" dirty="0" smtClean="0"/>
              <a:t>Silné stránky a příležitosti</a:t>
            </a:r>
          </a:p>
          <a:p>
            <a:pPr lvl="1"/>
            <a:r>
              <a:rPr lang="cs-CZ" dirty="0" smtClean="0"/>
              <a:t>Skutečně všechny reálné? Letiště?</a:t>
            </a:r>
          </a:p>
          <a:p>
            <a:r>
              <a:rPr lang="cs-CZ" dirty="0" smtClean="0"/>
              <a:t>Dokumenty – představení</a:t>
            </a:r>
          </a:p>
          <a:p>
            <a:r>
              <a:rPr lang="cs-CZ" dirty="0" smtClean="0"/>
              <a:t>I v EN – přístupnost pro zahraniční investory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2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Čistě hypoteticky se vžijte do osoby privátního developera a nad mapou Brna, Prahy, či jiného minimálně 50 000 města.</a:t>
            </a:r>
          </a:p>
          <a:p>
            <a:endParaRPr lang="cs-CZ" dirty="0"/>
          </a:p>
          <a:p>
            <a:r>
              <a:rPr lang="cs-CZ" dirty="0"/>
              <a:t>Navrhněte „business plán“ potenciální investice.</a:t>
            </a:r>
          </a:p>
          <a:p>
            <a:r>
              <a:rPr lang="cs-CZ" dirty="0"/>
              <a:t>Zaměřte se na zodpovězení následujících otázek:</a:t>
            </a:r>
          </a:p>
          <a:p>
            <a:endParaRPr lang="cs-CZ" dirty="0"/>
          </a:p>
          <a:p>
            <a:r>
              <a:rPr lang="cs-CZ" dirty="0"/>
              <a:t>Charakter investice (co postavit/do čeho investovat?) + </a:t>
            </a:r>
            <a:r>
              <a:rPr lang="cs-CZ" u="sng" dirty="0"/>
              <a:t>zdůvodnění</a:t>
            </a:r>
          </a:p>
          <a:p>
            <a:pPr lvl="1"/>
            <a:r>
              <a:rPr lang="cs-CZ" dirty="0"/>
              <a:t>Nové nákupní centrum, nebo </a:t>
            </a:r>
            <a:r>
              <a:rPr lang="cs-CZ" dirty="0" err="1"/>
              <a:t>loftové</a:t>
            </a:r>
            <a:r>
              <a:rPr lang="cs-CZ" dirty="0"/>
              <a:t> byty? Revitalizace </a:t>
            </a:r>
            <a:r>
              <a:rPr lang="cs-CZ" dirty="0" err="1"/>
              <a:t>brownfields</a:t>
            </a:r>
            <a:r>
              <a:rPr lang="cs-CZ" dirty="0"/>
              <a:t>, nebo </a:t>
            </a:r>
            <a:r>
              <a:rPr lang="cs-CZ" dirty="0" err="1"/>
              <a:t>office</a:t>
            </a:r>
            <a:r>
              <a:rPr lang="cs-CZ" dirty="0"/>
              <a:t> park? Něco jiného?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552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Konkrétní místo investice (kde postavit/kde investovat?) + </a:t>
            </a:r>
            <a:r>
              <a:rPr lang="cs-CZ" u="sng" dirty="0"/>
              <a:t>zdůvodnění </a:t>
            </a:r>
            <a:r>
              <a:rPr lang="cs-CZ" dirty="0"/>
              <a:t>(</a:t>
            </a:r>
            <a:r>
              <a:rPr lang="cs-CZ" dirty="0" err="1"/>
              <a:t>makropoloha</a:t>
            </a:r>
            <a:r>
              <a:rPr lang="cs-CZ" dirty="0"/>
              <a:t>, </a:t>
            </a:r>
            <a:r>
              <a:rPr lang="cs-CZ" dirty="0" err="1"/>
              <a:t>mezopoloha</a:t>
            </a:r>
            <a:r>
              <a:rPr lang="cs-CZ" dirty="0"/>
              <a:t>, </a:t>
            </a:r>
            <a:r>
              <a:rPr lang="cs-CZ" dirty="0" err="1"/>
              <a:t>mikropoloha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centrum města/dálniční křižovatka/</a:t>
            </a:r>
            <a:r>
              <a:rPr lang="cs-CZ" dirty="0" err="1"/>
              <a:t>suburbánní</a:t>
            </a:r>
            <a:r>
              <a:rPr lang="cs-CZ" dirty="0"/>
              <a:t> zóna/jinde?</a:t>
            </a:r>
          </a:p>
          <a:p>
            <a:pPr lvl="1"/>
            <a:r>
              <a:rPr lang="cs-CZ" dirty="0"/>
              <a:t>Může být přiložen i výřez mapy</a:t>
            </a:r>
          </a:p>
          <a:p>
            <a:r>
              <a:rPr lang="cs-CZ" dirty="0"/>
              <a:t>Předpokládaný profil uživatele/návštěvníka</a:t>
            </a:r>
          </a:p>
          <a:p>
            <a:pPr lvl="1"/>
            <a:r>
              <a:rPr lang="cs-CZ" dirty="0"/>
              <a:t>cílová skupina (individuální či firemní)</a:t>
            </a:r>
          </a:p>
          <a:p>
            <a:pPr lvl="1"/>
            <a:endParaRPr lang="cs-CZ" dirty="0"/>
          </a:p>
          <a:p>
            <a:r>
              <a:rPr lang="cs-CZ" dirty="0"/>
              <a:t>Analýza konkurenčních projektů</a:t>
            </a:r>
          </a:p>
          <a:p>
            <a:pPr lvl="1"/>
            <a:r>
              <a:rPr lang="cs-CZ" dirty="0"/>
              <a:t>stručný přehled stávajících či připravovaných konkurentů</a:t>
            </a:r>
          </a:p>
          <a:p>
            <a:pPr lvl="1"/>
            <a:endParaRPr lang="cs-CZ" dirty="0"/>
          </a:p>
          <a:p>
            <a:r>
              <a:rPr lang="cs-CZ" dirty="0"/>
              <a:t>Rozsah max. 2 A4</a:t>
            </a:r>
          </a:p>
          <a:p>
            <a:r>
              <a:rPr lang="cs-CZ" dirty="0"/>
              <a:t>Odevzdání do 16. 11.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217</Words>
  <Application>Microsoft Office PowerPoint</Application>
  <PresentationFormat>Vlastní</PresentationFormat>
  <Paragraphs>46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Business Contrast 16x9</vt:lpstr>
      <vt:lpstr>Cvičení č. 5</vt:lpstr>
      <vt:lpstr>Brno a Business</vt:lpstr>
      <vt:lpstr>Brno a Business (Vídeňská, Heršpická)</vt:lpstr>
      <vt:lpstr>Brno Business a jižní centrum</vt:lpstr>
      <vt:lpstr>Vlněna</vt:lpstr>
      <vt:lpstr>Brno a Business</vt:lpstr>
      <vt:lpstr>Zadání cvičení</vt:lpstr>
      <vt:lpstr>Zadání cvičení</vt:lpstr>
      <vt:lpstr>Díky za pozornost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2017-11-02T11:22:15Z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