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6" r:id="rId4"/>
    <p:sldId id="287" r:id="rId5"/>
    <p:sldId id="288" r:id="rId6"/>
    <p:sldId id="289" r:id="rId7"/>
    <p:sldId id="281" r:id="rId8"/>
    <p:sldId id="280" r:id="rId9"/>
    <p:sldId id="28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8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09.11.2017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ends.google.cz/trend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gr.cz/fotky/idnes/15/042/org/MAV5a9024_Letn_noc.jpg" TargetMode="External"/><Relationship Id="rId2" Type="http://schemas.openxmlformats.org/officeDocument/2006/relationships/hyperlink" Target="https://www.expats.cz/content_files/4195/march-s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newsapi.com.au/image/v1/1f776d52ba865e52d59498e3e5884f1d?width=1024" TargetMode="External"/><Relationship Id="rId5" Type="http://schemas.openxmlformats.org/officeDocument/2006/relationships/hyperlink" Target="https://www.wien.gv.at/stadtentwicklung/projekte/aspern-seestadt/images/see3-gr.jpg" TargetMode="External"/><Relationship Id="rId4" Type="http://schemas.openxmlformats.org/officeDocument/2006/relationships/hyperlink" Target="https://www.volume.at/fileadmin/volume/events/pictures/Buntes_Treiben_in_aspern_Seestadt__c__Schedl-min-mi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Z4107 Vybrané kapitoly městského a regionálního plánování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9. 11. 2017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419D2-2E66-4EF0-96F6-44FE64A7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8917632" cy="1066800"/>
          </a:xfrm>
        </p:spPr>
        <p:txBody>
          <a:bodyPr/>
          <a:lstStyle/>
          <a:p>
            <a:r>
              <a:rPr lang="cs-CZ" dirty="0"/>
              <a:t>Developerské projekty? Radost? Problémy?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BB9E59-D527-418C-8FB4-F73C0A2DA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83" y="1828800"/>
            <a:ext cx="5930660" cy="4191000"/>
          </a:xfrm>
        </p:spPr>
      </p:pic>
    </p:spTree>
    <p:extLst>
      <p:ext uri="{BB962C8B-B14F-4D97-AF65-F5344CB8AC3E}">
        <p14:creationId xmlns:p14="http://schemas.microsoft.com/office/powerpoint/2010/main" val="13413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85A36-CB98-4FDA-9072-E963A752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Marshmallow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2EB2637-E89F-49C4-AABB-FA084B25F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144982"/>
            <a:ext cx="8686800" cy="2568035"/>
          </a:xfrm>
        </p:spPr>
      </p:pic>
    </p:spTree>
    <p:extLst>
      <p:ext uri="{BB962C8B-B14F-4D97-AF65-F5344CB8AC3E}">
        <p14:creationId xmlns:p14="http://schemas.microsoft.com/office/powerpoint/2010/main" val="37587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7F33D-C1A8-45DF-A590-03F82B32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Seestadt</a:t>
            </a:r>
            <a:r>
              <a:rPr lang="cs-CZ" dirty="0"/>
              <a:t> </a:t>
            </a:r>
            <a:r>
              <a:rPr lang="cs-CZ" dirty="0" err="1"/>
              <a:t>Wien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50771AE-A391-4089-ACD3-BBE455AB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" y="1600200"/>
            <a:ext cx="4824536" cy="321635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681FD5-64B6-4FFC-A4EE-1396E0C85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213285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8C37E-A9C0-4400-BB92-3CE620F5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Seestadt</a:t>
            </a:r>
            <a:r>
              <a:rPr lang="cs-CZ" dirty="0"/>
              <a:t> </a:t>
            </a:r>
            <a:r>
              <a:rPr lang="cs-CZ" dirty="0" err="1"/>
              <a:t>Wien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113FEFC-97BD-4AB1-A530-3F78C81E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916832"/>
            <a:ext cx="8686800" cy="4143603"/>
          </a:xfrm>
        </p:spPr>
      </p:pic>
    </p:spTree>
    <p:extLst>
      <p:ext uri="{BB962C8B-B14F-4D97-AF65-F5344CB8AC3E}">
        <p14:creationId xmlns:p14="http://schemas.microsoft.com/office/powerpoint/2010/main" val="9347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E030162-E278-4EBA-B784-E9C06B78D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Zaměřte se na vybraný </a:t>
            </a:r>
            <a:r>
              <a:rPr lang="cs-CZ" sz="2400" u="sng" dirty="0"/>
              <a:t>větší developerský projekt </a:t>
            </a:r>
            <a:r>
              <a:rPr lang="cs-CZ" sz="2400" dirty="0"/>
              <a:t>(nemusí být nutně v ČR)</a:t>
            </a:r>
          </a:p>
          <a:p>
            <a:r>
              <a:rPr lang="cs-CZ" sz="2400" dirty="0"/>
              <a:t>Zpracujte stručnou rešerši jeho mediálního obrazu (tisk, web). </a:t>
            </a:r>
          </a:p>
          <a:p>
            <a:r>
              <a:rPr lang="cs-CZ" sz="2400" dirty="0"/>
              <a:t>Pokud projekt vyvolává negativní konotace, pokuste se je interpretovat/vysvětlit. </a:t>
            </a:r>
          </a:p>
          <a:p>
            <a:r>
              <a:rPr lang="cs-CZ" sz="2400" dirty="0"/>
              <a:t>S pomocí nástroje Google </a:t>
            </a:r>
            <a:r>
              <a:rPr lang="cs-CZ" sz="2400" dirty="0" err="1"/>
              <a:t>Trends</a:t>
            </a:r>
            <a:r>
              <a:rPr lang="cs-CZ" sz="2400" dirty="0"/>
              <a:t> zmapujte období a místa zájmu o daný projekt (</a:t>
            </a:r>
            <a:r>
              <a:rPr lang="cs-CZ" sz="2400" dirty="0">
                <a:hlinkClick r:id="rId2"/>
              </a:rPr>
              <a:t>https://trends.google.cz/trends/</a:t>
            </a:r>
            <a:r>
              <a:rPr lang="cs-CZ" sz="2400" dirty="0"/>
              <a:t>)</a:t>
            </a:r>
          </a:p>
          <a:p>
            <a:r>
              <a:rPr lang="cs-CZ" sz="2400" dirty="0"/>
              <a:t>Rozsah 1-2 A4, odevzdat do 16. 11.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5042B5-BB55-4D72-B024-CA6660D08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8" y="1772816"/>
            <a:ext cx="8784976" cy="494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https://www.expats.cz/content_files/4195/march-ss.jpg</a:t>
            </a:r>
            <a:endParaRPr lang="cs-CZ" dirty="0"/>
          </a:p>
          <a:p>
            <a:r>
              <a:rPr lang="cs-CZ" dirty="0">
                <a:hlinkClick r:id="rId3"/>
              </a:rPr>
              <a:t>https://1gr.cz/fotky/idnes/15/042/org/MAV5a9024_Letn_noc.jpg</a:t>
            </a:r>
            <a:endParaRPr lang="cs-CZ" dirty="0"/>
          </a:p>
          <a:p>
            <a:r>
              <a:rPr lang="cs-CZ" dirty="0">
                <a:hlinkClick r:id="rId4"/>
              </a:rPr>
              <a:t>https://www.volume.at/fileadmin/volume/events/pictures/Buntes_Treiben_in_aspern_Seestadt__c__Schedl-min-min.JPG</a:t>
            </a:r>
            <a:endParaRPr lang="cs-CZ" dirty="0"/>
          </a:p>
          <a:p>
            <a:r>
              <a:rPr lang="cs-CZ" dirty="0">
                <a:hlinkClick r:id="rId5"/>
              </a:rPr>
              <a:t>https://www.wien.gv.at/stadtentwicklung/projekte/aspern-seestadt/images/see3-gr.jpg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http://cdn.newsapi.com.au/image/v1/1f776d52ba865e52d59498e3e5884f1d?width=1024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215</Words>
  <Application>Microsoft Office PowerPoint</Application>
  <PresentationFormat>Vlastní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Franklin Gothic Medium</vt:lpstr>
      <vt:lpstr>Business Contrast 16x9</vt:lpstr>
      <vt:lpstr>Cvičení č. 6</vt:lpstr>
      <vt:lpstr>Developerské projekty? Radost? Problémy? </vt:lpstr>
      <vt:lpstr>Marshmallow</vt:lpstr>
      <vt:lpstr>Seestadt Wien</vt:lpstr>
      <vt:lpstr>Seestadt Wien</vt:lpstr>
      <vt:lpstr>Zadání cvičení</vt:lpstr>
      <vt:lpstr>Díky za pozornost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2017-11-09T20:00:57Z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