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0" r:id="rId4"/>
    <p:sldId id="291" r:id="rId5"/>
    <p:sldId id="292" r:id="rId6"/>
    <p:sldId id="289" r:id="rId7"/>
    <p:sldId id="282" r:id="rId8"/>
    <p:sldId id="280" r:id="rId9"/>
    <p:sldId id="28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16.11.2017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donin.eu/strategicky-plan-2017-2022/ds-50093/p1=82944&amp;p3=0,+0" TargetMode="External"/><Relationship Id="rId2" Type="http://schemas.openxmlformats.org/officeDocument/2006/relationships/hyperlink" Target="http://brno2050.cz/wp-content/uploads/2017/06/leporelo_brno205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rno2050.cz/archiv/wp-content/themes/brno2050/img/front-page.jpg" TargetMode="External"/><Relationship Id="rId4" Type="http://schemas.openxmlformats.org/officeDocument/2006/relationships/hyperlink" Target="http://www.znojmocity.cz/znojmo-ma-jasno-cile-do-roku-2022-definuje-schvaleny-strategicky-plan/d-452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</a:t>
            </a:r>
            <a:r>
              <a:rPr lang="cs-CZ" sz="54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7</a:t>
            </a:r>
            <a:endParaRPr lang="cs-CZ" sz="54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Z4107 Vybrané kapitoly městského a regionálního plánování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 smtClean="0"/>
              <a:t>16. 11. </a:t>
            </a:r>
            <a:r>
              <a:rPr lang="cs-CZ" dirty="0"/>
              <a:t>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=""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Strategické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Co to je?</a:t>
            </a:r>
          </a:p>
          <a:p>
            <a:endParaRPr lang="cs-CZ" sz="2800" dirty="0" smtClean="0"/>
          </a:p>
          <a:p>
            <a:r>
              <a:rPr lang="cs-CZ" sz="2800" dirty="0" smtClean="0"/>
              <a:t>K čemu je?</a:t>
            </a:r>
          </a:p>
          <a:p>
            <a:endParaRPr lang="cs-CZ" sz="2800" dirty="0" smtClean="0"/>
          </a:p>
          <a:p>
            <a:r>
              <a:rPr lang="cs-CZ" sz="2800" dirty="0" smtClean="0"/>
              <a:t>Kdo ho využívá?</a:t>
            </a:r>
          </a:p>
          <a:p>
            <a:endParaRPr lang="cs-CZ" sz="2800" dirty="0" smtClean="0"/>
          </a:p>
          <a:p>
            <a:r>
              <a:rPr lang="cs-CZ" sz="2800" dirty="0" smtClean="0"/>
              <a:t>Je povinné?</a:t>
            </a:r>
          </a:p>
          <a:p>
            <a:endParaRPr lang="cs-CZ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4016" y="1285860"/>
            <a:ext cx="8686801" cy="4191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214290"/>
            <a:ext cx="654129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710" y="3571876"/>
            <a:ext cx="7820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Brno 2050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front-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3" y="2162228"/>
            <a:ext cx="8686800" cy="35241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Projdete si brožuru obsahující strategické cíle připravovaného strategického plánu Brna (viz studijní materiály)</a:t>
            </a:r>
          </a:p>
          <a:p>
            <a:r>
              <a:rPr lang="cs-CZ" sz="2800" dirty="0" smtClean="0"/>
              <a:t>V dokumentu se zaměříte se na jednotlivé hodnoty. U těch se budete soustředit na cíle a indikátory</a:t>
            </a:r>
          </a:p>
          <a:p>
            <a:r>
              <a:rPr lang="cs-CZ" sz="2800" dirty="0" smtClean="0"/>
              <a:t>Vyberete takové případy, kdy rozhodně není indikátor validní k danému cíli, tzn., že neměří to, co je stanoveno v cíli</a:t>
            </a:r>
          </a:p>
          <a:p>
            <a:r>
              <a:rPr lang="cs-CZ" sz="2800" u="sng" dirty="0" smtClean="0"/>
              <a:t>Zdůvodněte proč</a:t>
            </a:r>
          </a:p>
          <a:p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=""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0094940" y="6286520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 smtClean="0">
                <a:solidFill>
                  <a:schemeClr val="tx2"/>
                </a:solidFill>
              </a:rPr>
              <a:t>52</a:t>
            </a:r>
            <a:endParaRPr lang="cs-CZ" sz="800" cap="non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3200" dirty="0" smtClean="0"/>
              <a:t>Rozsah 1-2 A4</a:t>
            </a:r>
          </a:p>
          <a:p>
            <a:pPr lvl="2"/>
            <a:r>
              <a:rPr lang="cs-CZ" sz="3000" dirty="0" smtClean="0"/>
              <a:t>Alespoň 6 cílů a k nim </a:t>
            </a:r>
            <a:r>
              <a:rPr lang="cs-CZ" sz="3000" dirty="0" smtClean="0"/>
              <a:t>6 indikátorů</a:t>
            </a:r>
            <a:r>
              <a:rPr lang="cs-CZ" sz="3000" dirty="0" smtClean="0"/>
              <a:t>?</a:t>
            </a:r>
          </a:p>
          <a:p>
            <a:pPr lvl="2"/>
            <a:r>
              <a:rPr lang="cs-CZ" sz="3000" dirty="0" smtClean="0"/>
              <a:t>Lze brát jednotlivé cíle i z vícero oddílů (životní prostředí, mobilita atd.)</a:t>
            </a:r>
            <a:endParaRPr lang="cs-CZ" sz="3000" dirty="0" smtClean="0"/>
          </a:p>
          <a:p>
            <a:pPr lvl="2">
              <a:buNone/>
            </a:pPr>
            <a:endParaRPr lang="cs-CZ" sz="3000" dirty="0" smtClean="0"/>
          </a:p>
          <a:p>
            <a:pPr lvl="2">
              <a:buNone/>
            </a:pPr>
            <a:endParaRPr lang="cs-CZ" sz="3000" dirty="0" smtClean="0"/>
          </a:p>
          <a:p>
            <a:pPr lvl="1"/>
            <a:r>
              <a:rPr lang="cs-CZ" sz="3200" dirty="0" smtClean="0"/>
              <a:t>Odevzdat do 23. 11.</a:t>
            </a:r>
          </a:p>
          <a:p>
            <a:pPr lvl="1"/>
            <a:r>
              <a:rPr lang="cs-CZ" sz="3200" dirty="0" smtClean="0"/>
              <a:t>Dotazy?</a:t>
            </a:r>
            <a:endParaRPr lang="cs-CZ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  <p:pic>
        <p:nvPicPr>
          <p:cNvPr id="3" name="Obrázek 2" descr="leporelo_brno2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1571612"/>
            <a:ext cx="10088522" cy="3357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3752" y="1785926"/>
            <a:ext cx="8686801" cy="4191000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http://brno2050.cz/</a:t>
            </a:r>
            <a:r>
              <a:rPr lang="cs-CZ" dirty="0" err="1" smtClean="0">
                <a:hlinkClick r:id="rId2"/>
              </a:rPr>
              <a:t>wp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/2017/06/leporelo_brno2050.jpg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http://hodonin.eu/strategicky-plan-2017-2022/ds-50093/p1=82944&amp;p3=0,+0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znojmocity.cz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znojmo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ma</a:t>
            </a:r>
            <a:r>
              <a:rPr lang="cs-CZ" dirty="0" smtClean="0">
                <a:hlinkClick r:id="rId4"/>
              </a:rPr>
              <a:t>-jasno-</a:t>
            </a:r>
            <a:r>
              <a:rPr lang="cs-CZ" dirty="0" err="1" smtClean="0">
                <a:hlinkClick r:id="rId4"/>
              </a:rPr>
              <a:t>cile</a:t>
            </a:r>
            <a:r>
              <a:rPr lang="cs-CZ" dirty="0" smtClean="0">
                <a:hlinkClick r:id="rId4"/>
              </a:rPr>
              <a:t>-do-roku-2022-definuje-</a:t>
            </a:r>
            <a:r>
              <a:rPr lang="cs-CZ" dirty="0" err="1" smtClean="0">
                <a:hlinkClick r:id="rId4"/>
              </a:rPr>
              <a:t>schvaleny</a:t>
            </a:r>
            <a:r>
              <a:rPr lang="cs-CZ" dirty="0" smtClean="0">
                <a:hlinkClick r:id="rId4"/>
              </a:rPr>
              <a:t>-strategicky-</a:t>
            </a:r>
            <a:r>
              <a:rPr lang="cs-CZ" dirty="0" err="1" smtClean="0">
                <a:hlinkClick r:id="rId4"/>
              </a:rPr>
              <a:t>plan</a:t>
            </a:r>
            <a:r>
              <a:rPr lang="cs-CZ" dirty="0" smtClean="0">
                <a:hlinkClick r:id="rId4"/>
              </a:rPr>
              <a:t>/d-45202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5"/>
              </a:rPr>
              <a:t>http://brno2050.cz/archiv/</a:t>
            </a:r>
            <a:r>
              <a:rPr lang="cs-CZ" dirty="0" err="1" smtClean="0">
                <a:hlinkClick r:id="rId5"/>
              </a:rPr>
              <a:t>wp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content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themes</a:t>
            </a:r>
            <a:r>
              <a:rPr lang="cs-CZ" dirty="0" smtClean="0">
                <a:hlinkClick r:id="rId5"/>
              </a:rPr>
              <a:t>/brno2050/</a:t>
            </a:r>
            <a:r>
              <a:rPr lang="cs-CZ" dirty="0" err="1" smtClean="0">
                <a:hlinkClick r:id="rId5"/>
              </a:rPr>
              <a:t>img</a:t>
            </a:r>
            <a:r>
              <a:rPr lang="cs-CZ" dirty="0" smtClean="0">
                <a:hlinkClick r:id="rId5"/>
              </a:rPr>
              <a:t>/front-</a:t>
            </a:r>
            <a:r>
              <a:rPr lang="cs-CZ" dirty="0" err="1" smtClean="0">
                <a:hlinkClick r:id="rId5"/>
              </a:rPr>
              <a:t>page.jpg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153</Words>
  <Application>Microsoft Office PowerPoint</Application>
  <PresentationFormat>Vlastní</PresentationFormat>
  <Paragraphs>34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Business Contrast 16x9</vt:lpstr>
      <vt:lpstr>Cvičení č. 7</vt:lpstr>
      <vt:lpstr>Strategické plánování</vt:lpstr>
      <vt:lpstr>Prezentace aplikace PowerPoint</vt:lpstr>
      <vt:lpstr>Brno 2050</vt:lpstr>
      <vt:lpstr>Zadání cvičení</vt:lpstr>
      <vt:lpstr>Zadání cvičení</vt:lpstr>
      <vt:lpstr>Díky za pozornost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2017-10-04T16:11:53Z</dcterms:created>
  <dcterms:modified xsi:type="dcterms:W3CDTF">2017-11-16T18:04:47Z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