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0" r:id="rId4"/>
    <p:sldId id="292" r:id="rId5"/>
    <p:sldId id="293" r:id="rId6"/>
    <p:sldId id="295" r:id="rId7"/>
    <p:sldId id="294" r:id="rId8"/>
    <p:sldId id="289" r:id="rId9"/>
    <p:sldId id="282" r:id="rId10"/>
    <p:sldId id="280" r:id="rId11"/>
    <p:sldId id="28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novinky.cz/images/phocagallery/Mista_znama_neznama/Kamenna_Ctvrt_08120720092011_MK/thumbs/phoca_thumb_l_Kamenna_Ctvrt_Brno_12072009_IMG_1800_MK.jpg" TargetMode="External"/><Relationship Id="rId2" Type="http://schemas.openxmlformats.org/officeDocument/2006/relationships/hyperlink" Target="http://78.media.tumblr.com/7ca584bf49c321b0e7bcca61fdb34311/tumblr_inline_o2ewdt9ucY1r97ndl_54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no.cz/fileadmin/user_upload/sprava_mesta/magistrat_mesta_brna/OUPR/UPP/UAP_2016/09_Obcanska_vybavenos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</a:t>
            </a:r>
            <a:r>
              <a:rPr lang="cs-CZ" dirty="0">
                <a:solidFill>
                  <a:srgbClr val="00AEEF"/>
                </a:solidFill>
                <a:latin typeface="Franklin Gothic Medium"/>
              </a:rPr>
              <a:t>8</a:t>
            </a:r>
            <a:endParaRPr lang="cs-CZ" sz="54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Z4107 Vybrané kapitoly městského a regionálního plánování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23. 11. 2017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3752" y="1785926"/>
            <a:ext cx="8686801" cy="4191000"/>
          </a:xfrm>
        </p:spPr>
        <p:txBody>
          <a:bodyPr>
            <a:normAutofit fontScale="92500"/>
          </a:bodyPr>
          <a:lstStyle/>
          <a:p>
            <a:r>
              <a:rPr lang="cs-CZ" dirty="0">
                <a:hlinkClick r:id="rId2"/>
              </a:rPr>
              <a:t>http://78.media.tumblr.com/7ca584bf49c321b0e7bcca61fdb34311/tumblr_inline_o2ewdt9ucY1r97ndl_540.jpg</a:t>
            </a:r>
            <a:endParaRPr lang="cs-CZ" dirty="0"/>
          </a:p>
          <a:p>
            <a:r>
              <a:rPr lang="cs-CZ" dirty="0">
                <a:hlinkClick r:id="rId3"/>
              </a:rPr>
              <a:t>http://www.brnovinky.cz/images/phocagallery/Mista_znama_neznama/Kamenna_Ctvrt_08120720092011_MK/thumbs/phoca_thumb_l_Kamenna_Ctvrt_Brno_12072009_IMG_1800_MK.jpg</a:t>
            </a:r>
            <a:endParaRPr lang="cs-CZ" dirty="0"/>
          </a:p>
          <a:p>
            <a:r>
              <a:rPr lang="cs-CZ" dirty="0"/>
              <a:t>http://www.rexsro.cz/editor/image/stranky3_galerie/tn_zoom_obrazek_92.jpg</a:t>
            </a:r>
          </a:p>
          <a:p>
            <a:r>
              <a:rPr lang="cs-CZ" dirty="0"/>
              <a:t>http://www.amicitia-brno.cz/userFiles/cesty/2011/kamenka/06_dum_od_gaudiho.jpg</a:t>
            </a:r>
          </a:p>
          <a:p>
            <a:r>
              <a:rPr lang="cs-CZ" dirty="0"/>
              <a:t>MAGISTRÁT MĚSTA BRNA–ÚSEK ROZVOJE MĚSTA (2016): Územně analytické podklady–občanská vybavenost, </a:t>
            </a:r>
            <a:r>
              <a:rPr lang="cs-CZ" dirty="0">
                <a:hlinkClick r:id="rId4"/>
              </a:rPr>
              <a:t>https://www.brno.cz/fileadmin/user_upload/sprava_mesta/magistrat_mesta_brna/OUPR/UPP/UAP_2016/09_Obcanska_vybavenost.pdf</a:t>
            </a:r>
            <a:r>
              <a:rPr lang="cs-CZ" dirty="0"/>
              <a:t> (23. 11. 2017)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vyváženého města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121FCCE-C4C6-42D6-B031-BFACC1C86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276872"/>
            <a:ext cx="7766032" cy="33221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vyváženého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Brno?</a:t>
            </a:r>
          </a:p>
          <a:p>
            <a:r>
              <a:rPr lang="cs-CZ" sz="2800" dirty="0" smtClean="0"/>
              <a:t>Kompaktní a vyvážené město – Brno 2050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083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B0B8AFD-1ED9-4DDE-9AFA-4607960B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91" y="-7809"/>
            <a:ext cx="6198165" cy="687969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82B1C4E8-F313-4F91-A4BC-1134FE6E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756" y="404664"/>
            <a:ext cx="2160240" cy="1008112"/>
          </a:xfrm>
        </p:spPr>
        <p:txBody>
          <a:bodyPr>
            <a:normAutofit/>
          </a:bodyPr>
          <a:lstStyle/>
          <a:p>
            <a:r>
              <a:rPr lang="cs-CZ" sz="2800" dirty="0"/>
              <a:t>Zdroj: ÚAP (2016)</a:t>
            </a:r>
          </a:p>
        </p:txBody>
      </p:sp>
    </p:spTree>
    <p:extLst>
      <p:ext uri="{BB962C8B-B14F-4D97-AF65-F5344CB8AC3E}">
        <p14:creationId xmlns:p14="http://schemas.microsoft.com/office/powerpoint/2010/main" val="19329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B8C510CD-B6E4-4537-B2B2-6E2114FF7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389" y="-27140"/>
            <a:ext cx="6674046" cy="688514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314ECBF9-6FAF-4489-A651-F0C2FB67A43D}"/>
              </a:ext>
            </a:extLst>
          </p:cNvPr>
          <p:cNvSpPr txBox="1">
            <a:spLocks/>
          </p:cNvSpPr>
          <p:nvPr/>
        </p:nvSpPr>
        <p:spPr>
          <a:xfrm>
            <a:off x="9190756" y="404664"/>
            <a:ext cx="21602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Zdroj: ÚAP (2016)</a:t>
            </a:r>
          </a:p>
        </p:txBody>
      </p:sp>
    </p:spTree>
    <p:extLst>
      <p:ext uri="{BB962C8B-B14F-4D97-AF65-F5344CB8AC3E}">
        <p14:creationId xmlns:p14="http://schemas.microsoft.com/office/powerpoint/2010/main" val="22494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F12DD2-0EE9-4961-8E2F-0A70E119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Kamenka</a:t>
            </a:r>
            <a:r>
              <a:rPr lang="cs-CZ" dirty="0"/>
              <a:t> – umělci a bohémové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98E18D3-91D3-447B-B100-128E6A7D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700808"/>
            <a:ext cx="3312368" cy="497299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BAB418F-A999-4827-97A5-ABD254F7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76" y="1804641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Vyberte si větší město (české, slovenské, jiné evropské) kromě Brna</a:t>
            </a:r>
          </a:p>
          <a:p>
            <a:r>
              <a:rPr lang="cs-CZ" sz="2800" dirty="0"/>
              <a:t>Pokuste se v něm identifikovat </a:t>
            </a:r>
            <a:r>
              <a:rPr lang="cs-CZ" sz="2800" dirty="0" smtClean="0"/>
              <a:t>několik lokálních center</a:t>
            </a:r>
            <a:endParaRPr lang="cs-CZ" sz="2800" dirty="0"/>
          </a:p>
          <a:p>
            <a:r>
              <a:rPr lang="cs-CZ" sz="2800" dirty="0"/>
              <a:t>Odůvodněte, proč dané místo ve městě považujete za (sub)centrum (lokální centrum)</a:t>
            </a:r>
          </a:p>
          <a:p>
            <a:r>
              <a:rPr lang="cs-CZ" sz="2800" dirty="0"/>
              <a:t>Funkční, nebo sociální?</a:t>
            </a:r>
          </a:p>
          <a:p>
            <a:r>
              <a:rPr lang="cs-CZ" sz="2800" dirty="0"/>
              <a:t>Má nějakou specializaci, nebo je komplexní?</a:t>
            </a:r>
          </a:p>
          <a:p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0094940" y="6286520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tx2"/>
                </a:solidFill>
              </a:rPr>
              <a:t>52</a:t>
            </a:r>
            <a:endParaRPr lang="cs-CZ" sz="800" cap="non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3200" dirty="0"/>
              <a:t>Rozsah 1-2 A4</a:t>
            </a:r>
          </a:p>
          <a:p>
            <a:pPr lvl="1"/>
            <a:endParaRPr lang="cs-CZ" sz="3000" dirty="0"/>
          </a:p>
          <a:p>
            <a:pPr lvl="1"/>
            <a:r>
              <a:rPr lang="cs-CZ" sz="3200" dirty="0"/>
              <a:t>Odevzdat do </a:t>
            </a:r>
            <a:r>
              <a:rPr lang="cs-CZ" sz="3200" dirty="0"/>
              <a:t>7</a:t>
            </a:r>
            <a:r>
              <a:rPr lang="cs-CZ" sz="3200" dirty="0" smtClean="0"/>
              <a:t>. 12.</a:t>
            </a:r>
            <a:endParaRPr lang="cs-CZ" sz="3200" dirty="0"/>
          </a:p>
          <a:p>
            <a:pPr lvl="1"/>
            <a:r>
              <a:rPr lang="cs-CZ" sz="3200" dirty="0"/>
              <a:t>Dotazy?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663352"/>
          </a:xfrm>
        </p:spPr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5D22123-E0DF-459C-9A05-55B28DFB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14" y="1271534"/>
            <a:ext cx="6752299" cy="5064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155</Words>
  <Application>Microsoft Office PowerPoint</Application>
  <PresentationFormat>Vlastní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Business Contrast 16x9</vt:lpstr>
      <vt:lpstr>Cvičení č. 8</vt:lpstr>
      <vt:lpstr>Koncepce vyváženého města</vt:lpstr>
      <vt:lpstr>Koncepce vyváženého města</vt:lpstr>
      <vt:lpstr>Prezentace aplikace PowerPoint</vt:lpstr>
      <vt:lpstr>Prezentace aplikace PowerPoint</vt:lpstr>
      <vt:lpstr>Kamenka – umělci a bohémové</vt:lpstr>
      <vt:lpstr>Zadání cvičení</vt:lpstr>
      <vt:lpstr>Zadání cvičení</vt:lpstr>
      <vt:lpstr>Díky za pozornost!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2017-10-04T16:11:53Z</dcterms:created>
  <dcterms:modified xsi:type="dcterms:W3CDTF">2017-11-23T18:01:39Z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