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57" r:id="rId3"/>
    <p:sldId id="263" r:id="rId4"/>
    <p:sldId id="264" r:id="rId5"/>
    <p:sldId id="267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22" autoAdjust="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5C01-3A5D-4445-B9CA-6A62DF7FCA13}" type="datetimeFigureOut">
              <a:rPr lang="en-GB"/>
              <a:pPr>
                <a:defRPr/>
              </a:pPr>
              <a:t>20/09/2017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GB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0AB64C-1687-4E92-925D-3C53758DA3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9909-7721-4526-9073-AC94EB4D5E58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AD100-9065-40CE-BC64-99135924D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F41B-D557-4A6E-BA53-D4AC8CDA8DF1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EBD3-80F4-4157-B063-581EBBCBA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7704-4A0F-4896-8453-73CA6734083C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7C00-B77B-4776-AF89-1612B208B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B82D-DF73-4503-95F7-2E7D50B65E5B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6E4C6-27E6-41FE-9D28-164E0FC342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79321-FA64-4732-A611-62B0C75322B2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C300-CC0D-470F-A489-B80875A09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3A8C-E196-45C9-9EAA-BB93218139D3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458F6-6556-4DC7-A0B4-105A17933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546D-82E5-4344-BB2E-F0594F8360EB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C00B-8453-4E34-944C-EB045B7DE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F4B55-1EF7-439B-83E3-EC1091380168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C393-FC0D-45C3-8580-0A0268BC4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36C1-85C4-4A84-AFFD-84D198C22F4C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9DD3-884D-4954-9329-171AE5BC6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9160A-F57D-47FF-A58F-0E23AA63BE3A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389F-3E05-48E4-828F-D5EE5BB42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0E6B-BD90-4D44-9046-9C4BADF7B8C2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36B2-0083-4905-A610-101C42CEE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1A9755-A0B9-4D29-BB75-9CCF9ABD6270}" type="datetimeFigureOut">
              <a:rPr lang="cs-CZ"/>
              <a:pPr>
                <a:defRPr/>
              </a:pPr>
              <a:t>20.9.2017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4DADD52-3AEE-44DF-949C-CEC6440D7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799" r:id="rId7"/>
    <p:sldLayoutId id="2147483806" r:id="rId8"/>
    <p:sldLayoutId id="2147483807" r:id="rId9"/>
    <p:sldLayoutId id="2147483798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298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Mapové zdroje</a:t>
            </a:r>
            <a:endParaRPr lang="en-GB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228600" y="3500438"/>
            <a:ext cx="4419600" cy="1300162"/>
          </a:xfrm>
        </p:spPr>
        <p:txBody>
          <a:bodyPr/>
          <a:lstStyle/>
          <a:p>
            <a:pPr eaLnBrk="1" hangingPunct="1"/>
            <a:r>
              <a:rPr lang="cs-CZ" dirty="0" smtClean="0"/>
              <a:t>Cvičení č. 1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Jan Brodský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Mapové zdroje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 povolená absence (jinak omluvenka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cs-CZ" dirty="0" smtClean="0"/>
          </a:p>
          <a:p>
            <a:pPr eaLnBrk="1" hangingPunct="1"/>
            <a:r>
              <a:rPr lang="cs-CZ" dirty="0" smtClean="0"/>
              <a:t>Náplň cvičení:</a:t>
            </a:r>
          </a:p>
          <a:p>
            <a:pPr lvl="1" eaLnBrk="1" hangingPunct="1"/>
            <a:r>
              <a:rPr lang="cs-CZ" dirty="0" smtClean="0"/>
              <a:t>opakování</a:t>
            </a:r>
          </a:p>
          <a:p>
            <a:pPr lvl="1" eaLnBrk="1" hangingPunct="1"/>
            <a:r>
              <a:rPr lang="cs-CZ" dirty="0" smtClean="0"/>
              <a:t>další cvičení</a:t>
            </a:r>
          </a:p>
          <a:p>
            <a:pPr eaLnBrk="1" hangingPunct="1"/>
            <a:r>
              <a:rPr lang="cs-CZ" dirty="0" smtClean="0"/>
              <a:t>Zkouška:</a:t>
            </a:r>
          </a:p>
          <a:p>
            <a:pPr lvl="1" eaLnBrk="1" hangingPunct="1"/>
            <a:r>
              <a:rPr lang="cs-CZ" dirty="0" smtClean="0"/>
              <a:t>písemná</a:t>
            </a:r>
          </a:p>
          <a:p>
            <a:pPr lvl="1" eaLnBrk="1" hangingPunct="1"/>
            <a:r>
              <a:rPr lang="cs-CZ" dirty="0" smtClean="0"/>
              <a:t>Mohou se objevit i otázky na látku ze cvičení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Analogové</a:t>
            </a:r>
            <a:r>
              <a:rPr lang="en-GB" dirty="0" smtClean="0"/>
              <a:t> </a:t>
            </a:r>
            <a:r>
              <a:rPr lang="en-GB" dirty="0" err="1"/>
              <a:t>zdroje</a:t>
            </a:r>
            <a:r>
              <a:rPr lang="en-GB" dirty="0"/>
              <a:t> v </a:t>
            </a:r>
            <a:r>
              <a:rPr lang="en-GB" dirty="0" err="1"/>
              <a:t>kartografii</a:t>
            </a:r>
            <a:r>
              <a:rPr lang="en-GB" dirty="0"/>
              <a:t>: </a:t>
            </a:r>
            <a:r>
              <a:rPr lang="en-GB" dirty="0" err="1"/>
              <a:t>mapové</a:t>
            </a:r>
            <a:r>
              <a:rPr lang="en-GB" dirty="0"/>
              <a:t> </a:t>
            </a:r>
            <a:r>
              <a:rPr lang="en-GB" dirty="0" err="1"/>
              <a:t>sbírky</a:t>
            </a:r>
            <a:r>
              <a:rPr lang="en-GB" dirty="0"/>
              <a:t>, </a:t>
            </a:r>
            <a:r>
              <a:rPr lang="en-GB" dirty="0" err="1"/>
              <a:t>analogová</a:t>
            </a:r>
            <a:r>
              <a:rPr lang="en-GB" dirty="0"/>
              <a:t> </a:t>
            </a:r>
            <a:r>
              <a:rPr lang="en-GB" dirty="0" err="1"/>
              <a:t>mapová</a:t>
            </a:r>
            <a:r>
              <a:rPr lang="en-GB" dirty="0"/>
              <a:t> a </a:t>
            </a:r>
            <a:r>
              <a:rPr lang="en-GB" dirty="0" err="1"/>
              <a:t>atlasová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 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možnosti využití starých map a atlasů k získání dat pro tvorbu map různého zaměření; kritická analýza, kritéria použitelnosti, ohraničení a rizika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Státní</a:t>
            </a:r>
            <a:r>
              <a:rPr lang="en-GB" dirty="0" smtClean="0"/>
              <a:t> </a:t>
            </a:r>
            <a:r>
              <a:rPr lang="en-GB" dirty="0" err="1"/>
              <a:t>mapová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, </a:t>
            </a:r>
            <a:r>
              <a:rPr lang="en-GB" dirty="0" err="1"/>
              <a:t>významná</a:t>
            </a:r>
            <a:r>
              <a:rPr lang="en-GB" dirty="0"/>
              <a:t> </a:t>
            </a:r>
            <a:r>
              <a:rPr lang="en-GB" dirty="0" err="1"/>
              <a:t>produkce</a:t>
            </a:r>
            <a:r>
              <a:rPr lang="en-GB" dirty="0"/>
              <a:t> map a </a:t>
            </a:r>
            <a:r>
              <a:rPr lang="en-GB" dirty="0" err="1"/>
              <a:t>atlasů</a:t>
            </a:r>
            <a:r>
              <a:rPr lang="en-GB" dirty="0"/>
              <a:t> v </a:t>
            </a:r>
            <a:r>
              <a:rPr lang="en-GB" dirty="0" err="1"/>
              <a:t>soukromém</a:t>
            </a:r>
            <a:r>
              <a:rPr lang="en-GB" dirty="0"/>
              <a:t> </a:t>
            </a:r>
            <a:r>
              <a:rPr lang="en-GB" dirty="0" err="1"/>
              <a:t>sektoru</a:t>
            </a:r>
            <a:r>
              <a:rPr lang="en-GB" dirty="0"/>
              <a:t> (</a:t>
            </a:r>
            <a:r>
              <a:rPr lang="en-GB" dirty="0" err="1"/>
              <a:t>autoatlasy</a:t>
            </a:r>
            <a:r>
              <a:rPr lang="en-GB" dirty="0"/>
              <a:t>, </a:t>
            </a:r>
            <a:r>
              <a:rPr lang="en-GB" dirty="0" err="1"/>
              <a:t>turistické</a:t>
            </a:r>
            <a:r>
              <a:rPr lang="en-GB" dirty="0"/>
              <a:t> </a:t>
            </a:r>
            <a:r>
              <a:rPr lang="en-GB" dirty="0" err="1"/>
              <a:t>mapy</a:t>
            </a:r>
            <a:r>
              <a:rPr lang="en-GB" dirty="0"/>
              <a:t>, </a:t>
            </a:r>
            <a:r>
              <a:rPr lang="en-GB" dirty="0" err="1"/>
              <a:t>aj</a:t>
            </a:r>
            <a:r>
              <a:rPr lang="en-GB" dirty="0"/>
              <a:t>.) 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Digitální</a:t>
            </a:r>
            <a:r>
              <a:rPr lang="en-GB" dirty="0" smtClean="0"/>
              <a:t> </a:t>
            </a:r>
            <a:r>
              <a:rPr lang="en-GB" dirty="0" err="1"/>
              <a:t>zdroje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; data, </a:t>
            </a:r>
            <a:r>
              <a:rPr lang="en-GB" dirty="0" err="1"/>
              <a:t>informace</a:t>
            </a:r>
            <a:r>
              <a:rPr lang="en-GB" dirty="0"/>
              <a:t> a </a:t>
            </a:r>
            <a:r>
              <a:rPr lang="en-GB" dirty="0" err="1"/>
              <a:t>znalosti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Internetu</a:t>
            </a:r>
            <a:r>
              <a:rPr lang="en-GB" dirty="0"/>
              <a:t>; </a:t>
            </a:r>
            <a:r>
              <a:rPr lang="en-GB" dirty="0" err="1"/>
              <a:t>elektronické</a:t>
            </a:r>
            <a:r>
              <a:rPr lang="en-GB" dirty="0"/>
              <a:t> </a:t>
            </a:r>
            <a:r>
              <a:rPr lang="en-GB" dirty="0" err="1"/>
              <a:t>atlasy</a:t>
            </a:r>
            <a:r>
              <a:rPr lang="en-GB" dirty="0"/>
              <a:t> 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Využití a hodnocení zdrojů </a:t>
            </a:r>
            <a:r>
              <a:rPr lang="cs-CZ" dirty="0" err="1"/>
              <a:t>protorových</a:t>
            </a:r>
            <a:r>
              <a:rPr lang="cs-CZ" dirty="0"/>
              <a:t> dat a informací pro tvorbu map, a to domácích, evropských a globálních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smtClean="0"/>
              <a:t>ČR </a:t>
            </a:r>
            <a:r>
              <a:rPr lang="en-GB" dirty="0"/>
              <a:t>a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dirty="0" err="1"/>
              <a:t>digitálních</a:t>
            </a:r>
            <a:r>
              <a:rPr lang="en-GB" dirty="0"/>
              <a:t> </a:t>
            </a:r>
            <a:r>
              <a:rPr lang="en-GB" dirty="0" err="1"/>
              <a:t>datových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: </a:t>
            </a:r>
            <a:r>
              <a:rPr lang="en-GB" dirty="0" err="1"/>
              <a:t>civilní</a:t>
            </a:r>
            <a:r>
              <a:rPr lang="en-GB" dirty="0"/>
              <a:t> a </a:t>
            </a:r>
            <a:r>
              <a:rPr lang="en-GB" dirty="0" err="1"/>
              <a:t>vojenský</a:t>
            </a:r>
            <a:r>
              <a:rPr lang="en-GB" dirty="0"/>
              <a:t> </a:t>
            </a:r>
            <a:r>
              <a:rPr lang="en-GB" dirty="0" err="1" smtClean="0"/>
              <a:t>sektor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ZABAGED (Základní báze geografických dat), DMR (digitální modely reliéfu Armády ČR</a:t>
            </a:r>
            <a:r>
              <a:rPr lang="cs-CZ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Jednotné</a:t>
            </a:r>
            <a:r>
              <a:rPr lang="en-GB" dirty="0" smtClean="0"/>
              <a:t>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mapové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 ČR: </a:t>
            </a:r>
            <a:r>
              <a:rPr lang="en-GB" dirty="0" err="1"/>
              <a:t>teoretické</a:t>
            </a:r>
            <a:r>
              <a:rPr lang="en-GB" dirty="0"/>
              <a:t> </a:t>
            </a:r>
            <a:r>
              <a:rPr lang="en-GB" dirty="0" err="1"/>
              <a:t>předpoklady</a:t>
            </a:r>
            <a:r>
              <a:rPr lang="en-GB" dirty="0"/>
              <a:t>, </a:t>
            </a:r>
            <a:r>
              <a:rPr lang="en-GB" dirty="0" err="1"/>
              <a:t>koncepce</a:t>
            </a:r>
            <a:r>
              <a:rPr lang="en-GB" dirty="0"/>
              <a:t>, </a:t>
            </a:r>
            <a:r>
              <a:rPr lang="en-GB" dirty="0" err="1"/>
              <a:t>praktické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; </a:t>
            </a:r>
            <a:r>
              <a:rPr lang="en-GB" dirty="0" err="1"/>
              <a:t>implementace</a:t>
            </a:r>
            <a:r>
              <a:rPr lang="en-GB" dirty="0"/>
              <a:t>. 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 smtClean="0"/>
              <a:t>Digitální</a:t>
            </a:r>
            <a:r>
              <a:rPr lang="en-GB" dirty="0" smtClean="0"/>
              <a:t> </a:t>
            </a:r>
            <a:r>
              <a:rPr lang="en-GB" dirty="0" err="1"/>
              <a:t>fotogrammetrie</a:t>
            </a:r>
            <a:r>
              <a:rPr lang="en-GB" dirty="0"/>
              <a:t> a </a:t>
            </a:r>
            <a:r>
              <a:rPr lang="en-GB" dirty="0" err="1"/>
              <a:t>mapová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 v ČR. </a:t>
            </a: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Mapové zdroje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Evropa</a:t>
            </a:r>
            <a:r>
              <a:rPr lang="en-GB" dirty="0"/>
              <a:t>: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mapové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/>
              <a:t>(SABE, MEGRIN, PETIT, </a:t>
            </a:r>
            <a:r>
              <a:rPr lang="en-GB" dirty="0" err="1"/>
              <a:t>aj</a:t>
            </a:r>
            <a:r>
              <a:rPr lang="en-GB" dirty="0"/>
              <a:t>.) </a:t>
            </a:r>
            <a:endParaRPr lang="cs-CZ" dirty="0" smtClean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 smtClean="0"/>
              <a:t>GMES </a:t>
            </a:r>
            <a:r>
              <a:rPr lang="cs-CZ" dirty="0" smtClean="0">
                <a:sym typeface="Wingdings" panose="05000000000000000000" pitchFamily="2" charset="2"/>
              </a:rPr>
              <a:t> </a:t>
            </a:r>
            <a:r>
              <a:rPr lang="cs-CZ" dirty="0" err="1" smtClean="0">
                <a:sym typeface="Wingdings" panose="05000000000000000000" pitchFamily="2" charset="2"/>
              </a:rPr>
              <a:t>Copernicus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Současné evropské projekty: INSPIRE (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Spatial</a:t>
            </a:r>
            <a:r>
              <a:rPr lang="cs-CZ" dirty="0"/>
              <a:t> Data in </a:t>
            </a:r>
            <a:r>
              <a:rPr lang="cs-CZ" dirty="0" err="1"/>
              <a:t>Europe</a:t>
            </a:r>
            <a:r>
              <a:rPr lang="cs-CZ" dirty="0"/>
              <a:t>), </a:t>
            </a:r>
            <a:r>
              <a:rPr lang="cs-CZ" dirty="0" err="1" smtClean="0"/>
              <a:t>EuroEuroSpec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Specifications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reference data), </a:t>
            </a:r>
            <a:r>
              <a:rPr lang="cs-CZ" dirty="0" err="1"/>
              <a:t>EuroRegionalMap</a:t>
            </a:r>
            <a:r>
              <a:rPr lang="cs-CZ" dirty="0"/>
              <a:t> (1:250 000 </a:t>
            </a:r>
            <a:r>
              <a:rPr lang="cs-CZ" dirty="0" err="1"/>
              <a:t>Topographic</a:t>
            </a:r>
            <a:r>
              <a:rPr lang="cs-CZ" dirty="0"/>
              <a:t> Database), </a:t>
            </a:r>
            <a:r>
              <a:rPr lang="cs-CZ" dirty="0" err="1"/>
              <a:t>EuroGlobalMap</a:t>
            </a:r>
            <a:r>
              <a:rPr lang="cs-CZ" dirty="0"/>
              <a:t> (</a:t>
            </a:r>
            <a:r>
              <a:rPr lang="cs-CZ" dirty="0" err="1"/>
              <a:t>Contribution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Map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Evropa</a:t>
            </a:r>
            <a:r>
              <a:rPr lang="en-GB" dirty="0"/>
              <a:t>: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a </a:t>
            </a:r>
            <a:r>
              <a:rPr lang="en-GB" dirty="0" err="1"/>
              <a:t>informací</a:t>
            </a:r>
            <a:r>
              <a:rPr lang="en-GB" dirty="0"/>
              <a:t> v </a:t>
            </a:r>
            <a:r>
              <a:rPr lang="en-GB" dirty="0" err="1"/>
              <a:t>zemích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EU: ABDS, </a:t>
            </a:r>
            <a:r>
              <a:rPr lang="en-GB" dirty="0" err="1"/>
              <a:t>aj</a:t>
            </a:r>
            <a:r>
              <a:rPr lang="en-GB" dirty="0"/>
              <a:t>. 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Tvorba</a:t>
            </a:r>
            <a:r>
              <a:rPr lang="en-GB" dirty="0"/>
              <a:t>, </a:t>
            </a:r>
            <a:r>
              <a:rPr lang="en-GB" dirty="0" err="1"/>
              <a:t>koncepce</a:t>
            </a:r>
            <a:r>
              <a:rPr lang="en-GB" dirty="0"/>
              <a:t> a </a:t>
            </a:r>
            <a:r>
              <a:rPr lang="en-GB" dirty="0" err="1"/>
              <a:t>implementace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geografické</a:t>
            </a:r>
            <a:r>
              <a:rPr lang="en-GB" dirty="0"/>
              <a:t> </a:t>
            </a:r>
            <a:r>
              <a:rPr lang="en-GB" dirty="0" err="1"/>
              <a:t>informační</a:t>
            </a:r>
            <a:r>
              <a:rPr lang="en-GB" dirty="0"/>
              <a:t> </a:t>
            </a:r>
            <a:r>
              <a:rPr lang="en-GB" dirty="0" err="1"/>
              <a:t>infrastruktury</a:t>
            </a:r>
            <a:r>
              <a:rPr lang="en-GB" dirty="0"/>
              <a:t>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 </a:t>
            </a:r>
            <a:r>
              <a:rPr lang="cs-CZ" dirty="0" err="1"/>
              <a:t>LaClef</a:t>
            </a:r>
            <a:r>
              <a:rPr lang="cs-CZ" dirty="0"/>
              <a:t> (</a:t>
            </a:r>
            <a:r>
              <a:rPr lang="cs-CZ" dirty="0" err="1"/>
              <a:t>Metadata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), ESMI (</a:t>
            </a:r>
            <a:r>
              <a:rPr lang="cs-CZ" dirty="0" err="1"/>
              <a:t>Linking</a:t>
            </a:r>
            <a:r>
              <a:rPr lang="cs-CZ" dirty="0"/>
              <a:t> </a:t>
            </a:r>
            <a:r>
              <a:rPr lang="cs-CZ" dirty="0" err="1"/>
              <a:t>Metadata</a:t>
            </a:r>
            <a:r>
              <a:rPr lang="cs-CZ" dirty="0"/>
              <a:t> </a:t>
            </a:r>
            <a:r>
              <a:rPr lang="cs-CZ" dirty="0" err="1"/>
              <a:t>Providers</a:t>
            </a:r>
            <a:r>
              <a:rPr lang="cs-CZ" dirty="0"/>
              <a:t>), ETEMII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Territorial</a:t>
            </a:r>
            <a:r>
              <a:rPr lang="cs-CZ" dirty="0"/>
              <a:t> Management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Statistické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v </a:t>
            </a:r>
            <a:r>
              <a:rPr lang="en-GB" dirty="0" smtClean="0"/>
              <a:t>ČR</a:t>
            </a:r>
            <a:r>
              <a:rPr lang="cs-CZ" dirty="0" smtClean="0"/>
              <a:t> (ČSÚ)</a:t>
            </a:r>
            <a:r>
              <a:rPr lang="en-GB" dirty="0" smtClean="0"/>
              <a:t>, </a:t>
            </a:r>
            <a:r>
              <a:rPr lang="en-GB" dirty="0"/>
              <a:t>EU (</a:t>
            </a:r>
            <a:r>
              <a:rPr lang="en-GB" dirty="0" smtClean="0"/>
              <a:t>Eurostat </a:t>
            </a:r>
            <a:r>
              <a:rPr lang="en-GB" dirty="0" err="1"/>
              <a:t>aj</a:t>
            </a:r>
            <a:r>
              <a:rPr lang="en-GB" dirty="0"/>
              <a:t>.) 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světě</a:t>
            </a:r>
            <a:r>
              <a:rPr lang="en-GB" dirty="0"/>
              <a:t> (OSN, FAO, </a:t>
            </a:r>
            <a:r>
              <a:rPr lang="en-GB" dirty="0" err="1"/>
              <a:t>aj</a:t>
            </a:r>
            <a:r>
              <a:rPr lang="en-GB" dirty="0"/>
              <a:t>.) 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Svět</a:t>
            </a:r>
            <a:r>
              <a:rPr lang="en-GB" dirty="0"/>
              <a:t>: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mapování</a:t>
            </a:r>
            <a:r>
              <a:rPr lang="en-GB" dirty="0"/>
              <a:t> a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prostorová</a:t>
            </a:r>
            <a:r>
              <a:rPr lang="en-GB" dirty="0"/>
              <a:t> </a:t>
            </a:r>
            <a:r>
              <a:rPr lang="en-GB" dirty="0" err="1"/>
              <a:t>datová</a:t>
            </a:r>
            <a:r>
              <a:rPr lang="en-GB" dirty="0"/>
              <a:t> </a:t>
            </a:r>
            <a:r>
              <a:rPr lang="en-GB" dirty="0" err="1"/>
              <a:t>infrastruktura</a:t>
            </a:r>
            <a:r>
              <a:rPr lang="en-GB" dirty="0"/>
              <a:t>. </a:t>
            </a:r>
            <a:endParaRPr lang="cs-CZ" dirty="0"/>
          </a:p>
          <a:p>
            <a:pPr marL="548640" lvl="1" indent="-18288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FGDC (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Data </a:t>
            </a:r>
            <a:r>
              <a:rPr lang="cs-CZ" dirty="0" err="1"/>
              <a:t>Committee</a:t>
            </a:r>
            <a:r>
              <a:rPr lang="cs-CZ" dirty="0"/>
              <a:t>, USA), </a:t>
            </a:r>
            <a:r>
              <a:rPr lang="cs-CZ" dirty="0" err="1"/>
              <a:t>Geo-Connections</a:t>
            </a:r>
            <a:r>
              <a:rPr lang="cs-CZ" dirty="0"/>
              <a:t> (</a:t>
            </a:r>
            <a:r>
              <a:rPr lang="cs-CZ" dirty="0" err="1"/>
              <a:t>Canada</a:t>
            </a:r>
            <a:r>
              <a:rPr lang="cs-CZ" dirty="0"/>
              <a:t>), NGDF (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/>
              <a:t>Geospatial</a:t>
            </a:r>
            <a:r>
              <a:rPr lang="cs-CZ" dirty="0"/>
              <a:t> Data Framework, U.K</a:t>
            </a:r>
            <a:r>
              <a:rPr lang="cs-CZ" dirty="0" smtClean="0"/>
              <a:t>.), Digital </a:t>
            </a:r>
            <a:r>
              <a:rPr lang="cs-CZ" dirty="0"/>
              <a:t>Chart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, GM (</a:t>
            </a:r>
            <a:r>
              <a:rPr lang="cs-CZ" dirty="0" err="1"/>
              <a:t>Global</a:t>
            </a:r>
            <a:r>
              <a:rPr lang="cs-CZ" dirty="0"/>
              <a:t> Map), GSDI (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Spatial</a:t>
            </a:r>
            <a:r>
              <a:rPr lang="cs-CZ" dirty="0"/>
              <a:t> Data </a:t>
            </a:r>
            <a:r>
              <a:rPr lang="cs-CZ" dirty="0" err="1" smtClean="0"/>
              <a:t>Infrastructure</a:t>
            </a:r>
            <a:r>
              <a:rPr lang="cs-CZ" dirty="0" smtClean="0"/>
              <a:t>)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dirty="0" err="1"/>
              <a:t>Svět</a:t>
            </a:r>
            <a:r>
              <a:rPr lang="en-GB" dirty="0"/>
              <a:t>: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planeta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 a </a:t>
            </a:r>
            <a:r>
              <a:rPr lang="en-GB" dirty="0" err="1"/>
              <a:t>Geografická</a:t>
            </a:r>
            <a:r>
              <a:rPr lang="en-GB" dirty="0"/>
              <a:t> </a:t>
            </a:r>
            <a:r>
              <a:rPr lang="en-GB" dirty="0" err="1"/>
              <a:t>datová</a:t>
            </a:r>
            <a:r>
              <a:rPr lang="en-GB" dirty="0"/>
              <a:t> </a:t>
            </a:r>
            <a:r>
              <a:rPr lang="en-GB" dirty="0" err="1"/>
              <a:t>báze</a:t>
            </a:r>
            <a:r>
              <a:rPr lang="en-GB" dirty="0"/>
              <a:t> OSN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Děkuji za pozornost!</a:t>
            </a:r>
            <a:endParaRPr lang="en-GB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ošky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659</TotalTime>
  <Words>368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Došky</vt:lpstr>
      <vt:lpstr>Mapové zdroje</vt:lpstr>
      <vt:lpstr>Mapové zdroje</vt:lpstr>
      <vt:lpstr>Mapové zdroje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Mapové zdroje</dc:title>
  <dc:creator>Barca</dc:creator>
  <cp:lastModifiedBy>Bróďa</cp:lastModifiedBy>
  <cp:revision>56</cp:revision>
  <dcterms:created xsi:type="dcterms:W3CDTF">2013-09-16T17:39:20Z</dcterms:created>
  <dcterms:modified xsi:type="dcterms:W3CDTF">2017-09-20T16:05:49Z</dcterms:modified>
</cp:coreProperties>
</file>