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7"/>
  </p:notesMasterIdLst>
  <p:sldIdLst>
    <p:sldId id="256" r:id="rId2"/>
    <p:sldId id="257" r:id="rId3"/>
    <p:sldId id="263" r:id="rId4"/>
    <p:sldId id="264" r:id="rId5"/>
    <p:sldId id="267" r:id="rId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5522" autoAdjust="0"/>
  </p:normalViewPr>
  <p:slideViewPr>
    <p:cSldViewPr>
      <p:cViewPr varScale="1">
        <p:scale>
          <a:sx n="66" d="100"/>
          <a:sy n="66" d="100"/>
        </p:scale>
        <p:origin x="-54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00D5C01-3A5D-4445-B9CA-6A62DF7FCA13}" type="datetimeFigureOut">
              <a:rPr lang="en-GB"/>
              <a:pPr>
                <a:defRPr/>
              </a:pPr>
              <a:t>20/09/2017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en-GB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C0AB64C-1687-4E92-925D-3C53758DA32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32769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4"/>
          <p:cNvGrpSpPr>
            <a:grpSpLocks/>
          </p:cNvGrpSpPr>
          <p:nvPr/>
        </p:nvGrpSpPr>
        <p:grpSpPr bwMode="auto">
          <a:xfrm>
            <a:off x="0" y="-30163"/>
            <a:ext cx="9067800" cy="6889751"/>
            <a:chOff x="0" y="-30477"/>
            <a:chExt cx="9067800" cy="6889273"/>
          </a:xfrm>
        </p:grpSpPr>
        <p:cxnSp>
          <p:nvCxnSpPr>
            <p:cNvPr id="5" name="Straight Connector 109"/>
            <p:cNvCxnSpPr/>
            <p:nvPr/>
          </p:nvCxnSpPr>
          <p:spPr>
            <a:xfrm rot="16200000" flipH="1">
              <a:off x="-14475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176"/>
            <p:cNvCxnSpPr/>
            <p:nvPr/>
          </p:nvCxnSpPr>
          <p:spPr>
            <a:xfrm rot="16200000" flipH="1">
              <a:off x="-1638062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177"/>
            <p:cNvCxnSpPr/>
            <p:nvPr/>
          </p:nvCxnSpPr>
          <p:spPr>
            <a:xfrm rot="5400000">
              <a:off x="-1485662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180"/>
            <p:cNvCxnSpPr/>
            <p:nvPr/>
          </p:nvCxnSpPr>
          <p:spPr>
            <a:xfrm rot="5400000">
              <a:off x="-3238262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181"/>
            <p:cNvCxnSpPr/>
            <p:nvPr/>
          </p:nvCxnSpPr>
          <p:spPr>
            <a:xfrm rot="16200000" flipH="1">
              <a:off x="-3314462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182"/>
            <p:cNvCxnSpPr/>
            <p:nvPr/>
          </p:nvCxnSpPr>
          <p:spPr>
            <a:xfrm rot="16200000" flipH="1">
              <a:off x="-1371362" y="2971246"/>
              <a:ext cx="6857524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83"/>
            <p:cNvCxnSpPr/>
            <p:nvPr/>
          </p:nvCxnSpPr>
          <p:spPr>
            <a:xfrm rot="16200000" flipH="1">
              <a:off x="-2819162" y="3199846"/>
              <a:ext cx="6857524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84"/>
            <p:cNvCxnSpPr/>
            <p:nvPr/>
          </p:nvCxnSpPr>
          <p:spPr>
            <a:xfrm rot="5400000">
              <a:off x="-2704862" y="3237946"/>
              <a:ext cx="6857524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85"/>
            <p:cNvCxnSpPr/>
            <p:nvPr/>
          </p:nvCxnSpPr>
          <p:spPr>
            <a:xfrm rot="16200000" flipH="1">
              <a:off x="-2133362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86"/>
            <p:cNvCxnSpPr/>
            <p:nvPr/>
          </p:nvCxnSpPr>
          <p:spPr>
            <a:xfrm rot="16200000" flipH="1">
              <a:off x="-31239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87"/>
            <p:cNvCxnSpPr/>
            <p:nvPr/>
          </p:nvCxnSpPr>
          <p:spPr>
            <a:xfrm rot="16200000" flipH="1">
              <a:off x="-18285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88"/>
            <p:cNvCxnSpPr/>
            <p:nvPr/>
          </p:nvCxnSpPr>
          <p:spPr>
            <a:xfrm rot="16200000" flipH="1">
              <a:off x="-28191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89"/>
            <p:cNvCxnSpPr/>
            <p:nvPr/>
          </p:nvCxnSpPr>
          <p:spPr>
            <a:xfrm rot="16200000" flipH="1">
              <a:off x="-2438162" y="3123646"/>
              <a:ext cx="6857524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64"/>
            <p:cNvCxnSpPr/>
            <p:nvPr/>
          </p:nvCxnSpPr>
          <p:spPr>
            <a:xfrm rot="5400000">
              <a:off x="-1731724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65"/>
            <p:cNvCxnSpPr/>
            <p:nvPr/>
          </p:nvCxnSpPr>
          <p:spPr>
            <a:xfrm rot="5400000">
              <a:off x="-1141968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68"/>
            <p:cNvCxnSpPr/>
            <p:nvPr/>
          </p:nvCxnSpPr>
          <p:spPr>
            <a:xfrm rot="5400000">
              <a:off x="-9141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172"/>
            <p:cNvCxnSpPr/>
            <p:nvPr/>
          </p:nvCxnSpPr>
          <p:spPr>
            <a:xfrm rot="5400000">
              <a:off x="-1855549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120"/>
            <p:cNvCxnSpPr/>
            <p:nvPr/>
          </p:nvCxnSpPr>
          <p:spPr>
            <a:xfrm rot="16200000" flipH="1">
              <a:off x="-2642949" y="3252233"/>
              <a:ext cx="6857524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144"/>
            <p:cNvCxnSpPr/>
            <p:nvPr/>
          </p:nvCxnSpPr>
          <p:spPr>
            <a:xfrm rot="16200000" flipH="1">
              <a:off x="-1953974" y="3325258"/>
              <a:ext cx="6857524" cy="206375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107"/>
            <p:cNvCxnSpPr/>
            <p:nvPr/>
          </p:nvCxnSpPr>
          <p:spPr>
            <a:xfrm rot="16200000" flipH="1">
              <a:off x="-23619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08"/>
            <p:cNvCxnSpPr/>
            <p:nvPr/>
          </p:nvCxnSpPr>
          <p:spPr>
            <a:xfrm rot="16200000" flipH="1">
              <a:off x="-21333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09"/>
            <p:cNvCxnSpPr/>
            <p:nvPr/>
          </p:nvCxnSpPr>
          <p:spPr>
            <a:xfrm rot="16200000" flipH="1">
              <a:off x="1067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10"/>
            <p:cNvCxnSpPr/>
            <p:nvPr/>
          </p:nvCxnSpPr>
          <p:spPr>
            <a:xfrm rot="16200000" flipH="1">
              <a:off x="8765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11"/>
            <p:cNvCxnSpPr/>
            <p:nvPr/>
          </p:nvCxnSpPr>
          <p:spPr>
            <a:xfrm rot="5400000">
              <a:off x="1028938" y="3237946"/>
              <a:ext cx="6857524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12"/>
            <p:cNvCxnSpPr/>
            <p:nvPr/>
          </p:nvCxnSpPr>
          <p:spPr>
            <a:xfrm rot="5400000">
              <a:off x="-723662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13"/>
            <p:cNvCxnSpPr/>
            <p:nvPr/>
          </p:nvCxnSpPr>
          <p:spPr>
            <a:xfrm rot="16200000" flipH="1">
              <a:off x="-799862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214"/>
            <p:cNvCxnSpPr/>
            <p:nvPr/>
          </p:nvCxnSpPr>
          <p:spPr>
            <a:xfrm rot="5400000">
              <a:off x="-152161" y="3428446"/>
              <a:ext cx="6857524" cy="3175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215"/>
            <p:cNvCxnSpPr/>
            <p:nvPr/>
          </p:nvCxnSpPr>
          <p:spPr>
            <a:xfrm rot="16200000" flipH="1">
              <a:off x="-304562" y="3199846"/>
              <a:ext cx="6857524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216"/>
            <p:cNvCxnSpPr/>
            <p:nvPr/>
          </p:nvCxnSpPr>
          <p:spPr>
            <a:xfrm rot="5400000">
              <a:off x="-190262" y="3237946"/>
              <a:ext cx="6857524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217"/>
            <p:cNvCxnSpPr/>
            <p:nvPr/>
          </p:nvCxnSpPr>
          <p:spPr>
            <a:xfrm rot="16200000" flipH="1">
              <a:off x="3812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218"/>
            <p:cNvCxnSpPr/>
            <p:nvPr/>
          </p:nvCxnSpPr>
          <p:spPr>
            <a:xfrm rot="16200000" flipH="1">
              <a:off x="-6093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219"/>
            <p:cNvCxnSpPr/>
            <p:nvPr/>
          </p:nvCxnSpPr>
          <p:spPr>
            <a:xfrm rot="16200000" flipH="1">
              <a:off x="686038" y="3352246"/>
              <a:ext cx="6857524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220"/>
            <p:cNvCxnSpPr/>
            <p:nvPr/>
          </p:nvCxnSpPr>
          <p:spPr>
            <a:xfrm rot="16200000" flipH="1">
              <a:off x="-3045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221"/>
            <p:cNvCxnSpPr/>
            <p:nvPr/>
          </p:nvCxnSpPr>
          <p:spPr>
            <a:xfrm rot="5400000">
              <a:off x="-1028462" y="3314146"/>
              <a:ext cx="6857524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222"/>
            <p:cNvCxnSpPr/>
            <p:nvPr/>
          </p:nvCxnSpPr>
          <p:spPr>
            <a:xfrm rot="5400000">
              <a:off x="782876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223"/>
            <p:cNvCxnSpPr/>
            <p:nvPr/>
          </p:nvCxnSpPr>
          <p:spPr>
            <a:xfrm rot="5400000">
              <a:off x="1372632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224"/>
            <p:cNvCxnSpPr/>
            <p:nvPr/>
          </p:nvCxnSpPr>
          <p:spPr>
            <a:xfrm rot="5400000">
              <a:off x="16004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225"/>
            <p:cNvCxnSpPr/>
            <p:nvPr/>
          </p:nvCxnSpPr>
          <p:spPr>
            <a:xfrm rot="5400000">
              <a:off x="659051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226"/>
            <p:cNvCxnSpPr/>
            <p:nvPr/>
          </p:nvCxnSpPr>
          <p:spPr>
            <a:xfrm rot="16200000" flipH="1">
              <a:off x="-128349" y="3252233"/>
              <a:ext cx="6857524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227"/>
            <p:cNvCxnSpPr/>
            <p:nvPr/>
          </p:nvCxnSpPr>
          <p:spPr>
            <a:xfrm rot="16200000" flipH="1">
              <a:off x="560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228"/>
            <p:cNvCxnSpPr/>
            <p:nvPr/>
          </p:nvCxnSpPr>
          <p:spPr>
            <a:xfrm rot="16200000" flipH="1">
              <a:off x="1526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229"/>
            <p:cNvCxnSpPr/>
            <p:nvPr/>
          </p:nvCxnSpPr>
          <p:spPr>
            <a:xfrm rot="16200000" flipH="1">
              <a:off x="3812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236"/>
            <p:cNvCxnSpPr/>
            <p:nvPr/>
          </p:nvCxnSpPr>
          <p:spPr>
            <a:xfrm rot="16200000" flipH="1">
              <a:off x="2743438" y="3352246"/>
              <a:ext cx="6857524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237"/>
            <p:cNvCxnSpPr/>
            <p:nvPr/>
          </p:nvCxnSpPr>
          <p:spPr>
            <a:xfrm rot="16200000" flipH="1">
              <a:off x="20957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238"/>
            <p:cNvCxnSpPr/>
            <p:nvPr/>
          </p:nvCxnSpPr>
          <p:spPr>
            <a:xfrm rot="5400000">
              <a:off x="27053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239"/>
            <p:cNvCxnSpPr/>
            <p:nvPr/>
          </p:nvCxnSpPr>
          <p:spPr>
            <a:xfrm rot="5400000">
              <a:off x="1829038" y="3276046"/>
              <a:ext cx="6857524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240"/>
            <p:cNvCxnSpPr/>
            <p:nvPr/>
          </p:nvCxnSpPr>
          <p:spPr>
            <a:xfrm rot="16200000" flipH="1">
              <a:off x="10670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241"/>
            <p:cNvCxnSpPr/>
            <p:nvPr/>
          </p:nvCxnSpPr>
          <p:spPr>
            <a:xfrm rot="16200000" flipH="1">
              <a:off x="23624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242"/>
            <p:cNvCxnSpPr/>
            <p:nvPr/>
          </p:nvCxnSpPr>
          <p:spPr>
            <a:xfrm rot="5400000">
              <a:off x="2646601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243"/>
            <p:cNvCxnSpPr/>
            <p:nvPr/>
          </p:nvCxnSpPr>
          <p:spPr>
            <a:xfrm rot="5400000">
              <a:off x="3049032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244"/>
            <p:cNvCxnSpPr/>
            <p:nvPr/>
          </p:nvCxnSpPr>
          <p:spPr>
            <a:xfrm rot="5400000">
              <a:off x="2895838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245"/>
            <p:cNvCxnSpPr/>
            <p:nvPr/>
          </p:nvCxnSpPr>
          <p:spPr>
            <a:xfrm rot="5400000">
              <a:off x="2389426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246"/>
            <p:cNvCxnSpPr/>
            <p:nvPr/>
          </p:nvCxnSpPr>
          <p:spPr>
            <a:xfrm rot="16200000" flipH="1">
              <a:off x="22370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247"/>
            <p:cNvCxnSpPr/>
            <p:nvPr/>
          </p:nvCxnSpPr>
          <p:spPr>
            <a:xfrm rot="16200000" flipH="1">
              <a:off x="17528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248"/>
            <p:cNvCxnSpPr/>
            <p:nvPr/>
          </p:nvCxnSpPr>
          <p:spPr>
            <a:xfrm rot="16200000" flipH="1">
              <a:off x="19814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249"/>
            <p:cNvCxnSpPr/>
            <p:nvPr/>
          </p:nvCxnSpPr>
          <p:spPr>
            <a:xfrm rot="5400000">
              <a:off x="3467338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250"/>
            <p:cNvCxnSpPr/>
            <p:nvPr/>
          </p:nvCxnSpPr>
          <p:spPr>
            <a:xfrm rot="16200000" flipH="1">
              <a:off x="3467338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251"/>
            <p:cNvCxnSpPr/>
            <p:nvPr/>
          </p:nvCxnSpPr>
          <p:spPr>
            <a:xfrm rot="5400000">
              <a:off x="4038839" y="3428446"/>
              <a:ext cx="6857524" cy="3175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252"/>
            <p:cNvCxnSpPr/>
            <p:nvPr/>
          </p:nvCxnSpPr>
          <p:spPr>
            <a:xfrm rot="16200000" flipH="1">
              <a:off x="3886438" y="3199846"/>
              <a:ext cx="6857524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253"/>
            <p:cNvCxnSpPr/>
            <p:nvPr/>
          </p:nvCxnSpPr>
          <p:spPr>
            <a:xfrm rot="5400000">
              <a:off x="4000738" y="3237946"/>
              <a:ext cx="6857524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254"/>
            <p:cNvCxnSpPr/>
            <p:nvPr/>
          </p:nvCxnSpPr>
          <p:spPr>
            <a:xfrm rot="16200000" flipH="1">
              <a:off x="45722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256"/>
            <p:cNvCxnSpPr/>
            <p:nvPr/>
          </p:nvCxnSpPr>
          <p:spPr>
            <a:xfrm rot="16200000" flipH="1">
              <a:off x="37340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257"/>
            <p:cNvCxnSpPr/>
            <p:nvPr/>
          </p:nvCxnSpPr>
          <p:spPr>
            <a:xfrm rot="5400000">
              <a:off x="3619738" y="3314146"/>
              <a:ext cx="6857524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258"/>
            <p:cNvCxnSpPr/>
            <p:nvPr/>
          </p:nvCxnSpPr>
          <p:spPr>
            <a:xfrm rot="16200000" flipH="1">
              <a:off x="4215051" y="3252233"/>
              <a:ext cx="6857524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259"/>
            <p:cNvCxnSpPr/>
            <p:nvPr/>
          </p:nvCxnSpPr>
          <p:spPr>
            <a:xfrm rot="16200000" flipH="1">
              <a:off x="4751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260"/>
            <p:cNvCxnSpPr/>
            <p:nvPr/>
          </p:nvCxnSpPr>
          <p:spPr>
            <a:xfrm rot="16200000" flipH="1">
              <a:off x="43436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261"/>
            <p:cNvCxnSpPr/>
            <p:nvPr/>
          </p:nvCxnSpPr>
          <p:spPr>
            <a:xfrm rot="16200000" flipH="1">
              <a:off x="45722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263"/>
            <p:cNvCxnSpPr/>
            <p:nvPr/>
          </p:nvCxnSpPr>
          <p:spPr>
            <a:xfrm rot="16200000" flipH="1">
              <a:off x="5258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264"/>
            <p:cNvCxnSpPr/>
            <p:nvPr/>
          </p:nvCxnSpPr>
          <p:spPr>
            <a:xfrm rot="16200000" flipH="1">
              <a:off x="50675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265"/>
            <p:cNvCxnSpPr/>
            <p:nvPr/>
          </p:nvCxnSpPr>
          <p:spPr>
            <a:xfrm rot="5400000">
              <a:off x="5219938" y="3237946"/>
              <a:ext cx="6857524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266"/>
            <p:cNvCxnSpPr/>
            <p:nvPr/>
          </p:nvCxnSpPr>
          <p:spPr>
            <a:xfrm rot="16200000" flipH="1">
              <a:off x="4877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267"/>
            <p:cNvCxnSpPr/>
            <p:nvPr/>
          </p:nvCxnSpPr>
          <p:spPr>
            <a:xfrm rot="5400000">
              <a:off x="5528707" y="3318116"/>
              <a:ext cx="6887685" cy="1905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269"/>
            <p:cNvCxnSpPr/>
            <p:nvPr/>
          </p:nvCxnSpPr>
          <p:spPr>
            <a:xfrm rot="5400000">
              <a:off x="4850051" y="3226833"/>
              <a:ext cx="6857524" cy="403225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270"/>
            <p:cNvCxnSpPr/>
            <p:nvPr/>
          </p:nvCxnSpPr>
          <p:spPr>
            <a:xfrm rot="16200000" flipH="1">
              <a:off x="4751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277"/>
            <p:cNvCxnSpPr/>
            <p:nvPr/>
          </p:nvCxnSpPr>
          <p:spPr>
            <a:xfrm rot="5400000">
              <a:off x="5562839" y="3428446"/>
              <a:ext cx="6857524" cy="3175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282"/>
            <p:cNvCxnSpPr/>
            <p:nvPr/>
          </p:nvCxnSpPr>
          <p:spPr>
            <a:xfrm rot="5400000">
              <a:off x="2552938" y="3390346"/>
              <a:ext cx="6857524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288"/>
            <p:cNvCxnSpPr/>
            <p:nvPr/>
          </p:nvCxnSpPr>
          <p:spPr>
            <a:xfrm rot="16200000" flipH="1">
              <a:off x="3048238" y="3352246"/>
              <a:ext cx="6857524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291"/>
            <p:cNvCxnSpPr/>
            <p:nvPr/>
          </p:nvCxnSpPr>
          <p:spPr>
            <a:xfrm rot="16200000" flipH="1">
              <a:off x="3238738" y="3237946"/>
              <a:ext cx="6857524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293"/>
            <p:cNvCxnSpPr/>
            <p:nvPr/>
          </p:nvCxnSpPr>
          <p:spPr>
            <a:xfrm rot="5400000">
              <a:off x="2133838" y="3276046"/>
              <a:ext cx="6857524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297"/>
            <p:cNvCxnSpPr/>
            <p:nvPr/>
          </p:nvCxnSpPr>
          <p:spPr>
            <a:xfrm rot="16200000" flipH="1">
              <a:off x="3148251" y="3252233"/>
              <a:ext cx="6857524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298"/>
            <p:cNvCxnSpPr/>
            <p:nvPr/>
          </p:nvCxnSpPr>
          <p:spPr>
            <a:xfrm rot="5400000">
              <a:off x="37721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301"/>
            <p:cNvCxnSpPr/>
            <p:nvPr/>
          </p:nvCxnSpPr>
          <p:spPr>
            <a:xfrm rot="5400000">
              <a:off x="4229338" y="2933146"/>
              <a:ext cx="6857524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306"/>
            <p:cNvCxnSpPr/>
            <p:nvPr/>
          </p:nvCxnSpPr>
          <p:spPr>
            <a:xfrm rot="16200000" flipH="1">
              <a:off x="1371044" y="3200640"/>
              <a:ext cx="6859112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89" name="Group 93"/>
          <p:cNvGrpSpPr>
            <a:grpSpLocks/>
          </p:cNvGrpSpPr>
          <p:nvPr/>
        </p:nvGrpSpPr>
        <p:grpSpPr bwMode="auto">
          <a:xfrm>
            <a:off x="0" y="2057400"/>
            <a:ext cx="4802188" cy="2820988"/>
            <a:chOff x="0" y="2057400"/>
            <a:chExt cx="4801394" cy="2820988"/>
          </a:xfrm>
        </p:grpSpPr>
        <p:cxnSp>
          <p:nvCxnSpPr>
            <p:cNvPr id="90" name="Straight Connector 116"/>
            <p:cNvCxnSpPr/>
            <p:nvPr/>
          </p:nvCxnSpPr>
          <p:spPr>
            <a:xfrm>
              <a:off x="0" y="2057400"/>
              <a:ext cx="4799806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117"/>
            <p:cNvCxnSpPr/>
            <p:nvPr/>
          </p:nvCxnSpPr>
          <p:spPr>
            <a:xfrm>
              <a:off x="0" y="4876800"/>
              <a:ext cx="4799806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119"/>
            <p:cNvCxnSpPr/>
            <p:nvPr/>
          </p:nvCxnSpPr>
          <p:spPr>
            <a:xfrm rot="5400000">
              <a:off x="3391694" y="3467100"/>
              <a:ext cx="2817812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/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9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19909-7721-4526-9073-AC94EB4D5E58}" type="datetimeFigureOut">
              <a:rPr lang="cs-CZ"/>
              <a:pPr>
                <a:defRPr/>
              </a:pPr>
              <a:t>20.9.2017</a:t>
            </a:fld>
            <a:endParaRPr lang="cs-CZ"/>
          </a:p>
        </p:txBody>
      </p:sp>
      <p:sp>
        <p:nvSpPr>
          <p:cNvPr id="9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BAD100-9065-40CE-BC64-99135924D7A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2EF41B-D557-4A6E-BA53-D4AC8CDA8DF1}" type="datetimeFigureOut">
              <a:rPr lang="cs-CZ"/>
              <a:pPr>
                <a:defRPr/>
              </a:pPr>
              <a:t>20.9.2017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A1EBD3-80F4-4157-B063-581EBBCBABA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7B7704-4A0F-4896-8453-73CA6734083C}" type="datetimeFigureOut">
              <a:rPr lang="cs-CZ"/>
              <a:pPr>
                <a:defRPr/>
              </a:pPr>
              <a:t>20.9.2017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0C7C00-B77B-4776-AF89-1612B208B8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6EB82D-DF73-4503-95F7-2E7D50B65E5B}" type="datetimeFigureOut">
              <a:rPr lang="cs-CZ"/>
              <a:pPr>
                <a:defRPr/>
              </a:pPr>
              <a:t>20.9.2017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6E4C6-27E6-41FE-9D28-164E0FC342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2"/>
          <p:cNvGrpSpPr>
            <a:grpSpLocks/>
          </p:cNvGrpSpPr>
          <p:nvPr/>
        </p:nvGrpSpPr>
        <p:grpSpPr bwMode="auto">
          <a:xfrm>
            <a:off x="0" y="-30163"/>
            <a:ext cx="9067800" cy="4846638"/>
            <a:chOff x="1" y="-30477"/>
            <a:chExt cx="9067799" cy="4526277"/>
          </a:xfrm>
        </p:grpSpPr>
        <p:cxnSp>
          <p:nvCxnSpPr>
            <p:cNvPr id="5" name="Straight Connector 7"/>
            <p:cNvCxnSpPr/>
            <p:nvPr/>
          </p:nvCxnSpPr>
          <p:spPr>
            <a:xfrm rot="16200000" flipH="1">
              <a:off x="-27156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8"/>
            <p:cNvCxnSpPr/>
            <p:nvPr/>
          </p:nvCxnSpPr>
          <p:spPr>
            <a:xfrm rot="16200000" flipH="1">
              <a:off x="-462060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9"/>
            <p:cNvCxnSpPr/>
            <p:nvPr/>
          </p:nvCxnSpPr>
          <p:spPr>
            <a:xfrm rot="5400000">
              <a:off x="-309660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10"/>
            <p:cNvCxnSpPr/>
            <p:nvPr/>
          </p:nvCxnSpPr>
          <p:spPr>
            <a:xfrm rot="5400000">
              <a:off x="-2062260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11"/>
            <p:cNvCxnSpPr/>
            <p:nvPr/>
          </p:nvCxnSpPr>
          <p:spPr>
            <a:xfrm rot="16200000" flipH="1">
              <a:off x="-2138460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12"/>
            <p:cNvCxnSpPr/>
            <p:nvPr/>
          </p:nvCxnSpPr>
          <p:spPr>
            <a:xfrm rot="16200000" flipH="1">
              <a:off x="-195360" y="1785840"/>
              <a:ext cx="450552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3"/>
            <p:cNvCxnSpPr/>
            <p:nvPr/>
          </p:nvCxnSpPr>
          <p:spPr>
            <a:xfrm rot="16200000" flipH="1">
              <a:off x="-1643160" y="2014440"/>
              <a:ext cx="450552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4"/>
            <p:cNvCxnSpPr/>
            <p:nvPr/>
          </p:nvCxnSpPr>
          <p:spPr>
            <a:xfrm rot="5400000">
              <a:off x="-1528860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5"/>
            <p:cNvCxnSpPr/>
            <p:nvPr/>
          </p:nvCxnSpPr>
          <p:spPr>
            <a:xfrm rot="16200000" flipH="1">
              <a:off x="-957360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6"/>
            <p:cNvCxnSpPr/>
            <p:nvPr/>
          </p:nvCxnSpPr>
          <p:spPr>
            <a:xfrm rot="16200000" flipH="1">
              <a:off x="-194796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7"/>
            <p:cNvCxnSpPr/>
            <p:nvPr/>
          </p:nvCxnSpPr>
          <p:spPr>
            <a:xfrm rot="16200000" flipH="1">
              <a:off x="-652560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8"/>
            <p:cNvCxnSpPr/>
            <p:nvPr/>
          </p:nvCxnSpPr>
          <p:spPr>
            <a:xfrm rot="16200000" flipH="1">
              <a:off x="-164316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9"/>
            <p:cNvCxnSpPr/>
            <p:nvPr/>
          </p:nvCxnSpPr>
          <p:spPr>
            <a:xfrm rot="16200000" flipH="1">
              <a:off x="-1790370" y="2019629"/>
              <a:ext cx="4495143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20"/>
            <p:cNvCxnSpPr/>
            <p:nvPr/>
          </p:nvCxnSpPr>
          <p:spPr>
            <a:xfrm rot="5400000">
              <a:off x="-555722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21"/>
            <p:cNvCxnSpPr/>
            <p:nvPr/>
          </p:nvCxnSpPr>
          <p:spPr>
            <a:xfrm rot="5400000">
              <a:off x="34034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22"/>
            <p:cNvCxnSpPr/>
            <p:nvPr/>
          </p:nvCxnSpPr>
          <p:spPr>
            <a:xfrm rot="5400000">
              <a:off x="26184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3"/>
            <p:cNvCxnSpPr/>
            <p:nvPr/>
          </p:nvCxnSpPr>
          <p:spPr>
            <a:xfrm rot="5400000">
              <a:off x="-679547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4"/>
            <p:cNvCxnSpPr/>
            <p:nvPr/>
          </p:nvCxnSpPr>
          <p:spPr>
            <a:xfrm rot="16200000" flipH="1">
              <a:off x="-1466947" y="2066827"/>
              <a:ext cx="450552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5"/>
            <p:cNvCxnSpPr/>
            <p:nvPr/>
          </p:nvCxnSpPr>
          <p:spPr>
            <a:xfrm rot="16200000" flipH="1">
              <a:off x="-777972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6"/>
            <p:cNvCxnSpPr/>
            <p:nvPr/>
          </p:nvCxnSpPr>
          <p:spPr>
            <a:xfrm rot="16200000" flipH="1">
              <a:off x="-118596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7"/>
            <p:cNvCxnSpPr/>
            <p:nvPr/>
          </p:nvCxnSpPr>
          <p:spPr>
            <a:xfrm rot="16200000" flipH="1">
              <a:off x="-95736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8"/>
            <p:cNvCxnSpPr/>
            <p:nvPr/>
          </p:nvCxnSpPr>
          <p:spPr>
            <a:xfrm rot="16200000" flipH="1">
              <a:off x="2243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9"/>
            <p:cNvCxnSpPr/>
            <p:nvPr/>
          </p:nvCxnSpPr>
          <p:spPr>
            <a:xfrm rot="16200000" flipH="1">
              <a:off x="20525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30"/>
            <p:cNvCxnSpPr/>
            <p:nvPr/>
          </p:nvCxnSpPr>
          <p:spPr>
            <a:xfrm rot="5400000">
              <a:off x="2204939" y="2052540"/>
              <a:ext cx="450552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31"/>
            <p:cNvCxnSpPr/>
            <p:nvPr/>
          </p:nvCxnSpPr>
          <p:spPr>
            <a:xfrm rot="5400000">
              <a:off x="452340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32"/>
            <p:cNvCxnSpPr/>
            <p:nvPr/>
          </p:nvCxnSpPr>
          <p:spPr>
            <a:xfrm rot="16200000" flipH="1">
              <a:off x="376140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3"/>
            <p:cNvCxnSpPr/>
            <p:nvPr/>
          </p:nvCxnSpPr>
          <p:spPr>
            <a:xfrm rot="5400000">
              <a:off x="1024634" y="2242246"/>
              <a:ext cx="450552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4"/>
            <p:cNvCxnSpPr/>
            <p:nvPr/>
          </p:nvCxnSpPr>
          <p:spPr>
            <a:xfrm rot="16200000" flipH="1">
              <a:off x="871440" y="2014440"/>
              <a:ext cx="450552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5"/>
            <p:cNvCxnSpPr/>
            <p:nvPr/>
          </p:nvCxnSpPr>
          <p:spPr>
            <a:xfrm rot="5400000">
              <a:off x="985740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6"/>
            <p:cNvCxnSpPr/>
            <p:nvPr/>
          </p:nvCxnSpPr>
          <p:spPr>
            <a:xfrm rot="16200000" flipH="1">
              <a:off x="1557240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7"/>
            <p:cNvCxnSpPr/>
            <p:nvPr/>
          </p:nvCxnSpPr>
          <p:spPr>
            <a:xfrm rot="16200000" flipH="1">
              <a:off x="56664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8"/>
            <p:cNvCxnSpPr/>
            <p:nvPr/>
          </p:nvCxnSpPr>
          <p:spPr>
            <a:xfrm rot="16200000" flipH="1">
              <a:off x="186204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9"/>
            <p:cNvCxnSpPr/>
            <p:nvPr/>
          </p:nvCxnSpPr>
          <p:spPr>
            <a:xfrm rot="16200000" flipH="1">
              <a:off x="87144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40"/>
            <p:cNvCxnSpPr/>
            <p:nvPr/>
          </p:nvCxnSpPr>
          <p:spPr>
            <a:xfrm rot="5400000">
              <a:off x="147540" y="2128740"/>
              <a:ext cx="450552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41"/>
            <p:cNvCxnSpPr/>
            <p:nvPr/>
          </p:nvCxnSpPr>
          <p:spPr>
            <a:xfrm rot="5400000">
              <a:off x="1958878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42"/>
            <p:cNvCxnSpPr/>
            <p:nvPr/>
          </p:nvCxnSpPr>
          <p:spPr>
            <a:xfrm rot="5400000">
              <a:off x="2548633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3"/>
            <p:cNvCxnSpPr/>
            <p:nvPr/>
          </p:nvCxnSpPr>
          <p:spPr>
            <a:xfrm rot="5400000">
              <a:off x="27764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4"/>
            <p:cNvCxnSpPr/>
            <p:nvPr/>
          </p:nvCxnSpPr>
          <p:spPr>
            <a:xfrm rot="5400000">
              <a:off x="1835053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5"/>
            <p:cNvCxnSpPr/>
            <p:nvPr/>
          </p:nvCxnSpPr>
          <p:spPr>
            <a:xfrm rot="16200000" flipH="1">
              <a:off x="1047653" y="2066827"/>
              <a:ext cx="450552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6"/>
            <p:cNvCxnSpPr/>
            <p:nvPr/>
          </p:nvCxnSpPr>
          <p:spPr>
            <a:xfrm rot="16200000" flipH="1">
              <a:off x="1736628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7"/>
            <p:cNvCxnSpPr/>
            <p:nvPr/>
          </p:nvCxnSpPr>
          <p:spPr>
            <a:xfrm rot="16200000" flipH="1">
              <a:off x="132864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8"/>
            <p:cNvCxnSpPr/>
            <p:nvPr/>
          </p:nvCxnSpPr>
          <p:spPr>
            <a:xfrm rot="16200000" flipH="1">
              <a:off x="155724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9"/>
            <p:cNvCxnSpPr/>
            <p:nvPr/>
          </p:nvCxnSpPr>
          <p:spPr>
            <a:xfrm rot="16200000" flipH="1">
              <a:off x="3919439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50"/>
            <p:cNvCxnSpPr/>
            <p:nvPr/>
          </p:nvCxnSpPr>
          <p:spPr>
            <a:xfrm rot="16200000" flipH="1">
              <a:off x="32717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51"/>
            <p:cNvCxnSpPr/>
            <p:nvPr/>
          </p:nvCxnSpPr>
          <p:spPr>
            <a:xfrm rot="5400000">
              <a:off x="38813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52"/>
            <p:cNvCxnSpPr/>
            <p:nvPr/>
          </p:nvCxnSpPr>
          <p:spPr>
            <a:xfrm rot="5400000">
              <a:off x="3005039" y="2090640"/>
              <a:ext cx="4505521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3"/>
            <p:cNvCxnSpPr/>
            <p:nvPr/>
          </p:nvCxnSpPr>
          <p:spPr>
            <a:xfrm rot="16200000" flipH="1">
              <a:off x="22430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4"/>
            <p:cNvCxnSpPr/>
            <p:nvPr/>
          </p:nvCxnSpPr>
          <p:spPr>
            <a:xfrm rot="16200000" flipH="1">
              <a:off x="35384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5"/>
            <p:cNvCxnSpPr/>
            <p:nvPr/>
          </p:nvCxnSpPr>
          <p:spPr>
            <a:xfrm rot="5400000">
              <a:off x="3822602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6"/>
            <p:cNvCxnSpPr/>
            <p:nvPr/>
          </p:nvCxnSpPr>
          <p:spPr>
            <a:xfrm rot="5400000">
              <a:off x="4225033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7"/>
            <p:cNvCxnSpPr/>
            <p:nvPr/>
          </p:nvCxnSpPr>
          <p:spPr>
            <a:xfrm rot="5400000">
              <a:off x="4071839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8"/>
            <p:cNvCxnSpPr/>
            <p:nvPr/>
          </p:nvCxnSpPr>
          <p:spPr>
            <a:xfrm rot="5400000">
              <a:off x="3565427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9"/>
            <p:cNvCxnSpPr/>
            <p:nvPr/>
          </p:nvCxnSpPr>
          <p:spPr>
            <a:xfrm rot="16200000" flipH="1">
              <a:off x="34130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60"/>
            <p:cNvCxnSpPr/>
            <p:nvPr/>
          </p:nvCxnSpPr>
          <p:spPr>
            <a:xfrm rot="16200000" flipH="1">
              <a:off x="2928839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61"/>
            <p:cNvCxnSpPr/>
            <p:nvPr/>
          </p:nvCxnSpPr>
          <p:spPr>
            <a:xfrm rot="16200000" flipH="1">
              <a:off x="30812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62"/>
            <p:cNvCxnSpPr/>
            <p:nvPr/>
          </p:nvCxnSpPr>
          <p:spPr>
            <a:xfrm rot="5400000">
              <a:off x="4643339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3"/>
            <p:cNvCxnSpPr/>
            <p:nvPr/>
          </p:nvCxnSpPr>
          <p:spPr>
            <a:xfrm rot="16200000" flipH="1">
              <a:off x="4643339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4"/>
            <p:cNvCxnSpPr/>
            <p:nvPr/>
          </p:nvCxnSpPr>
          <p:spPr>
            <a:xfrm rot="5400000">
              <a:off x="5215633" y="2242246"/>
              <a:ext cx="450552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5"/>
            <p:cNvCxnSpPr/>
            <p:nvPr/>
          </p:nvCxnSpPr>
          <p:spPr>
            <a:xfrm rot="16200000" flipH="1">
              <a:off x="5062439" y="2014440"/>
              <a:ext cx="450552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6"/>
            <p:cNvCxnSpPr/>
            <p:nvPr/>
          </p:nvCxnSpPr>
          <p:spPr>
            <a:xfrm rot="5400000">
              <a:off x="5176739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7"/>
            <p:cNvCxnSpPr/>
            <p:nvPr/>
          </p:nvCxnSpPr>
          <p:spPr>
            <a:xfrm rot="16200000" flipH="1">
              <a:off x="57482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8"/>
            <p:cNvCxnSpPr/>
            <p:nvPr/>
          </p:nvCxnSpPr>
          <p:spPr>
            <a:xfrm rot="16200000" flipH="1">
              <a:off x="49100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9"/>
            <p:cNvCxnSpPr/>
            <p:nvPr/>
          </p:nvCxnSpPr>
          <p:spPr>
            <a:xfrm rot="5400000">
              <a:off x="4795739" y="2128740"/>
              <a:ext cx="450552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70"/>
            <p:cNvCxnSpPr/>
            <p:nvPr/>
          </p:nvCxnSpPr>
          <p:spPr>
            <a:xfrm rot="16200000" flipH="1">
              <a:off x="5391052" y="2066827"/>
              <a:ext cx="450552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71"/>
            <p:cNvCxnSpPr/>
            <p:nvPr/>
          </p:nvCxnSpPr>
          <p:spPr>
            <a:xfrm rot="16200000" flipH="1">
              <a:off x="59276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72"/>
            <p:cNvCxnSpPr/>
            <p:nvPr/>
          </p:nvCxnSpPr>
          <p:spPr>
            <a:xfrm rot="16200000" flipH="1">
              <a:off x="55196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3"/>
            <p:cNvCxnSpPr/>
            <p:nvPr/>
          </p:nvCxnSpPr>
          <p:spPr>
            <a:xfrm rot="16200000" flipH="1">
              <a:off x="57482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4"/>
            <p:cNvCxnSpPr/>
            <p:nvPr/>
          </p:nvCxnSpPr>
          <p:spPr>
            <a:xfrm rot="16200000" flipH="1">
              <a:off x="6434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5"/>
            <p:cNvCxnSpPr/>
            <p:nvPr/>
          </p:nvCxnSpPr>
          <p:spPr>
            <a:xfrm rot="16200000" flipH="1">
              <a:off x="62435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6"/>
            <p:cNvCxnSpPr/>
            <p:nvPr/>
          </p:nvCxnSpPr>
          <p:spPr>
            <a:xfrm rot="5400000">
              <a:off x="63959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7"/>
            <p:cNvCxnSpPr/>
            <p:nvPr/>
          </p:nvCxnSpPr>
          <p:spPr>
            <a:xfrm rot="16200000" flipH="1">
              <a:off x="6053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8"/>
            <p:cNvCxnSpPr/>
            <p:nvPr/>
          </p:nvCxnSpPr>
          <p:spPr>
            <a:xfrm rot="5400000">
              <a:off x="6709412" y="2137412"/>
              <a:ext cx="4526277" cy="1905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9"/>
            <p:cNvCxnSpPr/>
            <p:nvPr/>
          </p:nvCxnSpPr>
          <p:spPr>
            <a:xfrm rot="5400000">
              <a:off x="6026052" y="2041427"/>
              <a:ext cx="4505521" cy="403225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80"/>
            <p:cNvCxnSpPr/>
            <p:nvPr/>
          </p:nvCxnSpPr>
          <p:spPr>
            <a:xfrm rot="16200000" flipH="1">
              <a:off x="59276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81"/>
            <p:cNvCxnSpPr/>
            <p:nvPr/>
          </p:nvCxnSpPr>
          <p:spPr>
            <a:xfrm rot="5400000">
              <a:off x="6738840" y="2241452"/>
              <a:ext cx="4505521" cy="3175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82"/>
            <p:cNvCxnSpPr/>
            <p:nvPr/>
          </p:nvCxnSpPr>
          <p:spPr>
            <a:xfrm rot="5400000">
              <a:off x="3728939" y="2204940"/>
              <a:ext cx="450552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3"/>
            <p:cNvCxnSpPr/>
            <p:nvPr/>
          </p:nvCxnSpPr>
          <p:spPr>
            <a:xfrm rot="16200000" flipH="1">
              <a:off x="4224239" y="2166840"/>
              <a:ext cx="450552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4"/>
            <p:cNvCxnSpPr/>
            <p:nvPr/>
          </p:nvCxnSpPr>
          <p:spPr>
            <a:xfrm rot="16200000" flipH="1">
              <a:off x="4414739" y="2052540"/>
              <a:ext cx="450552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5"/>
            <p:cNvCxnSpPr/>
            <p:nvPr/>
          </p:nvCxnSpPr>
          <p:spPr>
            <a:xfrm rot="5400000">
              <a:off x="3309839" y="2090640"/>
              <a:ext cx="450552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6"/>
            <p:cNvCxnSpPr/>
            <p:nvPr/>
          </p:nvCxnSpPr>
          <p:spPr>
            <a:xfrm rot="16200000" flipH="1">
              <a:off x="4324252" y="2066827"/>
              <a:ext cx="450552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7"/>
            <p:cNvCxnSpPr/>
            <p:nvPr/>
          </p:nvCxnSpPr>
          <p:spPr>
            <a:xfrm rot="5400000">
              <a:off x="49481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8"/>
            <p:cNvCxnSpPr/>
            <p:nvPr/>
          </p:nvCxnSpPr>
          <p:spPr>
            <a:xfrm rot="5400000">
              <a:off x="5405339" y="1747740"/>
              <a:ext cx="450552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9"/>
            <p:cNvCxnSpPr/>
            <p:nvPr/>
          </p:nvCxnSpPr>
          <p:spPr>
            <a:xfrm rot="16200000" flipH="1">
              <a:off x="25478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Rectangle 93"/>
          <p:cNvSpPr/>
          <p:nvPr/>
        </p:nvSpPr>
        <p:spPr>
          <a:xfrm>
            <a:off x="0" y="4311650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9" name="Straight Connector 95"/>
          <p:cNvCxnSpPr/>
          <p:nvPr/>
        </p:nvCxnSpPr>
        <p:spPr>
          <a:xfrm>
            <a:off x="0" y="438785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96"/>
          <p:cNvCxnSpPr/>
          <p:nvPr/>
        </p:nvCxnSpPr>
        <p:spPr>
          <a:xfrm>
            <a:off x="0" y="6138863"/>
            <a:ext cx="9144000" cy="1587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1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D79321-FA64-4732-A611-62B0C75322B2}" type="datetimeFigureOut">
              <a:rPr lang="cs-CZ"/>
              <a:pPr>
                <a:defRPr/>
              </a:pPr>
              <a:t>20.9.2017</a:t>
            </a:fld>
            <a:endParaRPr lang="cs-CZ"/>
          </a:p>
        </p:txBody>
      </p:sp>
      <p:sp>
        <p:nvSpPr>
          <p:cNvPr id="92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3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2C300-CC0D-470F-A489-B80875A09B5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593A8C-E196-45C9-9EAA-BB93218139D3}" type="datetimeFigureOut">
              <a:rPr lang="cs-CZ"/>
              <a:pPr>
                <a:defRPr/>
              </a:pPr>
              <a:t>20.9.2017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A458F6-6556-4DC7-A0B4-105A179335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B546D-82E5-4344-BB2E-F0594F8360EB}" type="datetimeFigureOut">
              <a:rPr lang="cs-CZ"/>
              <a:pPr>
                <a:defRPr/>
              </a:pPr>
              <a:t>20.9.2017</a:t>
            </a:fld>
            <a:endParaRPr lang="cs-C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ACC00B-8453-4E34-944C-EB045B7DE5F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7F4B55-1EF7-439B-83E3-EC1091380168}" type="datetimeFigureOut">
              <a:rPr lang="cs-CZ"/>
              <a:pPr>
                <a:defRPr/>
              </a:pPr>
              <a:t>20.9.2017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AAC393-FC0D-45C3-8580-0A0268BC4BA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0036C1-85C4-4A84-AFFD-84D198C22F4C}" type="datetimeFigureOut">
              <a:rPr lang="cs-CZ"/>
              <a:pPr>
                <a:defRPr/>
              </a:pPr>
              <a:t>20.9.2017</a:t>
            </a:fld>
            <a:endParaRPr lang="cs-CZ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5D9DD3-884D-4954-9329-171AE5BC6B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6"/>
          <p:cNvSpPr/>
          <p:nvPr/>
        </p:nvSpPr>
        <p:spPr>
          <a:xfrm>
            <a:off x="0" y="1563688"/>
            <a:ext cx="2762250" cy="3313112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6" name="Straight Connector 38"/>
          <p:cNvCxnSpPr/>
          <p:nvPr/>
        </p:nvCxnSpPr>
        <p:spPr>
          <a:xfrm rot="5400000">
            <a:off x="1127919" y="3221832"/>
            <a:ext cx="3017837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40"/>
          <p:cNvCxnSpPr/>
          <p:nvPr/>
        </p:nvCxnSpPr>
        <p:spPr>
          <a:xfrm>
            <a:off x="0" y="1712913"/>
            <a:ext cx="2651125" cy="1587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42"/>
          <p:cNvCxnSpPr/>
          <p:nvPr/>
        </p:nvCxnSpPr>
        <p:spPr>
          <a:xfrm>
            <a:off x="0" y="4733925"/>
            <a:ext cx="2651125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C9160A-F57D-47FF-A58F-0E23AA63BE3A}" type="datetimeFigureOut">
              <a:rPr lang="cs-CZ"/>
              <a:pPr>
                <a:defRPr/>
              </a:pPr>
              <a:t>20.9.2017</a:t>
            </a:fld>
            <a:endParaRPr lang="cs-CZ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BD389F-3E05-48E4-828F-D5EE5BB4268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2"/>
          <p:cNvSpPr/>
          <p:nvPr/>
        </p:nvSpPr>
        <p:spPr>
          <a:xfrm>
            <a:off x="0" y="1563688"/>
            <a:ext cx="2762250" cy="3313112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6" name="Straight Connector 33"/>
          <p:cNvCxnSpPr/>
          <p:nvPr/>
        </p:nvCxnSpPr>
        <p:spPr>
          <a:xfrm rot="5400000">
            <a:off x="1127919" y="3221832"/>
            <a:ext cx="3017837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34"/>
          <p:cNvCxnSpPr/>
          <p:nvPr/>
        </p:nvCxnSpPr>
        <p:spPr>
          <a:xfrm>
            <a:off x="0" y="1712913"/>
            <a:ext cx="2651125" cy="1587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59"/>
          <p:cNvCxnSpPr/>
          <p:nvPr/>
        </p:nvCxnSpPr>
        <p:spPr>
          <a:xfrm>
            <a:off x="0" y="4733925"/>
            <a:ext cx="2651125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/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490E6B-BD90-4D44-9046-9C4BADF7B8C2}" type="datetimeFigureOut">
              <a:rPr lang="cs-CZ"/>
              <a:pPr>
                <a:defRPr/>
              </a:pPr>
              <a:t>20.9.2017</a:t>
            </a:fld>
            <a:endParaRPr lang="cs-CZ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E436B2-0083-4905-A610-101C42CEE8A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225" y="136525"/>
            <a:ext cx="8869363" cy="658495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19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141A9755-A0B9-4D29-BB75-9CCF9ABD6270}" type="datetimeFigureOut">
              <a:rPr lang="cs-CZ"/>
              <a:pPr>
                <a:defRPr/>
              </a:pPr>
              <a:t>20.9.2017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0513" y="6311900"/>
            <a:ext cx="34829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19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44DADD52-3AEE-44DF-949C-CEC6440D794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4" r:id="rId1"/>
    <p:sldLayoutId id="2147483803" r:id="rId2"/>
    <p:sldLayoutId id="2147483805" r:id="rId3"/>
    <p:sldLayoutId id="2147483802" r:id="rId4"/>
    <p:sldLayoutId id="2147483801" r:id="rId5"/>
    <p:sldLayoutId id="2147483800" r:id="rId6"/>
    <p:sldLayoutId id="2147483799" r:id="rId7"/>
    <p:sldLayoutId id="2147483806" r:id="rId8"/>
    <p:sldLayoutId id="2147483807" r:id="rId9"/>
    <p:sldLayoutId id="2147483798" r:id="rId10"/>
    <p:sldLayoutId id="214748379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 kern="1200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rgbClr val="FEFEFE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-18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ACC2C9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ct val="0"/>
        </a:spcAft>
        <a:buClr>
          <a:srgbClr val="ACC2C9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7450" indent="-228600" algn="l" rtl="0" eaLnBrk="0" fontAlgn="base" hangingPunct="0">
        <a:spcBef>
          <a:spcPct val="20000"/>
        </a:spcBef>
        <a:spcAft>
          <a:spcPct val="0"/>
        </a:spcAft>
        <a:buClr>
          <a:srgbClr val="99987F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rgbClr val="90AC97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29857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Mapové zdroje</a:t>
            </a:r>
            <a:endParaRPr lang="en-GB" dirty="0"/>
          </a:p>
        </p:txBody>
      </p:sp>
      <p:sp>
        <p:nvSpPr>
          <p:cNvPr id="14338" name="Podnadpis 2"/>
          <p:cNvSpPr>
            <a:spLocks noGrp="1"/>
          </p:cNvSpPr>
          <p:nvPr>
            <p:ph type="subTitle" idx="1"/>
          </p:nvPr>
        </p:nvSpPr>
        <p:spPr>
          <a:xfrm>
            <a:off x="228600" y="3500438"/>
            <a:ext cx="4419600" cy="1300162"/>
          </a:xfrm>
        </p:spPr>
        <p:txBody>
          <a:bodyPr/>
          <a:lstStyle/>
          <a:p>
            <a:pPr eaLnBrk="1" hangingPunct="1"/>
            <a:r>
              <a:rPr lang="cs-CZ" dirty="0" smtClean="0"/>
              <a:t>Cvičení č. 1</a:t>
            </a:r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Jan Brodský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accent6">
                    <a:tint val="1000"/>
                  </a:schemeClr>
                </a:solidFill>
              </a:rPr>
              <a:t>Mapové zdroje</a:t>
            </a:r>
            <a:endParaRPr lang="en-GB" dirty="0">
              <a:solidFill>
                <a:schemeClr val="accent6">
                  <a:tint val="1000"/>
                </a:schemeClr>
              </a:solidFill>
            </a:endParaRPr>
          </a:p>
        </p:txBody>
      </p:sp>
      <p:sp>
        <p:nvSpPr>
          <p:cNvPr id="1536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1 povolená absence (jinak omluvenka v </a:t>
            </a:r>
            <a:r>
              <a:rPr lang="cs-CZ" dirty="0" err="1" smtClean="0"/>
              <a:t>ISu</a:t>
            </a:r>
            <a:r>
              <a:rPr lang="cs-CZ" dirty="0" smtClean="0"/>
              <a:t>)</a:t>
            </a:r>
            <a:endParaRPr lang="cs-CZ" dirty="0" smtClean="0"/>
          </a:p>
          <a:p>
            <a:pPr eaLnBrk="1" hangingPunct="1"/>
            <a:r>
              <a:rPr lang="cs-CZ" dirty="0" smtClean="0"/>
              <a:t>Náplň cvičení:</a:t>
            </a:r>
          </a:p>
          <a:p>
            <a:pPr lvl="1" eaLnBrk="1" hangingPunct="1"/>
            <a:r>
              <a:rPr lang="cs-CZ" dirty="0" smtClean="0"/>
              <a:t>opakování</a:t>
            </a:r>
          </a:p>
          <a:p>
            <a:pPr lvl="1" eaLnBrk="1" hangingPunct="1"/>
            <a:r>
              <a:rPr lang="cs-CZ" dirty="0" smtClean="0"/>
              <a:t>další cvičení</a:t>
            </a:r>
          </a:p>
          <a:p>
            <a:pPr eaLnBrk="1" hangingPunct="1"/>
            <a:r>
              <a:rPr lang="cs-CZ" dirty="0" smtClean="0"/>
              <a:t>Zkouška:</a:t>
            </a:r>
          </a:p>
          <a:p>
            <a:pPr lvl="1" eaLnBrk="1" hangingPunct="1"/>
            <a:r>
              <a:rPr lang="cs-CZ" dirty="0" smtClean="0"/>
              <a:t>písemná</a:t>
            </a:r>
          </a:p>
          <a:p>
            <a:pPr lvl="1" eaLnBrk="1" hangingPunct="1"/>
            <a:r>
              <a:rPr lang="cs-CZ" dirty="0" smtClean="0"/>
              <a:t>Mohou se objevit i otázky na látku ze cvičení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5111750"/>
          </a:xfrm>
        </p:spPr>
        <p:txBody>
          <a:bodyPr rtlCol="0">
            <a:normAutofit fontScale="9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en-GB" dirty="0" err="1" smtClean="0"/>
              <a:t>Analogové</a:t>
            </a:r>
            <a:r>
              <a:rPr lang="en-GB" dirty="0" smtClean="0"/>
              <a:t> </a:t>
            </a:r>
            <a:r>
              <a:rPr lang="en-GB" dirty="0" err="1"/>
              <a:t>zdroje</a:t>
            </a:r>
            <a:r>
              <a:rPr lang="en-GB" dirty="0"/>
              <a:t> v </a:t>
            </a:r>
            <a:r>
              <a:rPr lang="en-GB" dirty="0" err="1"/>
              <a:t>kartografii</a:t>
            </a:r>
            <a:r>
              <a:rPr lang="en-GB" dirty="0"/>
              <a:t>: </a:t>
            </a:r>
            <a:r>
              <a:rPr lang="en-GB" dirty="0" err="1"/>
              <a:t>mapové</a:t>
            </a:r>
            <a:r>
              <a:rPr lang="en-GB" dirty="0"/>
              <a:t> </a:t>
            </a:r>
            <a:r>
              <a:rPr lang="en-GB" dirty="0" err="1"/>
              <a:t>sbírky</a:t>
            </a:r>
            <a:r>
              <a:rPr lang="en-GB" dirty="0"/>
              <a:t>, </a:t>
            </a:r>
            <a:r>
              <a:rPr lang="en-GB" dirty="0" err="1"/>
              <a:t>analogová</a:t>
            </a:r>
            <a:r>
              <a:rPr lang="en-GB" dirty="0"/>
              <a:t> </a:t>
            </a:r>
            <a:r>
              <a:rPr lang="en-GB" dirty="0" err="1"/>
              <a:t>mapová</a:t>
            </a:r>
            <a:r>
              <a:rPr lang="en-GB" dirty="0"/>
              <a:t> a </a:t>
            </a:r>
            <a:r>
              <a:rPr lang="en-GB" dirty="0" err="1"/>
              <a:t>atlasová</a:t>
            </a:r>
            <a:r>
              <a:rPr lang="en-GB" dirty="0"/>
              <a:t> </a:t>
            </a:r>
            <a:r>
              <a:rPr lang="en-GB" dirty="0" err="1"/>
              <a:t>díla</a:t>
            </a:r>
            <a:r>
              <a:rPr lang="en-GB" dirty="0"/>
              <a:t> </a:t>
            </a:r>
            <a:endParaRPr lang="cs-CZ" dirty="0" smtClean="0"/>
          </a:p>
          <a:p>
            <a:pPr marL="548640" lvl="1" indent="-18288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cs-CZ" dirty="0"/>
              <a:t>možnosti využití starých map a atlasů k získání dat pro tvorbu map různého zaměření; kritická analýza, kritéria použitelnosti, ohraničení a rizika</a:t>
            </a:r>
            <a:endParaRPr lang="cs-CZ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en-GB" dirty="0" err="1" smtClean="0"/>
              <a:t>Státní</a:t>
            </a:r>
            <a:r>
              <a:rPr lang="en-GB" dirty="0" smtClean="0"/>
              <a:t> </a:t>
            </a:r>
            <a:r>
              <a:rPr lang="en-GB" dirty="0" err="1"/>
              <a:t>mapová</a:t>
            </a:r>
            <a:r>
              <a:rPr lang="en-GB" dirty="0"/>
              <a:t> </a:t>
            </a:r>
            <a:r>
              <a:rPr lang="en-GB" dirty="0" err="1"/>
              <a:t>díla</a:t>
            </a:r>
            <a:r>
              <a:rPr lang="en-GB" dirty="0"/>
              <a:t>, </a:t>
            </a:r>
            <a:r>
              <a:rPr lang="en-GB" dirty="0" err="1"/>
              <a:t>významná</a:t>
            </a:r>
            <a:r>
              <a:rPr lang="en-GB" dirty="0"/>
              <a:t> </a:t>
            </a:r>
            <a:r>
              <a:rPr lang="en-GB" dirty="0" err="1"/>
              <a:t>produkce</a:t>
            </a:r>
            <a:r>
              <a:rPr lang="en-GB" dirty="0"/>
              <a:t> map a </a:t>
            </a:r>
            <a:r>
              <a:rPr lang="en-GB" dirty="0" err="1"/>
              <a:t>atlasů</a:t>
            </a:r>
            <a:r>
              <a:rPr lang="en-GB" dirty="0"/>
              <a:t> v </a:t>
            </a:r>
            <a:r>
              <a:rPr lang="en-GB" dirty="0" err="1"/>
              <a:t>soukromém</a:t>
            </a:r>
            <a:r>
              <a:rPr lang="en-GB" dirty="0"/>
              <a:t> </a:t>
            </a:r>
            <a:r>
              <a:rPr lang="en-GB" dirty="0" err="1"/>
              <a:t>sektoru</a:t>
            </a:r>
            <a:r>
              <a:rPr lang="en-GB" dirty="0"/>
              <a:t> (</a:t>
            </a:r>
            <a:r>
              <a:rPr lang="en-GB" dirty="0" err="1"/>
              <a:t>autoatlasy</a:t>
            </a:r>
            <a:r>
              <a:rPr lang="en-GB" dirty="0"/>
              <a:t>, </a:t>
            </a:r>
            <a:r>
              <a:rPr lang="en-GB" dirty="0" err="1"/>
              <a:t>turistické</a:t>
            </a:r>
            <a:r>
              <a:rPr lang="en-GB" dirty="0"/>
              <a:t> </a:t>
            </a:r>
            <a:r>
              <a:rPr lang="en-GB" dirty="0" err="1"/>
              <a:t>mapy</a:t>
            </a:r>
            <a:r>
              <a:rPr lang="en-GB" dirty="0"/>
              <a:t>, </a:t>
            </a:r>
            <a:r>
              <a:rPr lang="en-GB" dirty="0" err="1"/>
              <a:t>aj</a:t>
            </a:r>
            <a:r>
              <a:rPr lang="en-GB" dirty="0"/>
              <a:t>.) </a:t>
            </a:r>
            <a:endParaRPr lang="cs-CZ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en-GB" dirty="0" err="1" smtClean="0"/>
              <a:t>Digitální</a:t>
            </a:r>
            <a:r>
              <a:rPr lang="en-GB" dirty="0" smtClean="0"/>
              <a:t> </a:t>
            </a:r>
            <a:r>
              <a:rPr lang="en-GB" dirty="0" err="1"/>
              <a:t>zdroje</a:t>
            </a:r>
            <a:r>
              <a:rPr lang="en-GB" dirty="0"/>
              <a:t> </a:t>
            </a:r>
            <a:r>
              <a:rPr lang="en-GB" dirty="0" err="1"/>
              <a:t>dat</a:t>
            </a:r>
            <a:r>
              <a:rPr lang="en-GB" dirty="0"/>
              <a:t>; data, </a:t>
            </a:r>
            <a:r>
              <a:rPr lang="en-GB" dirty="0" err="1"/>
              <a:t>informace</a:t>
            </a:r>
            <a:r>
              <a:rPr lang="en-GB" dirty="0"/>
              <a:t> a </a:t>
            </a:r>
            <a:r>
              <a:rPr lang="en-GB" dirty="0" err="1"/>
              <a:t>znalosti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Internetu</a:t>
            </a:r>
            <a:r>
              <a:rPr lang="en-GB" dirty="0"/>
              <a:t>; </a:t>
            </a:r>
            <a:r>
              <a:rPr lang="en-GB" dirty="0" err="1"/>
              <a:t>elektronické</a:t>
            </a:r>
            <a:r>
              <a:rPr lang="en-GB" dirty="0"/>
              <a:t> </a:t>
            </a:r>
            <a:r>
              <a:rPr lang="en-GB" dirty="0" err="1"/>
              <a:t>atlasy</a:t>
            </a:r>
            <a:r>
              <a:rPr lang="en-GB" dirty="0"/>
              <a:t> </a:t>
            </a:r>
            <a:endParaRPr lang="cs-CZ" dirty="0" smtClean="0"/>
          </a:p>
          <a:p>
            <a:pPr marL="548640" lvl="1" indent="-18288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cs-CZ" dirty="0"/>
              <a:t>Využití a hodnocení zdrojů </a:t>
            </a:r>
            <a:r>
              <a:rPr lang="cs-CZ" dirty="0" err="1"/>
              <a:t>protorových</a:t>
            </a:r>
            <a:r>
              <a:rPr lang="cs-CZ" dirty="0"/>
              <a:t> dat a informací pro tvorbu map, a to domácích, evropských a globálních</a:t>
            </a:r>
            <a:endParaRPr lang="cs-CZ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en-GB" dirty="0" smtClean="0"/>
              <a:t>ČR </a:t>
            </a:r>
            <a:r>
              <a:rPr lang="en-GB" dirty="0"/>
              <a:t>a </a:t>
            </a:r>
            <a:r>
              <a:rPr lang="en-GB" dirty="0" err="1"/>
              <a:t>budování</a:t>
            </a:r>
            <a:r>
              <a:rPr lang="en-GB" dirty="0"/>
              <a:t> </a:t>
            </a:r>
            <a:r>
              <a:rPr lang="en-GB" dirty="0" err="1"/>
              <a:t>digitálních</a:t>
            </a:r>
            <a:r>
              <a:rPr lang="en-GB" dirty="0"/>
              <a:t> </a:t>
            </a:r>
            <a:r>
              <a:rPr lang="en-GB" dirty="0" err="1"/>
              <a:t>datových</a:t>
            </a:r>
            <a:r>
              <a:rPr lang="en-GB" dirty="0"/>
              <a:t> </a:t>
            </a:r>
            <a:r>
              <a:rPr lang="en-GB" dirty="0" err="1"/>
              <a:t>zdrojů</a:t>
            </a:r>
            <a:r>
              <a:rPr lang="en-GB" dirty="0"/>
              <a:t>: </a:t>
            </a:r>
            <a:r>
              <a:rPr lang="en-GB" dirty="0" err="1"/>
              <a:t>civilní</a:t>
            </a:r>
            <a:r>
              <a:rPr lang="en-GB" dirty="0"/>
              <a:t> a </a:t>
            </a:r>
            <a:r>
              <a:rPr lang="en-GB" dirty="0" err="1"/>
              <a:t>vojenský</a:t>
            </a:r>
            <a:r>
              <a:rPr lang="en-GB" dirty="0"/>
              <a:t> </a:t>
            </a:r>
            <a:r>
              <a:rPr lang="en-GB" dirty="0" err="1" smtClean="0"/>
              <a:t>sektor</a:t>
            </a:r>
            <a:endParaRPr lang="cs-CZ" dirty="0" smtClean="0"/>
          </a:p>
          <a:p>
            <a:pPr marL="548640" lvl="1" indent="-18288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cs-CZ" dirty="0"/>
              <a:t>ZABAGED (Základní báze geografických dat), DMR (digitální modely reliéfu Armády ČR</a:t>
            </a:r>
            <a:r>
              <a:rPr lang="cs-CZ" dirty="0" smtClean="0"/>
              <a:t>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en-GB" dirty="0" err="1" smtClean="0"/>
              <a:t>Jednotné</a:t>
            </a:r>
            <a:r>
              <a:rPr lang="en-GB" dirty="0" smtClean="0"/>
              <a:t> </a:t>
            </a:r>
            <a:r>
              <a:rPr lang="en-GB" dirty="0" err="1"/>
              <a:t>digitální</a:t>
            </a:r>
            <a:r>
              <a:rPr lang="en-GB" dirty="0"/>
              <a:t> </a:t>
            </a:r>
            <a:r>
              <a:rPr lang="en-GB" dirty="0" err="1"/>
              <a:t>mapové</a:t>
            </a:r>
            <a:r>
              <a:rPr lang="en-GB" dirty="0"/>
              <a:t> </a:t>
            </a:r>
            <a:r>
              <a:rPr lang="en-GB" dirty="0" err="1"/>
              <a:t>dílo</a:t>
            </a:r>
            <a:r>
              <a:rPr lang="en-GB" dirty="0"/>
              <a:t> ČR: </a:t>
            </a:r>
            <a:r>
              <a:rPr lang="en-GB" dirty="0" err="1"/>
              <a:t>teoretické</a:t>
            </a:r>
            <a:r>
              <a:rPr lang="en-GB" dirty="0"/>
              <a:t> </a:t>
            </a:r>
            <a:r>
              <a:rPr lang="en-GB" dirty="0" err="1"/>
              <a:t>předpoklady</a:t>
            </a:r>
            <a:r>
              <a:rPr lang="en-GB" dirty="0"/>
              <a:t>, </a:t>
            </a:r>
            <a:r>
              <a:rPr lang="en-GB" dirty="0" err="1"/>
              <a:t>koncepce</a:t>
            </a:r>
            <a:r>
              <a:rPr lang="en-GB" dirty="0"/>
              <a:t>, </a:t>
            </a:r>
            <a:r>
              <a:rPr lang="en-GB" dirty="0" err="1"/>
              <a:t>praktické</a:t>
            </a:r>
            <a:r>
              <a:rPr lang="en-GB" dirty="0"/>
              <a:t> </a:t>
            </a:r>
            <a:r>
              <a:rPr lang="en-GB" dirty="0" err="1"/>
              <a:t>požadavky</a:t>
            </a:r>
            <a:r>
              <a:rPr lang="en-GB" dirty="0"/>
              <a:t>; </a:t>
            </a:r>
            <a:r>
              <a:rPr lang="en-GB" dirty="0" err="1"/>
              <a:t>implementace</a:t>
            </a:r>
            <a:r>
              <a:rPr lang="en-GB" dirty="0"/>
              <a:t>. </a:t>
            </a:r>
            <a:endParaRPr lang="cs-CZ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en-GB" dirty="0" err="1" smtClean="0"/>
              <a:t>Digitální</a:t>
            </a:r>
            <a:r>
              <a:rPr lang="en-GB" dirty="0" smtClean="0"/>
              <a:t> </a:t>
            </a:r>
            <a:r>
              <a:rPr lang="en-GB" dirty="0" err="1"/>
              <a:t>fotogrammetrie</a:t>
            </a:r>
            <a:r>
              <a:rPr lang="en-GB" dirty="0"/>
              <a:t> a </a:t>
            </a:r>
            <a:r>
              <a:rPr lang="en-GB" dirty="0" err="1"/>
              <a:t>mapová</a:t>
            </a:r>
            <a:r>
              <a:rPr lang="en-GB" dirty="0"/>
              <a:t> </a:t>
            </a:r>
            <a:r>
              <a:rPr lang="en-GB" dirty="0" err="1"/>
              <a:t>díla</a:t>
            </a:r>
            <a:r>
              <a:rPr lang="en-GB" dirty="0"/>
              <a:t> v ČR. </a:t>
            </a:r>
            <a:endParaRPr lang="cs-CZ" dirty="0" smtClean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accent6">
                    <a:tint val="1000"/>
                  </a:schemeClr>
                </a:solidFill>
              </a:rPr>
              <a:t>Mapové zdroje</a:t>
            </a:r>
            <a:endParaRPr lang="en-GB" dirty="0">
              <a:solidFill>
                <a:schemeClr val="accent6">
                  <a:tint val="1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en-GB">
              <a:solidFill>
                <a:schemeClr val="accent6">
                  <a:tint val="1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en-GB" dirty="0" err="1"/>
              <a:t>Evropa</a:t>
            </a:r>
            <a:r>
              <a:rPr lang="en-GB" dirty="0"/>
              <a:t>: </a:t>
            </a:r>
            <a:r>
              <a:rPr lang="en-GB" dirty="0" err="1"/>
              <a:t>digitální</a:t>
            </a:r>
            <a:r>
              <a:rPr lang="en-GB" dirty="0"/>
              <a:t> </a:t>
            </a:r>
            <a:r>
              <a:rPr lang="en-GB" dirty="0" err="1"/>
              <a:t>mapové</a:t>
            </a:r>
            <a:r>
              <a:rPr lang="en-GB" dirty="0"/>
              <a:t> </a:t>
            </a:r>
            <a:r>
              <a:rPr lang="en-GB" dirty="0" err="1"/>
              <a:t>zdroje</a:t>
            </a:r>
            <a:r>
              <a:rPr lang="en-GB" dirty="0"/>
              <a:t> v </a:t>
            </a:r>
            <a:r>
              <a:rPr lang="en-GB" dirty="0" err="1"/>
              <a:t>rámci</a:t>
            </a:r>
            <a:r>
              <a:rPr lang="en-GB" dirty="0"/>
              <a:t> </a:t>
            </a:r>
            <a:r>
              <a:rPr lang="en-GB" dirty="0" err="1"/>
              <a:t>Evropské</a:t>
            </a:r>
            <a:r>
              <a:rPr lang="en-GB" dirty="0"/>
              <a:t> </a:t>
            </a:r>
            <a:r>
              <a:rPr lang="en-GB" dirty="0" err="1"/>
              <a:t>unie</a:t>
            </a:r>
            <a:r>
              <a:rPr lang="en-GB" dirty="0"/>
              <a:t> </a:t>
            </a:r>
            <a:endParaRPr lang="cs-CZ" dirty="0"/>
          </a:p>
          <a:p>
            <a:pPr marL="548640" lvl="1" indent="-18288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en-GB" dirty="0"/>
              <a:t>(SABE, MEGRIN, PETIT, </a:t>
            </a:r>
            <a:r>
              <a:rPr lang="en-GB" dirty="0" err="1"/>
              <a:t>aj</a:t>
            </a:r>
            <a:r>
              <a:rPr lang="en-GB" dirty="0"/>
              <a:t>.) </a:t>
            </a:r>
            <a:endParaRPr lang="cs-CZ" dirty="0" smtClean="0"/>
          </a:p>
          <a:p>
            <a:pPr marL="548640" lvl="1" indent="-18288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cs-CZ" dirty="0" smtClean="0"/>
              <a:t>GMES </a:t>
            </a:r>
            <a:r>
              <a:rPr lang="cs-CZ" dirty="0" smtClean="0">
                <a:sym typeface="Wingdings" panose="05000000000000000000" pitchFamily="2" charset="2"/>
              </a:rPr>
              <a:t> </a:t>
            </a:r>
            <a:r>
              <a:rPr lang="cs-CZ" dirty="0" err="1" smtClean="0">
                <a:sym typeface="Wingdings" panose="05000000000000000000" pitchFamily="2" charset="2"/>
              </a:rPr>
              <a:t>Copernicus</a:t>
            </a:r>
            <a:endParaRPr lang="cs-CZ" dirty="0"/>
          </a:p>
          <a:p>
            <a:pPr marL="548640" lvl="1" indent="-18288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cs-CZ" dirty="0"/>
              <a:t>Současné evropské projekty: INSPIRE (</a:t>
            </a:r>
            <a:r>
              <a:rPr lang="cs-CZ" dirty="0" err="1"/>
              <a:t>Infrastructure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Spatial</a:t>
            </a:r>
            <a:r>
              <a:rPr lang="cs-CZ" dirty="0"/>
              <a:t> Data in </a:t>
            </a:r>
            <a:r>
              <a:rPr lang="cs-CZ" dirty="0" err="1"/>
              <a:t>Europe</a:t>
            </a:r>
            <a:r>
              <a:rPr lang="cs-CZ" dirty="0"/>
              <a:t>), </a:t>
            </a:r>
            <a:r>
              <a:rPr lang="cs-CZ" dirty="0" err="1" smtClean="0"/>
              <a:t>EuroEuroSpec</a:t>
            </a:r>
            <a:r>
              <a:rPr lang="cs-CZ" dirty="0" smtClean="0"/>
              <a:t> </a:t>
            </a:r>
            <a:r>
              <a:rPr lang="cs-CZ" dirty="0"/>
              <a:t>(</a:t>
            </a:r>
            <a:r>
              <a:rPr lang="cs-CZ" dirty="0" err="1"/>
              <a:t>European</a:t>
            </a:r>
            <a:r>
              <a:rPr lang="cs-CZ" dirty="0"/>
              <a:t> </a:t>
            </a:r>
            <a:r>
              <a:rPr lang="cs-CZ" dirty="0" err="1"/>
              <a:t>Specifications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reference data), </a:t>
            </a:r>
            <a:r>
              <a:rPr lang="cs-CZ" dirty="0" err="1"/>
              <a:t>EuroRegionalMap</a:t>
            </a:r>
            <a:r>
              <a:rPr lang="cs-CZ" dirty="0"/>
              <a:t> (1:250 000 </a:t>
            </a:r>
            <a:r>
              <a:rPr lang="cs-CZ" dirty="0" err="1"/>
              <a:t>Topographic</a:t>
            </a:r>
            <a:r>
              <a:rPr lang="cs-CZ" dirty="0"/>
              <a:t> Database), </a:t>
            </a:r>
            <a:r>
              <a:rPr lang="cs-CZ" dirty="0" err="1"/>
              <a:t>EuroGlobalMap</a:t>
            </a:r>
            <a:r>
              <a:rPr lang="cs-CZ" dirty="0"/>
              <a:t> (</a:t>
            </a:r>
            <a:r>
              <a:rPr lang="cs-CZ" dirty="0" err="1"/>
              <a:t>Contribution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Global</a:t>
            </a:r>
            <a:r>
              <a:rPr lang="cs-CZ" dirty="0"/>
              <a:t> Map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en-GB" dirty="0" err="1"/>
              <a:t>Evropa</a:t>
            </a:r>
            <a:r>
              <a:rPr lang="en-GB" dirty="0"/>
              <a:t>: </a:t>
            </a:r>
            <a:r>
              <a:rPr lang="en-GB" dirty="0" err="1"/>
              <a:t>digitální</a:t>
            </a:r>
            <a:r>
              <a:rPr lang="en-GB" dirty="0"/>
              <a:t> </a:t>
            </a:r>
            <a:r>
              <a:rPr lang="en-GB" dirty="0" err="1"/>
              <a:t>zdroje</a:t>
            </a:r>
            <a:r>
              <a:rPr lang="en-GB" dirty="0"/>
              <a:t> </a:t>
            </a:r>
            <a:r>
              <a:rPr lang="en-GB" dirty="0" err="1"/>
              <a:t>dat</a:t>
            </a:r>
            <a:r>
              <a:rPr lang="en-GB" dirty="0"/>
              <a:t> a </a:t>
            </a:r>
            <a:r>
              <a:rPr lang="en-GB" dirty="0" err="1"/>
              <a:t>informací</a:t>
            </a:r>
            <a:r>
              <a:rPr lang="en-GB" dirty="0"/>
              <a:t> v </a:t>
            </a:r>
            <a:r>
              <a:rPr lang="en-GB" dirty="0" err="1"/>
              <a:t>zemích</a:t>
            </a:r>
            <a:r>
              <a:rPr lang="en-GB" dirty="0"/>
              <a:t> </a:t>
            </a:r>
            <a:r>
              <a:rPr lang="en-GB" dirty="0" err="1"/>
              <a:t>mimo</a:t>
            </a:r>
            <a:r>
              <a:rPr lang="en-GB" dirty="0"/>
              <a:t> EU: ABDS, </a:t>
            </a:r>
            <a:r>
              <a:rPr lang="en-GB" dirty="0" err="1"/>
              <a:t>aj</a:t>
            </a:r>
            <a:r>
              <a:rPr lang="en-GB" dirty="0"/>
              <a:t>. </a:t>
            </a:r>
            <a:endParaRPr lang="cs-CZ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en-GB" dirty="0" err="1"/>
              <a:t>Tvorba</a:t>
            </a:r>
            <a:r>
              <a:rPr lang="en-GB" dirty="0"/>
              <a:t>, </a:t>
            </a:r>
            <a:r>
              <a:rPr lang="en-GB" dirty="0" err="1"/>
              <a:t>koncepce</a:t>
            </a:r>
            <a:r>
              <a:rPr lang="en-GB" dirty="0"/>
              <a:t> a </a:t>
            </a:r>
            <a:r>
              <a:rPr lang="en-GB" dirty="0" err="1"/>
              <a:t>implementace</a:t>
            </a:r>
            <a:r>
              <a:rPr lang="en-GB" dirty="0"/>
              <a:t> </a:t>
            </a:r>
            <a:r>
              <a:rPr lang="en-GB" dirty="0" err="1"/>
              <a:t>Evropské</a:t>
            </a:r>
            <a:r>
              <a:rPr lang="en-GB" dirty="0"/>
              <a:t> </a:t>
            </a:r>
            <a:r>
              <a:rPr lang="en-GB" dirty="0" err="1"/>
              <a:t>geografické</a:t>
            </a:r>
            <a:r>
              <a:rPr lang="en-GB" dirty="0"/>
              <a:t> </a:t>
            </a:r>
            <a:r>
              <a:rPr lang="en-GB" dirty="0" err="1"/>
              <a:t>informační</a:t>
            </a:r>
            <a:r>
              <a:rPr lang="en-GB" dirty="0"/>
              <a:t> </a:t>
            </a:r>
            <a:r>
              <a:rPr lang="en-GB" dirty="0" err="1"/>
              <a:t>infrastruktury</a:t>
            </a:r>
            <a:r>
              <a:rPr lang="en-GB" dirty="0"/>
              <a:t> </a:t>
            </a:r>
            <a:endParaRPr lang="cs-CZ" dirty="0"/>
          </a:p>
          <a:p>
            <a:pPr marL="548640" lvl="1" indent="-18288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cs-CZ" dirty="0"/>
              <a:t> </a:t>
            </a:r>
            <a:r>
              <a:rPr lang="cs-CZ" dirty="0" err="1"/>
              <a:t>LaClef</a:t>
            </a:r>
            <a:r>
              <a:rPr lang="cs-CZ" dirty="0"/>
              <a:t> (</a:t>
            </a:r>
            <a:r>
              <a:rPr lang="cs-CZ" dirty="0" err="1"/>
              <a:t>Metadata</a:t>
            </a:r>
            <a:r>
              <a:rPr lang="cs-CZ" dirty="0"/>
              <a:t> </a:t>
            </a:r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Service</a:t>
            </a:r>
            <a:r>
              <a:rPr lang="cs-CZ" dirty="0"/>
              <a:t>), ESMI (</a:t>
            </a:r>
            <a:r>
              <a:rPr lang="cs-CZ" dirty="0" err="1"/>
              <a:t>Linking</a:t>
            </a:r>
            <a:r>
              <a:rPr lang="cs-CZ" dirty="0"/>
              <a:t> </a:t>
            </a:r>
            <a:r>
              <a:rPr lang="cs-CZ" dirty="0" err="1"/>
              <a:t>Metadata</a:t>
            </a:r>
            <a:r>
              <a:rPr lang="cs-CZ" dirty="0"/>
              <a:t> </a:t>
            </a:r>
            <a:r>
              <a:rPr lang="cs-CZ" dirty="0" err="1"/>
              <a:t>Providers</a:t>
            </a:r>
            <a:r>
              <a:rPr lang="cs-CZ" dirty="0"/>
              <a:t>), ETEMII (</a:t>
            </a:r>
            <a:r>
              <a:rPr lang="cs-CZ" dirty="0" err="1"/>
              <a:t>European</a:t>
            </a:r>
            <a:r>
              <a:rPr lang="cs-CZ" dirty="0"/>
              <a:t> </a:t>
            </a:r>
            <a:r>
              <a:rPr lang="cs-CZ" dirty="0" err="1"/>
              <a:t>Territorial</a:t>
            </a:r>
            <a:r>
              <a:rPr lang="cs-CZ" dirty="0"/>
              <a:t> Management </a:t>
            </a:r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Infrastructure</a:t>
            </a:r>
            <a:r>
              <a:rPr lang="cs-CZ" dirty="0"/>
              <a:t>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en-GB" dirty="0" err="1"/>
              <a:t>Statistické</a:t>
            </a:r>
            <a:r>
              <a:rPr lang="en-GB" dirty="0"/>
              <a:t> </a:t>
            </a:r>
            <a:r>
              <a:rPr lang="en-GB" dirty="0" err="1"/>
              <a:t>zdroje</a:t>
            </a:r>
            <a:r>
              <a:rPr lang="en-GB" dirty="0"/>
              <a:t> v </a:t>
            </a:r>
            <a:r>
              <a:rPr lang="en-GB" dirty="0" smtClean="0"/>
              <a:t>ČR</a:t>
            </a:r>
            <a:r>
              <a:rPr lang="cs-CZ" dirty="0" smtClean="0"/>
              <a:t> (ČSÚ)</a:t>
            </a:r>
            <a:r>
              <a:rPr lang="en-GB" dirty="0" smtClean="0"/>
              <a:t>, </a:t>
            </a:r>
            <a:r>
              <a:rPr lang="en-GB" dirty="0"/>
              <a:t>EU (</a:t>
            </a:r>
            <a:r>
              <a:rPr lang="en-GB" dirty="0" smtClean="0"/>
              <a:t>Eurostat </a:t>
            </a:r>
            <a:r>
              <a:rPr lang="en-GB" dirty="0" err="1"/>
              <a:t>aj</a:t>
            </a:r>
            <a:r>
              <a:rPr lang="en-GB" dirty="0"/>
              <a:t>.) a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světě</a:t>
            </a:r>
            <a:r>
              <a:rPr lang="en-GB" dirty="0"/>
              <a:t> (OSN, FAO, </a:t>
            </a:r>
            <a:r>
              <a:rPr lang="en-GB" dirty="0" err="1"/>
              <a:t>aj</a:t>
            </a:r>
            <a:r>
              <a:rPr lang="en-GB" dirty="0"/>
              <a:t>.) </a:t>
            </a:r>
            <a:endParaRPr lang="cs-CZ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en-GB" dirty="0" err="1"/>
              <a:t>Svět</a:t>
            </a:r>
            <a:r>
              <a:rPr lang="en-GB" dirty="0"/>
              <a:t>: </a:t>
            </a:r>
            <a:r>
              <a:rPr lang="en-GB" dirty="0" err="1"/>
              <a:t>Globální</a:t>
            </a:r>
            <a:r>
              <a:rPr lang="en-GB" dirty="0"/>
              <a:t> </a:t>
            </a:r>
            <a:r>
              <a:rPr lang="en-GB" dirty="0" err="1"/>
              <a:t>mapování</a:t>
            </a:r>
            <a:r>
              <a:rPr lang="en-GB" dirty="0"/>
              <a:t> a </a:t>
            </a:r>
            <a:r>
              <a:rPr lang="en-GB" dirty="0" err="1"/>
              <a:t>Globální</a:t>
            </a:r>
            <a:r>
              <a:rPr lang="en-GB" dirty="0"/>
              <a:t> </a:t>
            </a:r>
            <a:r>
              <a:rPr lang="en-GB" dirty="0" err="1"/>
              <a:t>prostorová</a:t>
            </a:r>
            <a:r>
              <a:rPr lang="en-GB" dirty="0"/>
              <a:t> </a:t>
            </a:r>
            <a:r>
              <a:rPr lang="en-GB" dirty="0" err="1"/>
              <a:t>datová</a:t>
            </a:r>
            <a:r>
              <a:rPr lang="en-GB" dirty="0"/>
              <a:t> </a:t>
            </a:r>
            <a:r>
              <a:rPr lang="en-GB" dirty="0" err="1"/>
              <a:t>infrastruktura</a:t>
            </a:r>
            <a:r>
              <a:rPr lang="en-GB" dirty="0"/>
              <a:t>. </a:t>
            </a:r>
            <a:endParaRPr lang="cs-CZ" dirty="0"/>
          </a:p>
          <a:p>
            <a:pPr marL="548640" lvl="1" indent="-18288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cs-CZ" dirty="0"/>
              <a:t>FGDC (</a:t>
            </a:r>
            <a:r>
              <a:rPr lang="cs-CZ" dirty="0" err="1"/>
              <a:t>Federal</a:t>
            </a:r>
            <a:r>
              <a:rPr lang="cs-CZ" dirty="0"/>
              <a:t> </a:t>
            </a:r>
            <a:r>
              <a:rPr lang="cs-CZ" dirty="0" err="1"/>
              <a:t>Geographic</a:t>
            </a:r>
            <a:r>
              <a:rPr lang="cs-CZ" dirty="0"/>
              <a:t> Data </a:t>
            </a:r>
            <a:r>
              <a:rPr lang="cs-CZ" dirty="0" err="1"/>
              <a:t>Committee</a:t>
            </a:r>
            <a:r>
              <a:rPr lang="cs-CZ" dirty="0"/>
              <a:t>, USA), </a:t>
            </a:r>
            <a:r>
              <a:rPr lang="cs-CZ" dirty="0" err="1"/>
              <a:t>Geo-Connections</a:t>
            </a:r>
            <a:r>
              <a:rPr lang="cs-CZ" dirty="0"/>
              <a:t> (</a:t>
            </a:r>
            <a:r>
              <a:rPr lang="cs-CZ" dirty="0" err="1"/>
              <a:t>Canada</a:t>
            </a:r>
            <a:r>
              <a:rPr lang="cs-CZ" dirty="0"/>
              <a:t>), NGDF (</a:t>
            </a:r>
            <a:r>
              <a:rPr lang="cs-CZ" dirty="0" err="1" smtClean="0"/>
              <a:t>National</a:t>
            </a:r>
            <a:r>
              <a:rPr lang="cs-CZ" dirty="0" smtClean="0"/>
              <a:t> </a:t>
            </a:r>
            <a:r>
              <a:rPr lang="cs-CZ" dirty="0" err="1"/>
              <a:t>Geospatial</a:t>
            </a:r>
            <a:r>
              <a:rPr lang="cs-CZ" dirty="0"/>
              <a:t> Data Framework, U.K</a:t>
            </a:r>
            <a:r>
              <a:rPr lang="cs-CZ" dirty="0" smtClean="0"/>
              <a:t>.), Digital </a:t>
            </a:r>
            <a:r>
              <a:rPr lang="cs-CZ" dirty="0"/>
              <a:t>Chart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World</a:t>
            </a:r>
            <a:r>
              <a:rPr lang="cs-CZ" dirty="0"/>
              <a:t>, GM (</a:t>
            </a:r>
            <a:r>
              <a:rPr lang="cs-CZ" dirty="0" err="1"/>
              <a:t>Global</a:t>
            </a:r>
            <a:r>
              <a:rPr lang="cs-CZ" dirty="0"/>
              <a:t> Map), GSDI (</a:t>
            </a:r>
            <a:r>
              <a:rPr lang="cs-CZ" dirty="0" err="1"/>
              <a:t>Global</a:t>
            </a:r>
            <a:r>
              <a:rPr lang="cs-CZ" dirty="0"/>
              <a:t> </a:t>
            </a:r>
            <a:r>
              <a:rPr lang="cs-CZ" dirty="0" err="1"/>
              <a:t>Spatial</a:t>
            </a:r>
            <a:r>
              <a:rPr lang="cs-CZ" dirty="0"/>
              <a:t> Data </a:t>
            </a:r>
            <a:r>
              <a:rPr lang="cs-CZ" dirty="0" err="1" smtClean="0"/>
              <a:t>Infrastructure</a:t>
            </a:r>
            <a:r>
              <a:rPr lang="cs-CZ" dirty="0" smtClean="0"/>
              <a:t>)</a:t>
            </a:r>
            <a:endParaRPr lang="cs-CZ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en-GB" dirty="0" err="1"/>
              <a:t>Svět</a:t>
            </a:r>
            <a:r>
              <a:rPr lang="en-GB" dirty="0"/>
              <a:t>: </a:t>
            </a:r>
            <a:r>
              <a:rPr lang="en-GB" dirty="0" err="1"/>
              <a:t>Digitální</a:t>
            </a:r>
            <a:r>
              <a:rPr lang="en-GB" dirty="0"/>
              <a:t> </a:t>
            </a:r>
            <a:r>
              <a:rPr lang="en-GB" dirty="0" err="1"/>
              <a:t>planeta</a:t>
            </a:r>
            <a:r>
              <a:rPr lang="en-GB" dirty="0"/>
              <a:t> </a:t>
            </a:r>
            <a:r>
              <a:rPr lang="en-GB" dirty="0" err="1"/>
              <a:t>Země</a:t>
            </a:r>
            <a:r>
              <a:rPr lang="en-GB" dirty="0"/>
              <a:t> a </a:t>
            </a:r>
            <a:r>
              <a:rPr lang="en-GB" dirty="0" err="1"/>
              <a:t>Geografická</a:t>
            </a:r>
            <a:r>
              <a:rPr lang="en-GB" dirty="0"/>
              <a:t> </a:t>
            </a:r>
            <a:r>
              <a:rPr lang="en-GB" dirty="0" err="1"/>
              <a:t>datová</a:t>
            </a:r>
            <a:r>
              <a:rPr lang="en-GB" dirty="0"/>
              <a:t> </a:t>
            </a:r>
            <a:r>
              <a:rPr lang="en-GB" dirty="0" err="1"/>
              <a:t>báze</a:t>
            </a:r>
            <a:r>
              <a:rPr lang="en-GB" dirty="0"/>
              <a:t> OSN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accent6">
                    <a:tint val="1000"/>
                  </a:schemeClr>
                </a:solidFill>
              </a:rPr>
              <a:t>Děkuji za pozornost!</a:t>
            </a:r>
            <a:endParaRPr lang="en-GB" dirty="0">
              <a:solidFill>
                <a:schemeClr val="accent6">
                  <a:tint val="1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šky">
  <a:themeElements>
    <a:clrScheme name="Došky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ošky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ošky">
    <a:dk1>
      <a:sysClr val="windowText" lastClr="000000"/>
    </a:dk1>
    <a:lt1>
      <a:sysClr val="window" lastClr="FFFFFF"/>
    </a:lt1>
    <a:dk2>
      <a:srgbClr val="1D3641"/>
    </a:dk2>
    <a:lt2>
      <a:srgbClr val="DFE6D0"/>
    </a:lt2>
    <a:accent1>
      <a:srgbClr val="759AA5"/>
    </a:accent1>
    <a:accent2>
      <a:srgbClr val="CFC60D"/>
    </a:accent2>
    <a:accent3>
      <a:srgbClr val="99987F"/>
    </a:accent3>
    <a:accent4>
      <a:srgbClr val="90AC97"/>
    </a:accent4>
    <a:accent5>
      <a:srgbClr val="FFAD1C"/>
    </a:accent5>
    <a:accent6>
      <a:srgbClr val="B9AB6F"/>
    </a:accent6>
    <a:hlink>
      <a:srgbClr val="66AACD"/>
    </a:hlink>
    <a:folHlink>
      <a:srgbClr val="809DB3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659</TotalTime>
  <Words>368</Words>
  <Application>Microsoft Office PowerPoint</Application>
  <PresentationFormat>Předvádění na obrazovce (4:3)</PresentationFormat>
  <Paragraphs>34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Došky</vt:lpstr>
      <vt:lpstr>Mapové zdroje</vt:lpstr>
      <vt:lpstr>Mapové zdroje</vt:lpstr>
      <vt:lpstr>Mapové zdroje</vt:lpstr>
      <vt:lpstr>Prezentace aplikace PowerPoint</vt:lpstr>
      <vt:lpstr>Děkuji za pozornost!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Mapové zdroje</dc:title>
  <dc:creator>Barca</dc:creator>
  <cp:lastModifiedBy>Bróďa</cp:lastModifiedBy>
  <cp:revision>56</cp:revision>
  <dcterms:created xsi:type="dcterms:W3CDTF">2013-09-16T17:39:20Z</dcterms:created>
  <dcterms:modified xsi:type="dcterms:W3CDTF">2017-09-20T16:05:49Z</dcterms:modified>
</cp:coreProperties>
</file>