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57" r:id="rId13"/>
    <p:sldId id="261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AC62-B993-4710-A279-24CEDE0078AC}" type="datetimeFigureOut">
              <a:rPr lang="cs-CZ" smtClean="0"/>
              <a:pPr/>
              <a:t>11.10.2017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B7ED-838E-4693-AA73-5D7C6A6541E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AC62-B993-4710-A279-24CEDE0078AC}" type="datetimeFigureOut">
              <a:rPr lang="cs-CZ" smtClean="0"/>
              <a:pPr/>
              <a:t>11.10.2017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B7ED-838E-4693-AA73-5D7C6A6541E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AC62-B993-4710-A279-24CEDE0078AC}" type="datetimeFigureOut">
              <a:rPr lang="cs-CZ" smtClean="0"/>
              <a:pPr/>
              <a:t>11.10.2017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B7ED-838E-4693-AA73-5D7C6A6541E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AC62-B993-4710-A279-24CEDE0078AC}" type="datetimeFigureOut">
              <a:rPr lang="cs-CZ" smtClean="0"/>
              <a:pPr/>
              <a:t>11.10.2017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B7ED-838E-4693-AA73-5D7C6A6541E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AC62-B993-4710-A279-24CEDE0078AC}" type="datetimeFigureOut">
              <a:rPr lang="cs-CZ" smtClean="0"/>
              <a:pPr/>
              <a:t>11.10.2017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B7ED-838E-4693-AA73-5D7C6A6541E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AC62-B993-4710-A279-24CEDE0078AC}" type="datetimeFigureOut">
              <a:rPr lang="cs-CZ" smtClean="0"/>
              <a:pPr/>
              <a:t>11.10.2017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B7ED-838E-4693-AA73-5D7C6A6541E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AC62-B993-4710-A279-24CEDE0078AC}" type="datetimeFigureOut">
              <a:rPr lang="cs-CZ" smtClean="0"/>
              <a:pPr/>
              <a:t>11.10.2017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B7ED-838E-4693-AA73-5D7C6A6541E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AC62-B993-4710-A279-24CEDE0078AC}" type="datetimeFigureOut">
              <a:rPr lang="cs-CZ" smtClean="0"/>
              <a:pPr/>
              <a:t>11.10.2017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B7ED-838E-4693-AA73-5D7C6A6541E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AC62-B993-4710-A279-24CEDE0078AC}" type="datetimeFigureOut">
              <a:rPr lang="cs-CZ" smtClean="0"/>
              <a:pPr/>
              <a:t>11.10.2017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B7ED-838E-4693-AA73-5D7C6A6541E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AC62-B993-4710-A279-24CEDE0078AC}" type="datetimeFigureOut">
              <a:rPr lang="cs-CZ" smtClean="0"/>
              <a:pPr/>
              <a:t>11.10.2017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B7ED-838E-4693-AA73-5D7C6A6541E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Obdélní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AA3AC62-B993-4710-A279-24CEDE0078AC}" type="datetimeFigureOut">
              <a:rPr lang="cs-CZ" smtClean="0"/>
              <a:pPr/>
              <a:t>11.10.2017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660B7ED-838E-4693-AA73-5D7C6A6541E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AA3AC62-B993-4710-A279-24CEDE0078AC}" type="datetimeFigureOut">
              <a:rPr lang="cs-CZ" smtClean="0"/>
              <a:pPr/>
              <a:t>11.10.2017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660B7ED-838E-4693-AA73-5D7C6A6541E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business.cz/2012/01/novaverze-datove-sady-streetnet-cr/" TargetMode="External"/><Relationship Id="rId2" Type="http://schemas.openxmlformats.org/officeDocument/2006/relationships/hyperlink" Target="http://www.ceda.cz/cs/produkty/vektorovemapy/streetnet-cz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Street Net CZE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4005064"/>
            <a:ext cx="8077200" cy="720080"/>
          </a:xfrm>
        </p:spPr>
        <p:txBody>
          <a:bodyPr>
            <a:normAutofit/>
          </a:bodyPr>
          <a:lstStyle/>
          <a:p>
            <a:r>
              <a:rPr lang="cs-CZ" sz="2200" b="1" dirty="0" smtClean="0">
                <a:latin typeface="Calibri" pitchFamily="34" charset="0"/>
              </a:rPr>
              <a:t>Z8105 </a:t>
            </a:r>
            <a:r>
              <a:rPr lang="cs-CZ" sz="2200" b="1" dirty="0" smtClean="0">
                <a:latin typeface="Calibri" pitchFamily="34" charset="0"/>
              </a:rPr>
              <a:t>Mapové zdroje</a:t>
            </a:r>
            <a:endParaRPr lang="cs-CZ" sz="2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StreetNetCZE</a:t>
            </a:r>
            <a:r>
              <a:rPr lang="cs-CZ" dirty="0" smtClean="0"/>
              <a:t> </a:t>
            </a:r>
            <a:r>
              <a:rPr lang="cs-CZ" dirty="0" err="1" smtClean="0"/>
              <a:t>Traffic</a:t>
            </a:r>
            <a:r>
              <a:rPr lang="cs-CZ" dirty="0" smtClean="0"/>
              <a:t> + </a:t>
            </a:r>
            <a:r>
              <a:rPr lang="cs-CZ" dirty="0" err="1" smtClean="0"/>
              <a:t>Tourist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" y="1458000"/>
            <a:ext cx="5059553" cy="366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99" y="3258000"/>
            <a:ext cx="4625454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9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 čemu je to dobré?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916016"/>
          </a:xfrm>
        </p:spPr>
        <p:txBody>
          <a:bodyPr>
            <a:normAutofit/>
          </a:bodyPr>
          <a:lstStyle/>
          <a:p>
            <a:r>
              <a:rPr lang="cs-CZ" sz="2200" b="1" dirty="0" smtClean="0">
                <a:latin typeface="Calibri" pitchFamily="34" charset="0"/>
              </a:rPr>
              <a:t>Plánování tras v navigacích pro automobily, cyklisty a pěší</a:t>
            </a:r>
          </a:p>
          <a:p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Použití v systémech pro záchranu osob, zejména v lokalitách mimo silniční síť</a:t>
            </a:r>
          </a:p>
          <a:p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Subjekty zabývající se lesním hospodářstvím nebo plánováním využití krajiny</a:t>
            </a:r>
          </a:p>
          <a:p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Organizace sportovní a turistické nebo provozovatelé webových aplikací zaměřených na turistický ruch, plánování sportovních akcí v přírodě a další podobné aktivity</a:t>
            </a:r>
          </a:p>
          <a:p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Tvůrci aplikací pro lokalizaci osob, například dětí pro jejich ochranu nebo pro lokalizaci zaměstnanců při plnění jejich  úkolů v terénu</a:t>
            </a:r>
          </a:p>
        </p:txBody>
      </p:sp>
    </p:spTree>
    <p:extLst>
      <p:ext uri="{BB962C8B-B14F-4D97-AF65-F5344CB8AC3E}">
        <p14:creationId xmlns:p14="http://schemas.microsoft.com/office/powerpoint/2010/main" val="59912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4941168"/>
          </a:xfrm>
        </p:spPr>
        <p:txBody>
          <a:bodyPr>
            <a:noAutofit/>
          </a:bodyPr>
          <a:lstStyle/>
          <a:p>
            <a:r>
              <a:rPr lang="cs-CZ" sz="2000" dirty="0">
                <a:hlinkClick r:id="rId2"/>
              </a:rPr>
              <a:t>http://</a:t>
            </a:r>
            <a:r>
              <a:rPr lang="cs-CZ" sz="2000" dirty="0" smtClean="0">
                <a:hlinkClick r:id="rId2"/>
              </a:rPr>
              <a:t>www.ceda.cz/cs/produkty/vektorovemapy/streetnet-cze/</a:t>
            </a:r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>
                <a:hlinkClick r:id="rId3"/>
              </a:rPr>
              <a:t>http</a:t>
            </a:r>
            <a:r>
              <a:rPr lang="cs-CZ" sz="2000" dirty="0">
                <a:hlinkClick r:id="rId3"/>
              </a:rPr>
              <a:t>://</a:t>
            </a:r>
            <a:r>
              <a:rPr lang="cs-CZ" sz="2000" dirty="0" smtClean="0">
                <a:hlinkClick r:id="rId3"/>
              </a:rPr>
              <a:t>www.geobusiness.cz/2012/01/novaverze-datove-sady-streetnet-cr/</a:t>
            </a:r>
            <a:endParaRPr lang="cs-CZ" sz="2000" dirty="0" smtClean="0"/>
          </a:p>
          <a:p>
            <a:endParaRPr lang="cs-CZ" sz="2000" b="1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802636"/>
            <a:ext cx="8229600" cy="1252728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Děkuji za pozornost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údaje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b="1" dirty="0" err="1" smtClean="0">
                <a:latin typeface="Calibri" pitchFamily="34" charset="0"/>
              </a:rPr>
              <a:t>Geodatabáze</a:t>
            </a:r>
            <a:r>
              <a:rPr lang="cs-CZ" sz="2200" b="1" dirty="0" smtClean="0">
                <a:latin typeface="Calibri" pitchFamily="34" charset="0"/>
              </a:rPr>
              <a:t> komunikací</a:t>
            </a:r>
            <a:endParaRPr lang="cs-CZ" sz="2200" b="1" dirty="0">
              <a:latin typeface="Calibri" pitchFamily="34" charset="0"/>
            </a:endParaRPr>
          </a:p>
          <a:p>
            <a:endParaRPr lang="cs-CZ" sz="2200" b="1" dirty="0" smtClean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Souřadnicové systémy: 		S-JTSK, WGS84, S-42</a:t>
            </a:r>
          </a:p>
          <a:p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Formát dat: 			SHP</a:t>
            </a:r>
          </a:p>
          <a:p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Měřítko mapového podkladu: 	1 : 10 000</a:t>
            </a:r>
          </a:p>
          <a:p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Přesnost zpracování:		5-10 m</a:t>
            </a:r>
          </a:p>
          <a:p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Počet vrstev:			15</a:t>
            </a:r>
            <a:endParaRPr lang="cs-CZ" sz="1800" b="1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údaje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5191"/>
            <a:ext cx="8686800" cy="5082809"/>
          </a:xfrm>
        </p:spPr>
        <p:txBody>
          <a:bodyPr>
            <a:normAutofit/>
          </a:bodyPr>
          <a:lstStyle/>
          <a:p>
            <a:r>
              <a:rPr lang="cs-CZ" sz="2200" b="1" dirty="0" smtClean="0">
                <a:latin typeface="Calibri" pitchFamily="34" charset="0"/>
              </a:rPr>
              <a:t>Základem je kompletní silniční a uliční síť ČR – aktuální i ve výstavbě</a:t>
            </a:r>
            <a:endParaRPr lang="cs-CZ" sz="2200" b="1" dirty="0">
              <a:latin typeface="Calibri" pitchFamily="34" charset="0"/>
            </a:endParaRPr>
          </a:p>
          <a:p>
            <a:endParaRPr lang="cs-CZ" sz="2200" b="1" dirty="0" smtClean="0">
              <a:latin typeface="Calibri" pitchFamily="34" charset="0"/>
            </a:endParaRPr>
          </a:p>
          <a:p>
            <a:r>
              <a:rPr lang="cs-CZ" sz="2200" b="1" dirty="0" err="1" smtClean="0">
                <a:latin typeface="Calibri" pitchFamily="34" charset="0"/>
              </a:rPr>
              <a:t>StreetNet</a:t>
            </a:r>
            <a:r>
              <a:rPr lang="cs-CZ" sz="2200" b="1" dirty="0" err="1" smtClean="0">
                <a:latin typeface="Calibri" pitchFamily="34" charset="0"/>
              </a:rPr>
              <a:t>SVK</a:t>
            </a:r>
            <a:r>
              <a:rPr lang="cs-CZ" sz="2200" b="1" dirty="0" smtClean="0">
                <a:latin typeface="Calibri" pitchFamily="34" charset="0"/>
              </a:rPr>
              <a:t>: Slovensko</a:t>
            </a:r>
          </a:p>
          <a:p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Obsahuje i údaje pro pohyb po síti (zákazy vjezdu, jednosměrnost, mýto…)</a:t>
            </a:r>
            <a:endParaRPr lang="cs-CZ" sz="2200" b="1" dirty="0" smtClean="0">
              <a:latin typeface="Calibri" pitchFamily="34" charset="0"/>
            </a:endParaRPr>
          </a:p>
          <a:p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Doplněno o topografické vrstvy  a administrativní členění</a:t>
            </a:r>
          </a:p>
          <a:p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300 000 km dálnic, silnic, místních a účelových komunikací</a:t>
            </a:r>
          </a:p>
          <a:p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CEDA – </a:t>
            </a:r>
            <a:r>
              <a:rPr lang="cs-CZ" sz="2200" b="1" dirty="0" err="1" smtClean="0">
                <a:latin typeface="Calibri" pitchFamily="34" charset="0"/>
              </a:rPr>
              <a:t>Central</a:t>
            </a:r>
            <a:r>
              <a:rPr lang="cs-CZ" sz="2200" b="1" dirty="0" smtClean="0">
                <a:latin typeface="Calibri" pitchFamily="34" charset="0"/>
              </a:rPr>
              <a:t> </a:t>
            </a:r>
            <a:r>
              <a:rPr lang="cs-CZ" sz="2200" b="1" dirty="0" err="1" smtClean="0">
                <a:latin typeface="Calibri" pitchFamily="34" charset="0"/>
              </a:rPr>
              <a:t>European</a:t>
            </a:r>
            <a:r>
              <a:rPr lang="cs-CZ" sz="2200" b="1" dirty="0" smtClean="0">
                <a:latin typeface="Calibri" pitchFamily="34" charset="0"/>
              </a:rPr>
              <a:t> Data </a:t>
            </a:r>
            <a:r>
              <a:rPr lang="cs-CZ" sz="2200" b="1" dirty="0" err="1" smtClean="0">
                <a:latin typeface="Calibri" pitchFamily="34" charset="0"/>
              </a:rPr>
              <a:t>Agency</a:t>
            </a:r>
            <a:r>
              <a:rPr lang="cs-CZ" sz="2200" b="1" dirty="0" smtClean="0">
                <a:latin typeface="Calibri" pitchFamily="34" charset="0"/>
              </a:rPr>
              <a:t> (Praha)</a:t>
            </a:r>
          </a:p>
          <a:p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smtClean="0">
                <a:latin typeface="Calibri" pitchFamily="34" charset="0"/>
              </a:rPr>
              <a:t>Vydáváno 2x ročně</a:t>
            </a:r>
            <a:endParaRPr lang="cs-CZ" sz="18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8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772815"/>
            <a:ext cx="9144000" cy="4627985"/>
          </a:xfrm>
        </p:spPr>
        <p:txBody>
          <a:bodyPr>
            <a:normAutofit/>
          </a:bodyPr>
          <a:lstStyle/>
          <a:p>
            <a:r>
              <a:rPr lang="cs-CZ" sz="2200" b="1" dirty="0" err="1" smtClean="0">
                <a:latin typeface="Calibri" pitchFamily="34" charset="0"/>
              </a:rPr>
              <a:t>StreetNet</a:t>
            </a:r>
            <a:r>
              <a:rPr lang="cs-CZ" sz="2200" b="1" dirty="0" err="1" smtClean="0">
                <a:latin typeface="Calibri" pitchFamily="34" charset="0"/>
              </a:rPr>
              <a:t>CZE</a:t>
            </a:r>
            <a:r>
              <a:rPr lang="cs-CZ" sz="2200" b="1" dirty="0" smtClean="0">
                <a:latin typeface="Calibri" pitchFamily="34" charset="0"/>
              </a:rPr>
              <a:t> CITY</a:t>
            </a:r>
          </a:p>
          <a:p>
            <a:pPr lvl="1"/>
            <a:r>
              <a:rPr lang="cs-CZ" sz="2200" b="1" dirty="0" smtClean="0">
                <a:latin typeface="Calibri" pitchFamily="34" charset="0"/>
              </a:rPr>
              <a:t>Přidáno dalších 8 vrstev (budovy, chodníky, zájmové body…)</a:t>
            </a:r>
            <a:endParaRPr lang="cs-CZ" sz="2200" b="1" dirty="0">
              <a:latin typeface="Calibri" pitchFamily="34" charset="0"/>
            </a:endParaRPr>
          </a:p>
          <a:p>
            <a:r>
              <a:rPr lang="cs-CZ" sz="2200" b="1" dirty="0" err="1" smtClean="0">
                <a:latin typeface="Calibri" pitchFamily="34" charset="0"/>
              </a:rPr>
              <a:t>StreetNetCZE</a:t>
            </a:r>
            <a:r>
              <a:rPr lang="cs-CZ" sz="2200" b="1" dirty="0" smtClean="0">
                <a:latin typeface="Calibri" pitchFamily="34" charset="0"/>
              </a:rPr>
              <a:t> Plus</a:t>
            </a:r>
            <a:endParaRPr lang="cs-CZ" sz="2200" b="1" dirty="0">
              <a:latin typeface="Calibri" pitchFamily="34" charset="0"/>
            </a:endParaRPr>
          </a:p>
          <a:p>
            <a:pPr lvl="1"/>
            <a:r>
              <a:rPr lang="cs-CZ" sz="2200" b="1" dirty="0" smtClean="0">
                <a:latin typeface="Calibri" pitchFamily="34" charset="0"/>
              </a:rPr>
              <a:t>Rozšířeno o budovy a bloky budov mimo plány měst</a:t>
            </a:r>
          </a:p>
          <a:p>
            <a:r>
              <a:rPr lang="cs-CZ" sz="2200" b="1" dirty="0" err="1" smtClean="0">
                <a:latin typeface="Calibri" pitchFamily="34" charset="0"/>
              </a:rPr>
              <a:t>StreetNetCZE</a:t>
            </a:r>
            <a:r>
              <a:rPr lang="cs-CZ" sz="2200" b="1" dirty="0" smtClean="0">
                <a:latin typeface="Calibri" pitchFamily="34" charset="0"/>
              </a:rPr>
              <a:t> POI  link</a:t>
            </a:r>
          </a:p>
          <a:p>
            <a:pPr lvl="1"/>
            <a:r>
              <a:rPr lang="cs-CZ" sz="2200" b="1" dirty="0" smtClean="0">
                <a:latin typeface="Calibri" pitchFamily="34" charset="0"/>
              </a:rPr>
              <a:t>Umožňuje vazbu mezi zájmovými body a sítí komunikací</a:t>
            </a:r>
          </a:p>
          <a:p>
            <a:r>
              <a:rPr lang="cs-CZ" sz="2200" b="1" dirty="0" err="1" smtClean="0">
                <a:latin typeface="Calibri" pitchFamily="34" charset="0"/>
              </a:rPr>
              <a:t>StreetNetCZE</a:t>
            </a:r>
            <a:r>
              <a:rPr lang="cs-CZ" sz="2200" b="1" dirty="0" smtClean="0">
                <a:latin typeface="Calibri" pitchFamily="34" charset="0"/>
              </a:rPr>
              <a:t> ADR link</a:t>
            </a:r>
          </a:p>
          <a:p>
            <a:pPr lvl="1"/>
            <a:r>
              <a:rPr lang="cs-CZ" sz="2200" b="1" dirty="0" smtClean="0">
                <a:latin typeface="Calibri" pitchFamily="34" charset="0"/>
              </a:rPr>
              <a:t>Umožňuje vazbu mezi adresami a sítí komunikací</a:t>
            </a:r>
          </a:p>
          <a:p>
            <a:r>
              <a:rPr lang="cs-CZ" sz="2200" b="1" dirty="0" err="1" smtClean="0">
                <a:latin typeface="Calibri" pitchFamily="34" charset="0"/>
              </a:rPr>
              <a:t>StreetNetCZE</a:t>
            </a:r>
            <a:r>
              <a:rPr lang="cs-CZ" sz="2200" b="1" dirty="0" smtClean="0">
                <a:latin typeface="Calibri" pitchFamily="34" charset="0"/>
              </a:rPr>
              <a:t> TMC link</a:t>
            </a:r>
          </a:p>
          <a:p>
            <a:pPr lvl="1"/>
            <a:r>
              <a:rPr lang="cs-CZ" sz="2200" b="1" dirty="0" smtClean="0">
                <a:latin typeface="Calibri" pitchFamily="34" charset="0"/>
              </a:rPr>
              <a:t>Umožňuje definovat polohu odesílatele</a:t>
            </a:r>
          </a:p>
          <a:p>
            <a:r>
              <a:rPr lang="cs-CZ" sz="2200" b="1" dirty="0" err="1" smtClean="0">
                <a:latin typeface="Calibri" pitchFamily="34" charset="0"/>
              </a:rPr>
              <a:t>StreetNet</a:t>
            </a:r>
            <a:r>
              <a:rPr lang="cs-CZ" sz="2200" b="1" dirty="0" smtClean="0">
                <a:latin typeface="Calibri" pitchFamily="34" charset="0"/>
              </a:rPr>
              <a:t> CZE ULS link</a:t>
            </a:r>
          </a:p>
          <a:p>
            <a:pPr lvl="1"/>
            <a:r>
              <a:rPr lang="cs-CZ" sz="2200" b="1" dirty="0" smtClean="0">
                <a:latin typeface="Calibri" pitchFamily="34" charset="0"/>
              </a:rPr>
              <a:t>Umožňuje propojení s informačními systémy silniční databanky ŘSD</a:t>
            </a:r>
          </a:p>
        </p:txBody>
      </p:sp>
    </p:spTree>
    <p:extLst>
      <p:ext uri="{BB962C8B-B14F-4D97-AF65-F5344CB8AC3E}">
        <p14:creationId xmlns:p14="http://schemas.microsoft.com/office/powerpoint/2010/main" val="349389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StreetNetCZE</a:t>
            </a:r>
            <a:r>
              <a:rPr lang="cs-CZ" dirty="0" smtClean="0"/>
              <a:t> City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48" y="1484784"/>
            <a:ext cx="7308304" cy="535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99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StreetNetCZE</a:t>
            </a:r>
            <a:r>
              <a:rPr lang="cs-CZ" dirty="0" smtClean="0"/>
              <a:t> POI link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99" y="1484784"/>
            <a:ext cx="5993203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29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StreetNetCZE</a:t>
            </a:r>
            <a:r>
              <a:rPr lang="cs-CZ" dirty="0" smtClean="0"/>
              <a:t> ADR link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603852"/>
            <a:ext cx="5832648" cy="522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82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916016"/>
          </a:xfrm>
        </p:spPr>
        <p:txBody>
          <a:bodyPr>
            <a:normAutofit/>
          </a:bodyPr>
          <a:lstStyle/>
          <a:p>
            <a:r>
              <a:rPr lang="cs-CZ" sz="2200" b="1" dirty="0" err="1" smtClean="0">
                <a:latin typeface="Calibri" pitchFamily="34" charset="0"/>
              </a:rPr>
              <a:t>StreetNetCZE</a:t>
            </a:r>
            <a:r>
              <a:rPr lang="cs-CZ" sz="2200" b="1" dirty="0" smtClean="0">
                <a:latin typeface="Calibri" pitchFamily="34" charset="0"/>
              </a:rPr>
              <a:t> NAV</a:t>
            </a:r>
          </a:p>
          <a:p>
            <a:pPr lvl="1"/>
            <a:r>
              <a:rPr lang="cs-CZ" sz="2200" b="1" dirty="0" smtClean="0">
                <a:latin typeface="Calibri" pitchFamily="34" charset="0"/>
              </a:rPr>
              <a:t>Přidává dopravní značení</a:t>
            </a:r>
          </a:p>
          <a:p>
            <a:pPr lvl="1"/>
            <a:endParaRPr lang="cs-CZ" sz="2200" b="1" dirty="0" smtClean="0">
              <a:latin typeface="Calibri" pitchFamily="34" charset="0"/>
            </a:endParaRPr>
          </a:p>
          <a:p>
            <a:r>
              <a:rPr lang="cs-CZ" sz="2200" b="1" dirty="0" err="1" smtClean="0">
                <a:latin typeface="Calibri" pitchFamily="34" charset="0"/>
              </a:rPr>
              <a:t>StreetNetCZE</a:t>
            </a:r>
            <a:r>
              <a:rPr lang="cs-CZ" sz="2200" b="1" dirty="0" smtClean="0">
                <a:latin typeface="Calibri" pitchFamily="34" charset="0"/>
              </a:rPr>
              <a:t> TOURIST</a:t>
            </a:r>
          </a:p>
          <a:p>
            <a:pPr lvl="1"/>
            <a:r>
              <a:rPr lang="cs-CZ" sz="2200" b="1" dirty="0" smtClean="0">
                <a:latin typeface="Calibri" pitchFamily="34" charset="0"/>
              </a:rPr>
              <a:t>Přidává informace o turistické a cykloturistické infrastruktuře</a:t>
            </a:r>
          </a:p>
          <a:p>
            <a:pPr lvl="1"/>
            <a:endParaRPr lang="cs-CZ" sz="2200" b="1" dirty="0" smtClean="0">
              <a:latin typeface="Calibri" pitchFamily="34" charset="0"/>
            </a:endParaRPr>
          </a:p>
          <a:p>
            <a:r>
              <a:rPr lang="cs-CZ" sz="2200" b="1" dirty="0" err="1" smtClean="0">
                <a:latin typeface="Calibri" pitchFamily="34" charset="0"/>
              </a:rPr>
              <a:t>StreetNetCZE</a:t>
            </a:r>
            <a:r>
              <a:rPr lang="cs-CZ" sz="2200" b="1" dirty="0" smtClean="0">
                <a:latin typeface="Calibri" pitchFamily="34" charset="0"/>
              </a:rPr>
              <a:t> TRAFFIC</a:t>
            </a:r>
          </a:p>
          <a:p>
            <a:pPr lvl="1"/>
            <a:r>
              <a:rPr lang="cs-CZ" sz="2200" b="1" dirty="0" smtClean="0">
                <a:latin typeface="Calibri" pitchFamily="34" charset="0"/>
              </a:rPr>
              <a:t>Ukazuje rychlostní  profily pro každých 15 minut průměrného pracovního dne nebo víkendu</a:t>
            </a:r>
          </a:p>
          <a:p>
            <a:pPr lvl="1"/>
            <a:endParaRPr lang="cs-CZ" sz="2200" b="1" dirty="0" smtClean="0">
              <a:latin typeface="Calibri" pitchFamily="34" charset="0"/>
            </a:endParaRPr>
          </a:p>
          <a:p>
            <a:r>
              <a:rPr lang="cs-CZ" sz="2200" b="1" dirty="0" err="1" smtClean="0">
                <a:latin typeface="Calibri" pitchFamily="34" charset="0"/>
              </a:rPr>
              <a:t>StreetNetCZE</a:t>
            </a:r>
            <a:r>
              <a:rPr lang="cs-CZ" sz="2200" b="1" dirty="0" smtClean="0">
                <a:latin typeface="Calibri" pitchFamily="34" charset="0"/>
              </a:rPr>
              <a:t> LITE</a:t>
            </a:r>
          </a:p>
          <a:p>
            <a:pPr lvl="1"/>
            <a:r>
              <a:rPr lang="cs-CZ" sz="2200" b="1" dirty="0" smtClean="0">
                <a:latin typeface="Calibri" pitchFamily="34" charset="0"/>
              </a:rPr>
              <a:t>Silniční síť je omezena na dálnice a silnice I.-III. třídy</a:t>
            </a:r>
          </a:p>
        </p:txBody>
      </p:sp>
    </p:spTree>
    <p:extLst>
      <p:ext uri="{BB962C8B-B14F-4D97-AF65-F5344CB8AC3E}">
        <p14:creationId xmlns:p14="http://schemas.microsoft.com/office/powerpoint/2010/main" val="18162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2738</TotalTime>
  <Words>291</Words>
  <Application>Microsoft Office PowerPoint</Application>
  <PresentationFormat>Předvádění na obrazovce (4:3)</PresentationFormat>
  <Paragraphs>72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Modul</vt:lpstr>
      <vt:lpstr>Street Net CZE</vt:lpstr>
      <vt:lpstr>Základní údaje</vt:lpstr>
      <vt:lpstr>Základní údaje</vt:lpstr>
      <vt:lpstr>Prezentace aplikace PowerPoint</vt:lpstr>
      <vt:lpstr>Nástavby</vt:lpstr>
      <vt:lpstr>StreetNetCZE City</vt:lpstr>
      <vt:lpstr>StreetNetCZE POI link</vt:lpstr>
      <vt:lpstr>StreetNetCZE ADR link</vt:lpstr>
      <vt:lpstr>Nástavby</vt:lpstr>
      <vt:lpstr>StreetNetCZE Traffic + Tourist</vt:lpstr>
      <vt:lpstr>K čemu je to dobré?</vt:lpstr>
      <vt:lpstr>Zdroje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Brodský</dc:creator>
  <cp:lastModifiedBy>Bróďa</cp:lastModifiedBy>
  <cp:revision>141</cp:revision>
  <dcterms:created xsi:type="dcterms:W3CDTF">2013-10-12T17:51:47Z</dcterms:created>
  <dcterms:modified xsi:type="dcterms:W3CDTF">2017-10-11T15:44:35Z</dcterms:modified>
</cp:coreProperties>
</file>