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0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98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42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9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28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5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2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70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06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7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08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0C1026-8678-45A5-A71E-86C6895ADDDC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34F9E0-E772-494B-996C-1B483AD7E13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06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0D4B6F-65A8-42EF-89AD-5F88BFE26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636168"/>
            <a:ext cx="7772400" cy="2221832"/>
          </a:xfrm>
        </p:spPr>
        <p:txBody>
          <a:bodyPr>
            <a:normAutofit/>
          </a:bodyPr>
          <a:lstStyle/>
          <a:p>
            <a:r>
              <a:rPr lang="cs-CZ" dirty="0" err="1"/>
              <a:t>Sail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papenburg</a:t>
            </a:r>
            <a:r>
              <a:rPr lang="cs-CZ" dirty="0"/>
              <a:t/>
            </a:r>
            <a:br>
              <a:rPr lang="cs-CZ" dirty="0"/>
            </a:br>
            <a:r>
              <a:rPr lang="cs-CZ" sz="3600" dirty="0" err="1"/>
              <a:t>association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european</a:t>
            </a:r>
            <a:r>
              <a:rPr lang="cs-CZ" sz="3600" dirty="0"/>
              <a:t> </a:t>
            </a:r>
            <a:r>
              <a:rPr lang="cs-CZ" sz="3600" dirty="0" err="1"/>
              <a:t>border</a:t>
            </a:r>
            <a:r>
              <a:rPr lang="cs-CZ" sz="3600" dirty="0"/>
              <a:t> </a:t>
            </a:r>
            <a:r>
              <a:rPr lang="cs-CZ" sz="3600" dirty="0" err="1"/>
              <a:t>regions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196E444-3476-441B-B5A4-8869DEA85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30.10.2017</a:t>
            </a:r>
          </a:p>
          <a:p>
            <a:r>
              <a:rPr lang="cs-CZ" dirty="0"/>
              <a:t>Vendula SVOBODOVÁ</a:t>
            </a:r>
          </a:p>
          <a:p>
            <a:r>
              <a:rPr lang="cs-CZ" dirty="0"/>
              <a:t>v.svobodova@mail.muni.cz</a:t>
            </a:r>
          </a:p>
        </p:txBody>
      </p:sp>
    </p:spTree>
    <p:extLst>
      <p:ext uri="{BB962C8B-B14F-4D97-AF65-F5344CB8AC3E}">
        <p14:creationId xmlns:p14="http://schemas.microsoft.com/office/powerpoint/2010/main" val="414820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40B53F-2344-4BAA-9FC2-296C6848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AEBR </a:t>
            </a:r>
            <a:r>
              <a:rPr lang="cs-CZ" sz="4400" dirty="0"/>
              <a:t>(</a:t>
            </a:r>
            <a:r>
              <a:rPr lang="cs-CZ" sz="4400" dirty="0" err="1"/>
              <a:t>Association</a:t>
            </a:r>
            <a:r>
              <a:rPr lang="cs-CZ" sz="4400" dirty="0"/>
              <a:t> </a:t>
            </a:r>
            <a:r>
              <a:rPr lang="cs-CZ" sz="4400" dirty="0" err="1"/>
              <a:t>of</a:t>
            </a:r>
            <a:r>
              <a:rPr lang="cs-CZ" sz="4400" dirty="0"/>
              <a:t> </a:t>
            </a:r>
            <a:r>
              <a:rPr lang="cs-CZ" sz="4400" dirty="0" err="1"/>
              <a:t>european</a:t>
            </a:r>
            <a:r>
              <a:rPr lang="cs-CZ" sz="4400" dirty="0"/>
              <a:t> </a:t>
            </a:r>
            <a:r>
              <a:rPr lang="cs-CZ" sz="4400" dirty="0" err="1"/>
              <a:t>border</a:t>
            </a:r>
            <a:r>
              <a:rPr lang="cs-CZ" sz="4400" dirty="0"/>
              <a:t> </a:t>
            </a:r>
            <a:r>
              <a:rPr lang="cs-CZ" sz="4400" dirty="0" err="1"/>
              <a:t>regions</a:t>
            </a:r>
            <a:r>
              <a:rPr lang="cs-CZ" sz="4400" dirty="0"/>
              <a:t>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E40FFA4-6012-42BE-831E-77F1195D8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41764"/>
            <a:ext cx="9720073" cy="4667596"/>
          </a:xfrm>
        </p:spPr>
        <p:txBody>
          <a:bodyPr>
            <a:normAutofit fontScale="92500"/>
          </a:bodyPr>
          <a:lstStyle/>
          <a:p>
            <a:r>
              <a:rPr lang="cs-CZ" dirty="0"/>
              <a:t>Zabývá se přeshraniční spolupráci</a:t>
            </a:r>
          </a:p>
          <a:p>
            <a:r>
              <a:rPr lang="cs-CZ" dirty="0"/>
              <a:t>Sídlo v </a:t>
            </a:r>
            <a:r>
              <a:rPr lang="cs-CZ" dirty="0" err="1"/>
              <a:t>Gronau</a:t>
            </a:r>
            <a:r>
              <a:rPr lang="cs-CZ" dirty="0"/>
              <a:t> (Severní Porýní-Vestfálsko)</a:t>
            </a:r>
          </a:p>
          <a:p>
            <a:r>
              <a:rPr lang="cs-CZ" dirty="0"/>
              <a:t>Představuje zájmy evropských hranic a přeshraničních regionů na evropské, národní a regionální úrovni</a:t>
            </a:r>
          </a:p>
          <a:p>
            <a:r>
              <a:rPr lang="cs-CZ" dirty="0"/>
              <a:t>První iniciativa – 1965 na Mezinárodní konferenci o územním plánování v Basileji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10 příhraničních regionů</a:t>
            </a:r>
          </a:p>
          <a:p>
            <a:pPr marL="0" indent="0">
              <a:buNone/>
            </a:pPr>
            <a:r>
              <a:rPr lang="cs-CZ" dirty="0"/>
              <a:t>Vize: síť hraničních regionů s podobnými zájmy + rozvinuté regiony poskytují pomoc ostatním</a:t>
            </a:r>
          </a:p>
          <a:p>
            <a:pPr marL="0" indent="0">
              <a:buNone/>
            </a:pPr>
            <a:r>
              <a:rPr lang="cs-CZ" dirty="0"/>
              <a:t>V současné době vytváří sítě zabývající se konkrétními přeshraničními záležitostmi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vnější hranice, zdraví, přeshraniční spolupráce škol a inovací, územní plánování EPSON</a:t>
            </a:r>
          </a:p>
          <a:p>
            <a:pPr marL="0" indent="0">
              <a:buNone/>
            </a:pPr>
            <a:r>
              <a:rPr lang="cs-CZ" dirty="0"/>
              <a:t>Aktuální informace: dokumenty EU, zpravodaj „</a:t>
            </a:r>
            <a:r>
              <a:rPr lang="en-US" dirty="0"/>
              <a:t>Partnership in a Europe without Borders </a:t>
            </a:r>
            <a:r>
              <a:rPr lang="cs-CZ" dirty="0"/>
              <a:t>“, odvětvové informační bulletiny, </a:t>
            </a:r>
            <a:r>
              <a:rPr lang="cs-CZ" dirty="0" err="1"/>
              <a:t>Newsflash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D976B39-2840-48FF-869F-356C8AC7740E}"/>
              </a:ext>
            </a:extLst>
          </p:cNvPr>
          <p:cNvSpPr txBox="1"/>
          <p:nvPr/>
        </p:nvSpPr>
        <p:spPr>
          <a:xfrm>
            <a:off x="8825116" y="6488668"/>
            <a:ext cx="336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http://www.aebr.eu/en/index.php</a:t>
            </a:r>
          </a:p>
        </p:txBody>
      </p:sp>
    </p:spTree>
    <p:extLst>
      <p:ext uri="{BB962C8B-B14F-4D97-AF65-F5344CB8AC3E}">
        <p14:creationId xmlns:p14="http://schemas.microsoft.com/office/powerpoint/2010/main" val="129117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9CE1EA-2C03-40F5-BDE1-26A0D3E9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Interreg</a:t>
            </a:r>
            <a:r>
              <a:rPr lang="cs-CZ" dirty="0"/>
              <a:t> </a:t>
            </a:r>
            <a:r>
              <a:rPr lang="cs-CZ" dirty="0" err="1"/>
              <a:t>volunteers</a:t>
            </a:r>
            <a:r>
              <a:rPr lang="cs-CZ" dirty="0"/>
              <a:t> </a:t>
            </a:r>
            <a:r>
              <a:rPr lang="cs-CZ" dirty="0" err="1"/>
              <a:t>initiative</a:t>
            </a:r>
            <a:r>
              <a:rPr lang="cs-CZ" dirty="0"/>
              <a:t> (</a:t>
            </a:r>
            <a:r>
              <a:rPr lang="cs-CZ" dirty="0" err="1"/>
              <a:t>ivy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6AAE5AE-DCCF-4E6D-9AE3-77FCEA7B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Interreg</a:t>
            </a:r>
            <a:r>
              <a:rPr lang="cs-CZ" b="1" dirty="0"/>
              <a:t> </a:t>
            </a:r>
            <a:r>
              <a:rPr lang="cs-CZ" b="1" dirty="0" err="1"/>
              <a:t>Volunteer</a:t>
            </a:r>
            <a:r>
              <a:rPr lang="cs-CZ" b="1" dirty="0"/>
              <a:t> </a:t>
            </a:r>
            <a:r>
              <a:rPr lang="cs-CZ" b="1" dirty="0" err="1"/>
              <a:t>Youth</a:t>
            </a:r>
            <a:r>
              <a:rPr lang="cs-CZ" b="1" dirty="0"/>
              <a:t> </a:t>
            </a:r>
            <a:r>
              <a:rPr lang="cs-CZ" dirty="0"/>
              <a:t>- součástí širší iniciativy Evropské solidarity (Evropská komise 2016)</a:t>
            </a:r>
          </a:p>
          <a:p>
            <a:r>
              <a:rPr lang="cs-CZ" dirty="0"/>
              <a:t>Možnost mladým Evropanům ve věku 18-30 let sloužit jako dobrovolníci v přeshraničních, nadnárodních nebo meziregionálních programech a souvisejících projektech</a:t>
            </a:r>
          </a:p>
          <a:p>
            <a:r>
              <a:rPr lang="cs-CZ" dirty="0"/>
              <a:t>Boba trvání: 2 a 6 měsíců</a:t>
            </a:r>
          </a:p>
          <a:p>
            <a:r>
              <a:rPr lang="cs-CZ" b="1" dirty="0"/>
              <a:t>Náplň: </a:t>
            </a:r>
          </a:p>
          <a:p>
            <a:r>
              <a:rPr lang="cs-CZ" dirty="0"/>
              <a:t>Podpora a podávání zpráv o konkrétních úspěších programů a projektů programu </a:t>
            </a:r>
            <a:r>
              <a:rPr lang="cs-CZ" dirty="0" err="1"/>
              <a:t>Interreg</a:t>
            </a:r>
            <a:endParaRPr lang="cs-CZ" dirty="0"/>
          </a:p>
          <a:p>
            <a:r>
              <a:rPr lang="cs-CZ" dirty="0"/>
              <a:t>spolupráci napříč evropskými hranicemi a s nimi spojenými hodnotami, jako je solidarita</a:t>
            </a:r>
          </a:p>
          <a:p>
            <a:r>
              <a:rPr lang="cs-CZ" dirty="0"/>
              <a:t>seznámení se s programy a projekty programu </a:t>
            </a:r>
            <a:r>
              <a:rPr lang="cs-CZ" dirty="0" err="1"/>
              <a:t>Interreg</a:t>
            </a:r>
            <a:r>
              <a:rPr lang="cs-CZ" dirty="0"/>
              <a:t> (mnoho výhod spolupráce mezi vnitřními hranicemi EU – zvýšit smysl pro evropskou solidaritu, občanství a občanskou angažovanost)</a:t>
            </a:r>
          </a:p>
        </p:txBody>
      </p:sp>
    </p:spTree>
    <p:extLst>
      <p:ext uri="{BB962C8B-B14F-4D97-AF65-F5344CB8AC3E}">
        <p14:creationId xmlns:p14="http://schemas.microsoft.com/office/powerpoint/2010/main" val="248443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F6D4E8-3273-4C65-967D-E1D2FB98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papenburg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EF47812-8AA0-40B0-877C-DAFCDA28E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vyznamenává vynikající programy, strategie, projekty a akce v rámci přeshraniční spolupráce</a:t>
            </a:r>
          </a:p>
          <a:p>
            <a:r>
              <a:rPr lang="cs-CZ" dirty="0"/>
              <a:t>současně motivuje pohraniční a přeshraniční regiony, aby aktivně přispěly k lepšímu porozumění a lepším vztahům na hranicích a v celé Evropě</a:t>
            </a:r>
          </a:p>
          <a:p>
            <a:r>
              <a:rPr lang="cs-CZ" dirty="0"/>
              <a:t>Posuzuje nezávislý jmenovaný výbor (3-leté období), většinové rozhodnutí - vítěz</a:t>
            </a:r>
          </a:p>
          <a:p>
            <a:r>
              <a:rPr lang="cs-CZ" dirty="0"/>
              <a:t>1) pro jednotlivce</a:t>
            </a:r>
          </a:p>
          <a:p>
            <a:r>
              <a:rPr lang="cs-CZ" dirty="0"/>
              <a:t>2) pro regiony</a:t>
            </a:r>
          </a:p>
          <a:p>
            <a:endParaRPr lang="cs-CZ" dirty="0"/>
          </a:p>
          <a:p>
            <a:r>
              <a:rPr lang="cs-CZ" dirty="0"/>
              <a:t>Téma 2017: </a:t>
            </a:r>
            <a:r>
              <a:rPr lang="en-US" b="1" i="1" dirty="0"/>
              <a:t>Periphery – In the Centre of Cohesion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4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DFA73B-D957-4B48-8E88-7B48AFE1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papenburg</a:t>
            </a:r>
            <a:r>
              <a:rPr lang="cs-CZ" dirty="0"/>
              <a:t> - 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C6311BB-16D3-40E4-9926-CB58D3F2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65218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2016: </a:t>
            </a:r>
            <a:r>
              <a:rPr lang="cs-CZ" dirty="0" err="1"/>
              <a:t>Midway</a:t>
            </a:r>
            <a:r>
              <a:rPr lang="cs-CZ" dirty="0"/>
              <a:t> </a:t>
            </a:r>
            <a:r>
              <a:rPr lang="cs-CZ" dirty="0" err="1"/>
              <a:t>Alignment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Bothnian</a:t>
            </a:r>
            <a:r>
              <a:rPr lang="cs-CZ" dirty="0"/>
              <a:t> </a:t>
            </a:r>
            <a:r>
              <a:rPr lang="cs-CZ" dirty="0" err="1"/>
              <a:t>Corridor</a:t>
            </a:r>
            <a:r>
              <a:rPr lang="cs-CZ" dirty="0"/>
              <a:t> – </a:t>
            </a:r>
            <a:r>
              <a:rPr lang="cs-CZ" dirty="0" err="1"/>
              <a:t>Kvarken</a:t>
            </a:r>
            <a:r>
              <a:rPr lang="cs-CZ" dirty="0"/>
              <a:t> </a:t>
            </a:r>
            <a:r>
              <a:rPr lang="cs-CZ" dirty="0" err="1"/>
              <a:t>Multimodal</a:t>
            </a:r>
            <a:r>
              <a:rPr lang="cs-CZ" dirty="0"/>
              <a:t> Link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téma: doprava (výzva: překonávání překážek)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propojení důležitých regionů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2015: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West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Science Park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téma: vědecký park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propojení v rámci vědeckého parku Irské republiky a UK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43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1273EA-8744-43B9-813C-A5F22DBD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papneburg</a:t>
            </a:r>
            <a:r>
              <a:rPr lang="cs-CZ" dirty="0"/>
              <a:t> – call 2017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ECD6214-5B9F-4475-BFBF-CFD31D257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Motto: </a:t>
            </a:r>
            <a:r>
              <a:rPr lang="cs-CZ" dirty="0" err="1"/>
              <a:t>Perferie</a:t>
            </a:r>
            <a:r>
              <a:rPr lang="cs-CZ" dirty="0"/>
              <a:t> – V centru soudržnosti</a:t>
            </a:r>
          </a:p>
          <a:p>
            <a:r>
              <a:rPr lang="cs-CZ" dirty="0"/>
              <a:t>7th </a:t>
            </a:r>
            <a:r>
              <a:rPr lang="cs-CZ" dirty="0" err="1"/>
              <a:t>Cohesion</a:t>
            </a:r>
            <a:r>
              <a:rPr lang="cs-CZ" dirty="0"/>
              <a:t> Report  </a:t>
            </a:r>
          </a:p>
          <a:p>
            <a:r>
              <a:rPr lang="cs-CZ" i="1" dirty="0"/>
              <a:t>(http://ec.europa.eu/regional_policy/sources/docoffic/official/reports/cohesion7/7cr.pdf)</a:t>
            </a:r>
          </a:p>
          <a:p>
            <a:r>
              <a:rPr lang="en-US" dirty="0"/>
              <a:t>Conference of European Border Regions 2017 : Periphery - In the Centre of Cohesion</a:t>
            </a:r>
          </a:p>
          <a:p>
            <a:r>
              <a:rPr lang="cs-CZ" i="1" dirty="0"/>
              <a:t>(http://ec.europa.eu/regional_policy/en/newsroom/events/2017/10/conference-of-european-border-regions-2017-periphery-in-the-centre-of-cohesion)</a:t>
            </a:r>
          </a:p>
        </p:txBody>
      </p:sp>
    </p:spTree>
    <p:extLst>
      <p:ext uri="{BB962C8B-B14F-4D97-AF65-F5344CB8AC3E}">
        <p14:creationId xmlns:p14="http://schemas.microsoft.com/office/powerpoint/2010/main" val="114600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B90E2F-BFBE-45A3-B774-C9827A15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č.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044DE3F-0439-4746-B3BD-3FFA27F87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93642" cy="4023360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dirty="0" smtClean="0"/>
              <a:t>dvoučlenných </a:t>
            </a:r>
            <a:r>
              <a:rPr lang="cs-CZ" dirty="0" smtClean="0"/>
              <a:t>skupinkách </a:t>
            </a:r>
            <a:r>
              <a:rPr lang="cs-CZ" dirty="0"/>
              <a:t>si vymyslete projekt, který byste přihlásili do soutěže </a:t>
            </a:r>
            <a:r>
              <a:rPr lang="cs-CZ" dirty="0" err="1"/>
              <a:t>Sail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Papenburg</a:t>
            </a:r>
            <a:r>
              <a:rPr lang="cs-CZ" dirty="0"/>
              <a:t>. Napište a odevzdejte </a:t>
            </a:r>
            <a:r>
              <a:rPr lang="cs-CZ" dirty="0" smtClean="0"/>
              <a:t>žádost do 6. listopadu – donést na cvičení. </a:t>
            </a:r>
          </a:p>
          <a:p>
            <a:r>
              <a:rPr lang="cs-CZ" dirty="0" smtClean="0"/>
              <a:t>Prezentace projektů proběhne 13. 11. 2017 na cvičení (</a:t>
            </a:r>
            <a:r>
              <a:rPr lang="cs-CZ" dirty="0" err="1" smtClean="0"/>
              <a:t>max</a:t>
            </a:r>
            <a:r>
              <a:rPr lang="cs-CZ" dirty="0" smtClean="0"/>
              <a:t>  7 minut) – ústní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03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233</TotalTime>
  <Words>410</Words>
  <Application>Microsoft Office PowerPoint</Application>
  <PresentationFormat>Vlastní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Integrál</vt:lpstr>
      <vt:lpstr>Sail of papenburg association of european border regions</vt:lpstr>
      <vt:lpstr>AEBR (Association of european border regions)</vt:lpstr>
      <vt:lpstr>Interreg volunteers initiative (ivy)</vt:lpstr>
      <vt:lpstr>Sail of papenburg</vt:lpstr>
      <vt:lpstr>Sail of papenburg - projekty</vt:lpstr>
      <vt:lpstr>Sail of papneburg – call 2017</vt:lpstr>
      <vt:lpstr>Zadání cvičení č.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Sail of papenburg association of european border regions</dc:title>
  <dc:creator>vendulasvobodova313@gmail.com</dc:creator>
  <cp:lastModifiedBy>ucitel</cp:lastModifiedBy>
  <cp:revision>7</cp:revision>
  <dcterms:created xsi:type="dcterms:W3CDTF">2017-10-28T15:46:37Z</dcterms:created>
  <dcterms:modified xsi:type="dcterms:W3CDTF">2017-10-30T15:25:57Z</dcterms:modified>
</cp:coreProperties>
</file>