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58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E7DF4EB-9F95-4899-BEB8-995387421569}" type="datetimeFigureOut">
              <a:rPr lang="cs-CZ" smtClean="0"/>
              <a:t>3.10.2017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704-6B80-48E7-BBFE-37A8AF7CF838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7174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DF4EB-9F95-4899-BEB8-995387421569}" type="datetimeFigureOut">
              <a:rPr lang="cs-CZ" smtClean="0"/>
              <a:t>3.10.2017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704-6B80-48E7-BBFE-37A8AF7CF8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704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DF4EB-9F95-4899-BEB8-995387421569}" type="datetimeFigureOut">
              <a:rPr lang="cs-CZ" smtClean="0"/>
              <a:t>3.10.2017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704-6B80-48E7-BBFE-37A8AF7CF838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766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DF4EB-9F95-4899-BEB8-995387421569}" type="datetimeFigureOut">
              <a:rPr lang="cs-CZ" smtClean="0"/>
              <a:t>3.10.2017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704-6B80-48E7-BBFE-37A8AF7CF8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0931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DF4EB-9F95-4899-BEB8-995387421569}" type="datetimeFigureOut">
              <a:rPr lang="cs-CZ" smtClean="0"/>
              <a:t>3.10.2017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704-6B80-48E7-BBFE-37A8AF7CF838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31102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DF4EB-9F95-4899-BEB8-995387421569}" type="datetimeFigureOut">
              <a:rPr lang="cs-CZ" smtClean="0"/>
              <a:t>3.10.2017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704-6B80-48E7-BBFE-37A8AF7CF8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6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DF4EB-9F95-4899-BEB8-995387421569}" type="datetimeFigureOut">
              <a:rPr lang="cs-CZ" smtClean="0"/>
              <a:t>3.10.2017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704-6B80-48E7-BBFE-37A8AF7CF8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6610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DF4EB-9F95-4899-BEB8-995387421569}" type="datetimeFigureOut">
              <a:rPr lang="cs-CZ" smtClean="0"/>
              <a:t>3.10.2017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704-6B80-48E7-BBFE-37A8AF7CF8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2387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DF4EB-9F95-4899-BEB8-995387421569}" type="datetimeFigureOut">
              <a:rPr lang="cs-CZ" smtClean="0"/>
              <a:t>3.10.2017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704-6B80-48E7-BBFE-37A8AF7CF8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764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DF4EB-9F95-4899-BEB8-995387421569}" type="datetimeFigureOut">
              <a:rPr lang="cs-CZ" smtClean="0"/>
              <a:t>3.10.2017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704-6B80-48E7-BBFE-37A8AF7CF8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1643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DF4EB-9F95-4899-BEB8-995387421569}" type="datetimeFigureOut">
              <a:rPr lang="cs-CZ" smtClean="0"/>
              <a:t>3.10.2017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704-6B80-48E7-BBFE-37A8AF7CF838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4305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E7DF4EB-9F95-4899-BEB8-995387421569}" type="datetimeFigureOut">
              <a:rPr lang="cs-CZ" smtClean="0"/>
              <a:t>3.10.2017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A43D704-6B80-48E7-BBFE-37A8AF7CF838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5810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F8CC10-A47A-4E3D-834F-B32DEA4631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Regionální identita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62A48CD-94A1-46BF-BB6F-38999D7F4E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Cvičení 2.0.2017</a:t>
            </a:r>
          </a:p>
          <a:p>
            <a:r>
              <a:rPr lang="cs-CZ" dirty="0"/>
              <a:t>Vendula Svobodová</a:t>
            </a:r>
          </a:p>
          <a:p>
            <a:r>
              <a:rPr lang="cs-CZ" dirty="0"/>
              <a:t>v.svobodova@mail.muni.cz</a:t>
            </a:r>
          </a:p>
        </p:txBody>
      </p:sp>
    </p:spTree>
    <p:extLst>
      <p:ext uri="{BB962C8B-B14F-4D97-AF65-F5344CB8AC3E}">
        <p14:creationId xmlns:p14="http://schemas.microsoft.com/office/powerpoint/2010/main" val="1390461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BC73A1-75EA-4B59-9E95-6DD8BBC4A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Modernita, postmodernita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2E9004-8D63-4FCA-9A8A-924C997B0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odcizení, uvolňování tradic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nezávislost na místním společenství – „vandráci“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rozvolňování vztahů a relativně rychlé navazování vztahů nových, ponejvíce dočasných a povrchních (</a:t>
            </a:r>
            <a:r>
              <a:rPr lang="cs-CZ" dirty="0" err="1"/>
              <a:t>Bauman</a:t>
            </a:r>
            <a:r>
              <a:rPr lang="cs-CZ" dirty="0"/>
              <a:t>, 2013)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„zarámování“ sebe sama spíše na základě individuálních než kolektivních vazeb (</a:t>
            </a:r>
            <a:r>
              <a:rPr lang="cs-CZ" dirty="0" err="1"/>
              <a:t>Touraine</a:t>
            </a:r>
            <a:r>
              <a:rPr lang="cs-CZ" dirty="0"/>
              <a:t>, 1998)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„naplavenina“ – konstrukt identity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domov</a:t>
            </a:r>
          </a:p>
        </p:txBody>
      </p:sp>
    </p:spTree>
    <p:extLst>
      <p:ext uri="{BB962C8B-B14F-4D97-AF65-F5344CB8AC3E}">
        <p14:creationId xmlns:p14="http://schemas.microsoft.com/office/powerpoint/2010/main" val="2136824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D28E5F-CB72-4549-9533-C1E3558FA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identita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0AD7EE-7791-4F12-9361-0CB331DF6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Sociální identita: „proces konstrukce významu na základě volby kulturní vlastnosti nebo souboru kulturních vlastností, které dostávají přednost před jinými zdroji významu“ (</a:t>
            </a:r>
            <a:r>
              <a:rPr lang="cs-CZ" dirty="0" err="1"/>
              <a:t>Castells</a:t>
            </a:r>
            <a:r>
              <a:rPr lang="cs-CZ" dirty="0"/>
              <a:t>, 1996)</a:t>
            </a:r>
          </a:p>
          <a:p>
            <a:r>
              <a:rPr lang="cs-CZ" dirty="0"/>
              <a:t>Identita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proces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něco dynamického, co je konstruováno na základě našeho každodenního života, na našich zkušeností, znalostí, ekonomického významu a třeba i kolektivní paměti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s kým, nebo s čím  se člověk ztotožňuje (co přijímá a bere za své) a vůči komu, čemu se vymezuje jako vůči jinému, cizímu a vnějšímu (Zich, 2007)</a:t>
            </a:r>
          </a:p>
        </p:txBody>
      </p:sp>
    </p:spTree>
    <p:extLst>
      <p:ext uri="{BB962C8B-B14F-4D97-AF65-F5344CB8AC3E}">
        <p14:creationId xmlns:p14="http://schemas.microsoft.com/office/powerpoint/2010/main" val="3309624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B0C5F1-AFB0-4E03-8056-3482C2E4D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Regionální identita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429A70-09B3-4204-BABF-CE2FE09D7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jak lidé místo chápou, jak se s ním ztotožňují , jak ho vymezují (ohraničují) od okolí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vědomí příslušnosti a ztotožnění se s příslušným územím, ale také se sociálním prostředím, skupinou, s rodinou tradicí, s národem 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změna regionálního ztotožnění – i několikrát za život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domov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90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77F2FD-927A-40B9-B36C-A4F5105C7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F995DA-CE29-4E6A-959A-C805CEFCB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Bauman</a:t>
            </a:r>
            <a:r>
              <a:rPr lang="cs-CZ" dirty="0"/>
              <a:t>, Z., 2013. Tekutá láska. O křehkosti lidských pout. Praha: Academia.</a:t>
            </a:r>
          </a:p>
          <a:p>
            <a:r>
              <a:rPr lang="cs-CZ" dirty="0" err="1"/>
              <a:t>Castells</a:t>
            </a:r>
            <a:r>
              <a:rPr lang="cs-CZ" dirty="0"/>
              <a:t>, M., 1996. Identity and </a:t>
            </a:r>
            <a:r>
              <a:rPr lang="cs-CZ" dirty="0" err="1"/>
              <a:t>Meaning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Network Society. Londýn: </a:t>
            </a:r>
            <a:r>
              <a:rPr lang="cs-CZ" dirty="0" err="1"/>
              <a:t>Blackwell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. </a:t>
            </a:r>
          </a:p>
          <a:p>
            <a:r>
              <a:rPr lang="cs-CZ" dirty="0" err="1"/>
              <a:t>Touraine</a:t>
            </a:r>
            <a:r>
              <a:rPr lang="cs-CZ" dirty="0"/>
              <a:t>, A., 1998.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Live </a:t>
            </a:r>
            <a:r>
              <a:rPr lang="cs-CZ" dirty="0" err="1"/>
              <a:t>Together</a:t>
            </a:r>
            <a:r>
              <a:rPr lang="cs-CZ" dirty="0"/>
              <a:t>, </a:t>
            </a:r>
            <a:r>
              <a:rPr lang="cs-CZ" dirty="0" err="1"/>
              <a:t>Equal</a:t>
            </a:r>
            <a:r>
              <a:rPr lang="cs-CZ" dirty="0"/>
              <a:t> and </a:t>
            </a:r>
            <a:r>
              <a:rPr lang="cs-CZ" dirty="0" err="1"/>
              <a:t>Different</a:t>
            </a:r>
            <a:r>
              <a:rPr lang="cs-CZ" dirty="0"/>
              <a:t>? </a:t>
            </a:r>
            <a:r>
              <a:rPr lang="cs-CZ" i="1" dirty="0" err="1"/>
              <a:t>European</a:t>
            </a:r>
            <a:r>
              <a:rPr lang="cs-CZ" i="1" dirty="0"/>
              <a:t> </a:t>
            </a:r>
            <a:r>
              <a:rPr lang="cs-CZ" i="1" dirty="0" err="1"/>
              <a:t>Journal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Social</a:t>
            </a:r>
            <a:r>
              <a:rPr lang="cs-CZ" i="1" dirty="0"/>
              <a:t> </a:t>
            </a:r>
            <a:r>
              <a:rPr lang="cs-CZ" i="1" dirty="0" err="1"/>
              <a:t>Theory</a:t>
            </a:r>
            <a:r>
              <a:rPr lang="cs-CZ" i="1" dirty="0"/>
              <a:t>, 1(2), s. 165-178. </a:t>
            </a:r>
          </a:p>
          <a:p>
            <a:r>
              <a:rPr lang="cs-CZ" dirty="0"/>
              <a:t>Houžvička V., L. Novotný, 2007. Otisky historie v regionálních identitách obyvatel pohraničí. Sebedefinice a vzájemné vnímání Čechů a Němců v přímém sousedství. Praha: Sociologický ústav Akademie věd ČR, </a:t>
            </a:r>
            <a:r>
              <a:rPr lang="cs-CZ" dirty="0" err="1"/>
              <a:t>v.v.i</a:t>
            </a:r>
            <a:r>
              <a:rPr lang="cs-CZ" dirty="0"/>
              <a:t>. ISBN 978-80-7330-109-5.</a:t>
            </a:r>
          </a:p>
          <a:p>
            <a:endParaRPr lang="cs-CZ" i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19761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132</TotalTime>
  <Words>343</Words>
  <Application>Microsoft Office PowerPoint</Application>
  <PresentationFormat>Širokoúhlá obrazovka</PresentationFormat>
  <Paragraphs>29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Tw Cen MT</vt:lpstr>
      <vt:lpstr>Tw Cen MT Condensed</vt:lpstr>
      <vt:lpstr>Wingdings</vt:lpstr>
      <vt:lpstr>Wingdings 3</vt:lpstr>
      <vt:lpstr>Integrál</vt:lpstr>
      <vt:lpstr>Regionální identita</vt:lpstr>
      <vt:lpstr>Modernita, postmodernita</vt:lpstr>
      <vt:lpstr>identita</vt:lpstr>
      <vt:lpstr>Regionální identita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Regionální identita</dc:title>
  <dc:creator>vendulasvobodova313@gmail.com</dc:creator>
  <cp:lastModifiedBy>vendulasvobodova313@gmail.com</cp:lastModifiedBy>
  <cp:revision>4</cp:revision>
  <dcterms:created xsi:type="dcterms:W3CDTF">2017-10-01T17:39:10Z</dcterms:created>
  <dcterms:modified xsi:type="dcterms:W3CDTF">2017-10-03T19:43:36Z</dcterms:modified>
</cp:coreProperties>
</file>