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8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73" r:id="rId18"/>
    <p:sldId id="369" r:id="rId19"/>
    <p:sldId id="370" r:id="rId20"/>
    <p:sldId id="371" r:id="rId21"/>
    <p:sldId id="372" r:id="rId22"/>
    <p:sldId id="353" r:id="rId23"/>
    <p:sldId id="258" r:id="rId24"/>
    <p:sldId id="261" r:id="rId25"/>
    <p:sldId id="259" r:id="rId26"/>
    <p:sldId id="260" r:id="rId27"/>
    <p:sldId id="274" r:id="rId28"/>
    <p:sldId id="276" r:id="rId29"/>
    <p:sldId id="265" r:id="rId30"/>
    <p:sldId id="266" r:id="rId31"/>
    <p:sldId id="267" r:id="rId32"/>
    <p:sldId id="268" r:id="rId33"/>
    <p:sldId id="279" r:id="rId34"/>
    <p:sldId id="277" r:id="rId35"/>
    <p:sldId id="278" r:id="rId36"/>
    <p:sldId id="282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264" r:id="rId48"/>
    <p:sldId id="303" r:id="rId49"/>
    <p:sldId id="304" r:id="rId50"/>
    <p:sldId id="312" r:id="rId51"/>
    <p:sldId id="313" r:id="rId52"/>
    <p:sldId id="325" r:id="rId53"/>
    <p:sldId id="337" r:id="rId54"/>
    <p:sldId id="326" r:id="rId55"/>
    <p:sldId id="335" r:id="rId56"/>
    <p:sldId id="327" r:id="rId57"/>
    <p:sldId id="329" r:id="rId58"/>
    <p:sldId id="330" r:id="rId59"/>
    <p:sldId id="331" r:id="rId60"/>
    <p:sldId id="332" r:id="rId61"/>
    <p:sldId id="333" r:id="rId62"/>
    <p:sldId id="334" r:id="rId63"/>
    <p:sldId id="336" r:id="rId64"/>
    <p:sldId id="374" r:id="rId65"/>
    <p:sldId id="375" r:id="rId66"/>
    <p:sldId id="288" r:id="rId6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660"/>
  </p:normalViewPr>
  <p:slideViewPr>
    <p:cSldViewPr>
      <p:cViewPr>
        <p:scale>
          <a:sx n="112" d="100"/>
          <a:sy n="112" d="100"/>
        </p:scale>
        <p:origin x="-86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19.9.2018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19.9.2018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19.9.2018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/>
                </a:solidFill>
              </a:rPr>
              <a:t>Sporofyt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/>
                </a:solidFill>
              </a:rPr>
              <a:t>Gametofyt</a:t>
            </a:r>
            <a:endParaRPr lang="cs-CZ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851920" y="899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/>
                </a:solidFill>
              </a:rPr>
              <a:t>SAR</a:t>
            </a:r>
            <a:endParaRPr lang="cs-CZ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Postavení v systému </a:t>
            </a:r>
            <a:endParaRPr lang="cs-CZ" sz="4000" dirty="0"/>
          </a:p>
        </p:txBody>
      </p:sp>
      <p:pic>
        <p:nvPicPr>
          <p:cNvPr id="7" name="Zástupný symbol pro obsah 6" descr="http://upload.wikimedia.org/wikipedia/commons/1/19/Phylogenetic_Tree_of_Lif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" y="1855365"/>
            <a:ext cx="814673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26783"/>
            <a:ext cx="1979712" cy="2017773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Postavení v systému </a:t>
            </a:r>
            <a:r>
              <a:rPr lang="cs-CZ" sz="3600" dirty="0" err="1" smtClean="0"/>
              <a:t>Eukaryot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12284"/>
            <a:ext cx="648072" cy="660532"/>
          </a:xfrm>
          <a:prstGeom prst="rect">
            <a:avLst/>
          </a:prstGeom>
        </p:spPr>
      </p:pic>
      <p:pic>
        <p:nvPicPr>
          <p:cNvPr id="1027" name="Picture 3" descr="C:\Users\bara\Desktop\480px-Eukaryota_tree_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7090"/>
            <a:ext cx="6984776" cy="49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4716016" y="1772816"/>
            <a:ext cx="12961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9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Eustigmatophyceae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Pouze chlorofyl a, </a:t>
            </a:r>
            <a:r>
              <a:rPr lang="cs-CZ" altLang="cs-CZ" sz="2400" dirty="0" err="1" smtClean="0"/>
              <a:t>violaxantin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Xantophyceae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8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65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 smtClean="0"/>
              <a:t>Eustigmatos</a:t>
            </a:r>
            <a:r>
              <a:rPr lang="cs-CZ" sz="2800" dirty="0" smtClean="0"/>
              <a:t> </a:t>
            </a:r>
            <a:r>
              <a:rPr lang="cs-CZ" sz="2800" dirty="0" err="1" smtClean="0"/>
              <a:t>sp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</a:t>
            </a:r>
            <a:r>
              <a:rPr lang="cs-CZ" sz="2800" i="1" dirty="0" err="1" smtClean="0"/>
              <a:t>hlorobotrys</a:t>
            </a:r>
            <a:r>
              <a:rPr lang="cs-CZ" sz="2800" i="1" dirty="0" smtClean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 smtClean="0"/>
              <a:t>Chlorobotrys</a:t>
            </a:r>
            <a:r>
              <a:rPr lang="cs-CZ" sz="2800" i="1" dirty="0" smtClean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7680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1515</Words>
  <Application>Microsoft Office PowerPoint</Application>
  <PresentationFormat>Předvádění na obrazovce (4:3)</PresentationFormat>
  <Paragraphs>461</Paragraphs>
  <Slides>66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67" baseType="lpstr">
      <vt:lpstr>Motiv systému Office</vt:lpstr>
      <vt:lpstr>Fylogeneze a diverzita rostlin: 2. přednáška Stramenopila, (Heterokontophyta, 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Prezentace aplikace PowerPoint</vt:lpstr>
      <vt:lpstr>Rodozměna </vt:lpstr>
      <vt:lpstr>Laminaria sp.</vt:lpstr>
      <vt:lpstr>Fucus vesiculosus</vt:lpstr>
      <vt:lpstr>           Sargassum sp.</vt:lpstr>
      <vt:lpstr>Bacillariophyceae - Rozsivky</vt:lpstr>
      <vt:lpstr>Postavení v systému </vt:lpstr>
      <vt:lpstr>Postavení v systému Eukaryot 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lektor</cp:lastModifiedBy>
  <cp:revision>70</cp:revision>
  <dcterms:created xsi:type="dcterms:W3CDTF">2012-09-10T15:35:35Z</dcterms:created>
  <dcterms:modified xsi:type="dcterms:W3CDTF">2018-09-19T11:30:58Z</dcterms:modified>
</cp:coreProperties>
</file>